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8"/>
  </p:notesMasterIdLst>
  <p:sldIdLst>
    <p:sldId id="257" r:id="rId4"/>
    <p:sldId id="261" r:id="rId5"/>
    <p:sldId id="307" r:id="rId6"/>
    <p:sldId id="33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328" r:id="rId28"/>
    <p:sldId id="329" r:id="rId29"/>
    <p:sldId id="330" r:id="rId30"/>
    <p:sldId id="331" r:id="rId31"/>
    <p:sldId id="332" r:id="rId32"/>
    <p:sldId id="333" r:id="rId33"/>
    <p:sldId id="334" r:id="rId34"/>
    <p:sldId id="335" r:id="rId35"/>
    <p:sldId id="336" r:id="rId36"/>
    <p:sldId id="283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2" autoAdjust="0"/>
    <p:restoredTop sz="94660"/>
  </p:normalViewPr>
  <p:slideViewPr>
    <p:cSldViewPr>
      <p:cViewPr varScale="1">
        <p:scale>
          <a:sx n="68" d="100"/>
          <a:sy n="68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38C1-D01D-409F-9E1E-1BE8C183F61F}" type="datetimeFigureOut">
              <a:rPr lang="en-CA" smtClean="0"/>
              <a:pPr/>
              <a:t>01/10/2013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B2EF-D1F5-4035-8B43-65A1D9D7303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96394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 smtClean="0"/>
              <a:pPr/>
              <a:t>01/10/2013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821392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 smtClean="0"/>
              <a:pPr/>
              <a:t>01/10/2013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813199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 smtClean="0"/>
              <a:pPr/>
              <a:t>01/10/2013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4261165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F30C8-8685-4C8A-B326-DF318DF0A1C2}" type="datetimeFigureOut">
              <a:rPr lang="en-CA" smtClean="0">
                <a:solidFill>
                  <a:srgbClr val="D4D2D0">
                    <a:shade val="50000"/>
                  </a:srgbClr>
                </a:solidFill>
              </a:rPr>
              <a:pPr/>
              <a:t>01/10/2013</a:t>
            </a:fld>
            <a:endParaRPr lang="en-CA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F215-F159-48DF-A947-96A249B9B33D}" type="slidenum">
              <a:rPr lang="en-CA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CA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65634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F30C8-8685-4C8A-B326-DF318DF0A1C2}" type="datetimeFigureOut">
              <a:rPr lang="en-CA" smtClean="0">
                <a:solidFill>
                  <a:srgbClr val="D4D2D0">
                    <a:shade val="50000"/>
                  </a:srgbClr>
                </a:solidFill>
              </a:rPr>
              <a:pPr/>
              <a:t>01/10/2013</a:t>
            </a:fld>
            <a:endParaRPr lang="en-CA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F215-F159-48DF-A947-96A249B9B33D}" type="slidenum">
              <a:rPr lang="en-CA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CA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3854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F30C8-8685-4C8A-B326-DF318DF0A1C2}" type="datetimeFigureOut">
              <a:rPr lang="en-CA" smtClean="0">
                <a:solidFill>
                  <a:srgbClr val="D4D2D0">
                    <a:shade val="50000"/>
                  </a:srgbClr>
                </a:solidFill>
              </a:rPr>
              <a:pPr/>
              <a:t>01/10/2013</a:t>
            </a:fld>
            <a:endParaRPr lang="en-CA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F215-F159-48DF-A947-96A249B9B33D}" type="slidenum">
              <a:rPr lang="en-CA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CA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40735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F30C8-8685-4C8A-B326-DF318DF0A1C2}" type="datetimeFigureOut">
              <a:rPr lang="en-CA" smtClean="0">
                <a:solidFill>
                  <a:srgbClr val="D4D2D0">
                    <a:shade val="50000"/>
                  </a:srgbClr>
                </a:solidFill>
              </a:rPr>
              <a:pPr/>
              <a:t>01/10/2013</a:t>
            </a:fld>
            <a:endParaRPr lang="en-CA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F215-F159-48DF-A947-96A249B9B33D}" type="slidenum">
              <a:rPr lang="en-CA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CA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7795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F30C8-8685-4C8A-B326-DF318DF0A1C2}" type="datetimeFigureOut">
              <a:rPr lang="en-CA" smtClean="0">
                <a:solidFill>
                  <a:srgbClr val="D4D2D0">
                    <a:shade val="50000"/>
                  </a:srgbClr>
                </a:solidFill>
              </a:rPr>
              <a:pPr/>
              <a:t>01/10/2013</a:t>
            </a:fld>
            <a:endParaRPr lang="en-CA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F215-F159-48DF-A947-96A249B9B33D}" type="slidenum">
              <a:rPr lang="en-CA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CA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41403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F30C8-8685-4C8A-B326-DF318DF0A1C2}" type="datetimeFigureOut">
              <a:rPr lang="en-CA" smtClean="0">
                <a:solidFill>
                  <a:srgbClr val="D4D2D0">
                    <a:shade val="50000"/>
                  </a:srgbClr>
                </a:solidFill>
              </a:rPr>
              <a:pPr/>
              <a:t>01/10/2013</a:t>
            </a:fld>
            <a:endParaRPr lang="en-CA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72F215-F159-48DF-A947-96A249B9B33D}" type="slidenum">
              <a:rPr lang="en-CA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CA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69601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F30C8-8685-4C8A-B326-DF318DF0A1C2}" type="datetimeFigureOut">
              <a:rPr lang="en-CA" smtClean="0">
                <a:solidFill>
                  <a:srgbClr val="D4D2D0">
                    <a:shade val="50000"/>
                  </a:srgbClr>
                </a:solidFill>
              </a:rPr>
              <a:pPr/>
              <a:t>01/10/2013</a:t>
            </a:fld>
            <a:endParaRPr lang="en-CA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F215-F159-48DF-A947-96A249B9B33D}" type="slidenum">
              <a:rPr lang="en-CA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CA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24089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F30C8-8685-4C8A-B326-DF318DF0A1C2}" type="datetimeFigureOut">
              <a:rPr lang="en-CA" smtClean="0">
                <a:solidFill>
                  <a:srgbClr val="D4D2D0">
                    <a:shade val="50000"/>
                  </a:srgbClr>
                </a:solidFill>
              </a:rPr>
              <a:pPr/>
              <a:t>01/10/2013</a:t>
            </a:fld>
            <a:endParaRPr lang="en-CA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F272F215-F159-48DF-A947-96A249B9B33D}" type="slidenum">
              <a:rPr lang="en-CA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CA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7847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 smtClean="0"/>
              <a:pPr/>
              <a:t>01/10/2013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9372724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66F30C8-8685-4C8A-B326-DF318DF0A1C2}" type="datetimeFigureOut">
              <a:rPr lang="en-CA" smtClean="0">
                <a:solidFill>
                  <a:srgbClr val="D4D2D0">
                    <a:shade val="50000"/>
                  </a:srgbClr>
                </a:solidFill>
              </a:rPr>
              <a:pPr/>
              <a:t>01/10/2013</a:t>
            </a:fld>
            <a:endParaRPr lang="en-CA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F215-F159-48DF-A947-96A249B9B33D}" type="slidenum">
              <a:rPr lang="en-CA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CA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7310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F30C8-8685-4C8A-B326-DF318DF0A1C2}" type="datetimeFigureOut">
              <a:rPr lang="en-CA" smtClean="0">
                <a:solidFill>
                  <a:srgbClr val="D4D2D0">
                    <a:shade val="50000"/>
                  </a:srgbClr>
                </a:solidFill>
              </a:rPr>
              <a:pPr/>
              <a:t>01/10/2013</a:t>
            </a:fld>
            <a:endParaRPr lang="en-CA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F215-F159-48DF-A947-96A249B9B33D}" type="slidenum">
              <a:rPr lang="en-CA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CA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62754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F30C8-8685-4C8A-B326-DF318DF0A1C2}" type="datetimeFigureOut">
              <a:rPr lang="en-CA" smtClean="0">
                <a:solidFill>
                  <a:srgbClr val="D4D2D0">
                    <a:shade val="50000"/>
                  </a:srgbClr>
                </a:solidFill>
              </a:rPr>
              <a:pPr/>
              <a:t>01/10/2013</a:t>
            </a:fld>
            <a:endParaRPr lang="en-CA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F215-F159-48DF-A947-96A249B9B33D}" type="slidenum">
              <a:rPr lang="en-CA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CA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35107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01/10/2013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95522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01/10/2013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64846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01/10/2013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71031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01/10/2013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8952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01/10/2013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51697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01/10/2013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13717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01/10/2013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4979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 smtClean="0"/>
              <a:pPr/>
              <a:t>01/10/2013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9764298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01/10/2013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65394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01/10/2013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24301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01/10/2013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94935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01/10/2013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8495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 smtClean="0"/>
              <a:pPr/>
              <a:t>01/10/2013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627722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 smtClean="0"/>
              <a:pPr/>
              <a:t>01/10/2013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769282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 smtClean="0"/>
              <a:pPr/>
              <a:t>01/10/2013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265641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 smtClean="0"/>
              <a:pPr/>
              <a:t>01/10/2013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699333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 smtClean="0"/>
              <a:pPr/>
              <a:t>01/10/2013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767956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 smtClean="0"/>
              <a:pPr/>
              <a:t>01/10/2013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476713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F020-78AC-44FC-91CB-D6E7F4D27029}" type="datetimeFigureOut">
              <a:rPr lang="en-CA" smtClean="0"/>
              <a:pPr/>
              <a:t>01/10/2013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CFFB-5169-487F-89D3-02EFCB6BD6B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566598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66F30C8-8685-4C8A-B326-DF318DF0A1C2}" type="datetimeFigureOut">
              <a:rPr lang="en-CA" smtClean="0">
                <a:solidFill>
                  <a:srgbClr val="D4D2D0">
                    <a:shade val="50000"/>
                  </a:srgbClr>
                </a:solidFill>
              </a:rPr>
              <a:pPr/>
              <a:t>01/10/2013</a:t>
            </a:fld>
            <a:endParaRPr lang="en-CA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CA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272F215-F159-48DF-A947-96A249B9B33D}" type="slidenum">
              <a:rPr lang="en-CA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CA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55729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01/10/2013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90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9.v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0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1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2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3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4.v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5.v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524" y="4392926"/>
            <a:ext cx="8640960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  <a:p>
            <a:r>
              <a:rPr lang="en-CA" sz="3400" b="1" dirty="0" smtClean="0">
                <a:solidFill>
                  <a:srgbClr val="0070C0"/>
                </a:solidFill>
              </a:rPr>
              <a:t>2.1 Forces of Nature</a:t>
            </a:r>
          </a:p>
          <a:p>
            <a:endParaRPr lang="en-CA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2780928"/>
            <a:ext cx="9144000" cy="1470025"/>
          </a:xfrm>
        </p:spPr>
        <p:txBody>
          <a:bodyPr>
            <a:noAutofit/>
          </a:bodyPr>
          <a:lstStyle/>
          <a:p>
            <a:r>
              <a:rPr lang="en-CA" sz="5500" b="1" dirty="0" smtClean="0"/>
              <a:t>CH 2: Forces &amp; Newton’s Laws of Motion</a:t>
            </a:r>
            <a:endParaRPr lang="en-CA" sz="5500" b="1" dirty="0"/>
          </a:p>
        </p:txBody>
      </p:sp>
    </p:spTree>
    <p:extLst>
      <p:ext uri="{BB962C8B-B14F-4D97-AF65-F5344CB8AC3E}">
        <p14:creationId xmlns="" xmlns:p14="http://schemas.microsoft.com/office/powerpoint/2010/main" val="35870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467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4400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2584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702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459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040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5374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112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00B0F0"/>
                </a:solidFill>
              </a:rPr>
              <a:t>Learning Goals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State Newton’s three laws of motion and apply them to explain the observed motion of objects</a:t>
            </a: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155018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17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0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94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391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40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565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6140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496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721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87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00B0F0"/>
                </a:solidFill>
              </a:rPr>
              <a:t>Warm Up Question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808"/>
            <a:ext cx="9123199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93096"/>
            <a:ext cx="9144000" cy="2112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2554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203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203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1440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12" y="3356992"/>
            <a:ext cx="9144000" cy="1470025"/>
          </a:xfrm>
        </p:spPr>
        <p:txBody>
          <a:bodyPr>
            <a:noAutofit/>
          </a:bodyPr>
          <a:lstStyle/>
          <a:p>
            <a:r>
              <a:rPr lang="en-CA" sz="7500" b="1" dirty="0" smtClean="0"/>
              <a:t>Classwork</a:t>
            </a:r>
            <a:br>
              <a:rPr lang="en-CA" sz="7500" b="1" dirty="0" smtClean="0"/>
            </a:br>
            <a:r>
              <a:rPr lang="en-CA" sz="7500" b="1" dirty="0" smtClean="0"/>
              <a:t>&amp; Homework</a:t>
            </a:r>
            <a:endParaRPr lang="en-CA" sz="7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869160"/>
            <a:ext cx="6400800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  <a:p>
            <a:endParaRPr lang="en-CA" sz="3400" b="1" dirty="0">
              <a:solidFill>
                <a:srgbClr val="0070C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68021" y="4797152"/>
            <a:ext cx="86409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sz="3400" b="1" dirty="0" smtClean="0">
              <a:solidFill>
                <a:srgbClr val="0070C0"/>
              </a:solidFill>
            </a:endParaRPr>
          </a:p>
          <a:p>
            <a:r>
              <a:rPr lang="en-CA" sz="3400" b="1" dirty="0" smtClean="0">
                <a:solidFill>
                  <a:srgbClr val="0070C0"/>
                </a:solidFill>
              </a:rPr>
              <a:t>Homework pg. </a:t>
            </a:r>
            <a:r>
              <a:rPr lang="en-CA" sz="3400" b="1" dirty="0" smtClean="0">
                <a:solidFill>
                  <a:srgbClr val="0070C0"/>
                </a:solidFill>
              </a:rPr>
              <a:t>63 #6 and 7</a:t>
            </a:r>
          </a:p>
          <a:p>
            <a:r>
              <a:rPr lang="en-CA" sz="3400" b="1" dirty="0" smtClean="0">
                <a:solidFill>
                  <a:srgbClr val="0070C0"/>
                </a:solidFill>
              </a:rPr>
              <a:t>Pg. 65 #1, 3, and 8</a:t>
            </a:r>
            <a:endParaRPr lang="en-CA" sz="3400" b="1" dirty="0" smtClean="0">
              <a:solidFill>
                <a:srgbClr val="0070C0"/>
              </a:solidFill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27676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00B0F0"/>
                </a:solidFill>
              </a:rPr>
              <a:t>Warm Up Question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556792"/>
            <a:ext cx="916465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22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42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607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02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63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4077</TotalTime>
  <Words>56</Words>
  <Application>Microsoft Office PowerPoint</Application>
  <PresentationFormat>On-screen Show (4:3)</PresentationFormat>
  <Paragraphs>11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Office Theme</vt:lpstr>
      <vt:lpstr>Technic</vt:lpstr>
      <vt:lpstr>1_Office Theme</vt:lpstr>
      <vt:lpstr>CH 2: Forces &amp; Newton’s Laws of Motion</vt:lpstr>
      <vt:lpstr>Learning Goals</vt:lpstr>
      <vt:lpstr>Warm Up Question</vt:lpstr>
      <vt:lpstr>Warm Up Question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Classwork &amp; Homework</vt:lpstr>
    </vt:vector>
  </TitlesOfParts>
  <Company>UOIT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8: Magnetic Fields</dc:title>
  <dc:creator>mobilef</dc:creator>
  <cp:lastModifiedBy>Zahid Enterprise</cp:lastModifiedBy>
  <cp:revision>104</cp:revision>
  <dcterms:created xsi:type="dcterms:W3CDTF">2013-05-06T00:07:57Z</dcterms:created>
  <dcterms:modified xsi:type="dcterms:W3CDTF">2013-10-01T18:14:05Z</dcterms:modified>
</cp:coreProperties>
</file>