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78" y="2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053187-0851-432C-A8FF-2FFE07C549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BC043F-D5C3-422C-926C-BB16F3EF63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2D0B645-41BD-4992-BD49-0AED7D180B4E}" type="datetimeFigureOut">
              <a:rPr lang="en-CA" smtClean="0"/>
              <a:t>2017-09-26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150C9-FE33-4000-A2FB-EFE438D78F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515418-4378-40D2-B8B4-8E5641505C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DC52B78-6481-43BB-A8C1-D7C5D2893F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7389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C8E5F-6B9B-45DF-845B-D09918AFDE75}" type="datetimeFigureOut">
              <a:rPr lang="en-CA" smtClean="0"/>
              <a:t>2017-09-26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5C489-494E-45F3-A3F0-1CCF4C1A13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773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052B-974E-4F61-A138-CE8915C7BD1C}" type="datetimeFigureOut">
              <a:rPr lang="en-CA" smtClean="0"/>
              <a:t>2017-09-26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703C-D1CE-4DE6-A627-C48DCBB363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46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052B-974E-4F61-A138-CE8915C7BD1C}" type="datetimeFigureOut">
              <a:rPr lang="en-CA" smtClean="0"/>
              <a:t>2017-09-26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703C-D1CE-4DE6-A627-C48DCBB363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081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052B-974E-4F61-A138-CE8915C7BD1C}" type="datetimeFigureOut">
              <a:rPr lang="en-CA" smtClean="0"/>
              <a:t>2017-09-26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703C-D1CE-4DE6-A627-C48DCBB363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564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052B-974E-4F61-A138-CE8915C7BD1C}" type="datetimeFigureOut">
              <a:rPr lang="en-CA" smtClean="0"/>
              <a:t>2017-09-26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703C-D1CE-4DE6-A627-C48DCBB363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619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052B-974E-4F61-A138-CE8915C7BD1C}" type="datetimeFigureOut">
              <a:rPr lang="en-CA" smtClean="0"/>
              <a:t>2017-09-26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703C-D1CE-4DE6-A627-C48DCBB363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08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052B-974E-4F61-A138-CE8915C7BD1C}" type="datetimeFigureOut">
              <a:rPr lang="en-CA" smtClean="0"/>
              <a:t>2017-09-26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703C-D1CE-4DE6-A627-C48DCBB363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823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052B-974E-4F61-A138-CE8915C7BD1C}" type="datetimeFigureOut">
              <a:rPr lang="en-CA" smtClean="0"/>
              <a:t>2017-09-26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703C-D1CE-4DE6-A627-C48DCBB363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374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052B-974E-4F61-A138-CE8915C7BD1C}" type="datetimeFigureOut">
              <a:rPr lang="en-CA" smtClean="0"/>
              <a:t>2017-09-26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703C-D1CE-4DE6-A627-C48DCBB363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87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052B-974E-4F61-A138-CE8915C7BD1C}" type="datetimeFigureOut">
              <a:rPr lang="en-CA" smtClean="0"/>
              <a:t>2017-09-26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703C-D1CE-4DE6-A627-C48DCBB363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574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052B-974E-4F61-A138-CE8915C7BD1C}" type="datetimeFigureOut">
              <a:rPr lang="en-CA" smtClean="0"/>
              <a:t>2017-09-26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703C-D1CE-4DE6-A627-C48DCBB363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300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D052B-974E-4F61-A138-CE8915C7BD1C}" type="datetimeFigureOut">
              <a:rPr lang="en-CA" smtClean="0"/>
              <a:t>2017-09-26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703C-D1CE-4DE6-A627-C48DCBB363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331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052B-974E-4F61-A138-CE8915C7BD1C}" type="datetimeFigureOut">
              <a:rPr lang="en-CA" smtClean="0"/>
              <a:t>2017-09-26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A703C-D1CE-4DE6-A627-C48DCBB363A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136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38" y="0"/>
            <a:ext cx="9199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04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205" y="0"/>
            <a:ext cx="10233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11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11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33"/>
            <a:ext cx="12192000" cy="680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16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6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73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61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09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280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CFD345-EECF-4D43-A26E-6F5B1CA3D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0033"/>
            <a:ext cx="7762941" cy="152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63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6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79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46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1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24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60" y="0"/>
            <a:ext cx="10189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4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60" y="0"/>
            <a:ext cx="10764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28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14" y="0"/>
            <a:ext cx="10212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7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8" y="0"/>
            <a:ext cx="12192000" cy="58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3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44" y="0"/>
            <a:ext cx="10628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8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33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7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667"/>
            <a:ext cx="12192000" cy="544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07"/>
            <a:ext cx="12192000" cy="68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93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7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97" y="0"/>
            <a:ext cx="99428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2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Zahid Panchbhaya</dc:creator>
  <cp:lastModifiedBy>Panchi Enterprise</cp:lastModifiedBy>
  <cp:revision>3</cp:revision>
  <cp:lastPrinted>2017-09-26T11:40:39Z</cp:lastPrinted>
  <dcterms:created xsi:type="dcterms:W3CDTF">2017-02-14T08:43:24Z</dcterms:created>
  <dcterms:modified xsi:type="dcterms:W3CDTF">2017-09-26T11:41:46Z</dcterms:modified>
</cp:coreProperties>
</file>