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2" r:id="rId2"/>
    <p:sldId id="383" r:id="rId3"/>
    <p:sldId id="389" r:id="rId4"/>
    <p:sldId id="384" r:id="rId5"/>
    <p:sldId id="390" r:id="rId6"/>
    <p:sldId id="376" r:id="rId7"/>
    <p:sldId id="377" r:id="rId8"/>
    <p:sldId id="391" r:id="rId9"/>
    <p:sldId id="392" r:id="rId10"/>
    <p:sldId id="378" r:id="rId11"/>
    <p:sldId id="379" r:id="rId12"/>
    <p:sldId id="380" r:id="rId13"/>
    <p:sldId id="381" r:id="rId14"/>
    <p:sldId id="382" r:id="rId15"/>
    <p:sldId id="385" r:id="rId16"/>
    <p:sldId id="374" r:id="rId17"/>
    <p:sldId id="375" r:id="rId18"/>
    <p:sldId id="387" r:id="rId19"/>
    <p:sldId id="3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5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3:45:30.3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21T13:45:46.302"/>
    </inkml:context>
  </inkml:definitions>
  <inkml:trace contextRef="#ctx0" brushRef="#br0">19559 2114 144 0,'0'4'55'0,"0"0"-30"0,0 0-18 0,0-4 13 15,0 0 1-15,0 0 4 16,0 0 0-16,0 0 2 16,0 0-15-16,4 0 2 0,4-4 2 0,1 0-2 0,3 0 0 15,5-3-6-15,0 3-3 16,5 0-2-16,-1 0-3 16,-4 4-2-16,-4 4 1 15,-5 4 3-15,-8 7 3 0,-4 4 4 16,-9 3 2-16,-4 12-1 15,0 4-1-15,-4 0-1 16,4-4 2-16,0 0-3 16,4-4 1-16,0 0-5 15,5-11 0-15,4 0-1 16,4-4 1-16,0-4-2 16,4 0-1-16,4-7 1 15,5 4 1-15,4-8-12 16,0-8-6-16,4 4-40 0,9-3-16 15,4 3-49 1</inkml:trace>
  <inkml:trace contextRef="#ctx0" brushRef="#br0" timeOffset="375.046">19945 2178 204 0,'8'-15'77'0,"-3"4"-42"0,3 0-26 0,-8 3 22 16,0 4-13-16,0 1-2 16,0 3-1-16,0 0 3 15,-8 7-10-15,-5 12 0 0,0-4 2 16,0 8-2-16,1-1 1 0,-5 5-5 16,8-1-3-16,5 1 0 15,0 7-1-15,8-12 0 16,0 1 0-16,5-4 0 15,8 0 0-15,0-4 0 16,0-4 0-16,0-4 0 16,-1 5 0-16,-3-8 0 15,-4 3 2-15,-1 4-1 16,-8-7 2-16,0 4-2 16,-8 3 2-16,-5-3-9 15,-4 3-3-15,-4-4-20 16,0-3-6-16,-1-4-22 15,1-4-9-15,8 1-28 16</inkml:trace>
  <inkml:trace contextRef="#ctx0" brushRef="#br0" timeOffset="568.5056">19928 2175 228 0,'0'-8'85'0,"-4"16"-46"0,4-8-35 16,0 0 19-16,4 0-7 16,4 0 1-16,5 0-3 15,0-8-1-15,8 4-7 16,0 4-4-16,0-7-1 0,-4 3-34 16,0 4-13-16,0-8-67 15</inkml:trace>
  <inkml:trace contextRef="#ctx0" brushRef="#br0" timeOffset="1314.8638">20165 2465 208 0,'-4'0'79'0,"0"0"-42"0,0 0-26 16,4 0 23-16,0 0-9 16,0 0 0-16,0 0-3 15,0 0 1-15,-4 4-13 16,4-4 1-16,0 7 2 0,4-7-1 16,4 0 3-16,1 0-4 0,3-7-1 15,1 3-6 1,4-7-3-16,-4-1 0 15,0 1 1-15,-5 0-1 16,1 0 2-16,-5 3-2 16,0 0 2-16,-4 1-2 15,0-1-1-15,0 1 3 16,0-5 0-16,0 1-4 16,0-11-1-16,4 3 3 15,1 4 1-15,3-8-3 0,1 4-1 16,8 0-2-16,-5 4 0 15,1 4 3-15,0 3 0 16,0 1 1-16,3 3 0 16,1 4 0-16,5 0 2 15,-1 4-1-15,0 3 2 16,-4-3-2-16,0 4-1 16,-4-1 3-16,-5 4 0 15,-3 8-1-15,-5 0 1 16,-5 8-2-16,1-1 2 15,4-3 0-15,4-1 1 16,5-3 0-16,4 0 2 16,-1-8 3-16,5-7 2 15,0-4-5-15,0-7-2 0,0-5-33 16,0-3-13-16,4 0-25 16,1-4-11-16</inkml:trace>
  <inkml:trace contextRef="#ctx0" brushRef="#br0" timeOffset="4243.7037">22929 1043 204 0,'-4'0'77'0,"-1"0"-42"0,1 8-32 0,0-8 17 16,4 0-10-16,0 0-3 15,0 0 2-15,8 0 4 16,1-8-7-16,3 4 6 0,1 1 1 16,0-1-6-16,4 0-2 15,0 0-3-15,0 1 1 16,0 3-2-16,-4 3-1 15,-5 5 1-15,-8 3-1 16,-4 12 0-16,-5-4 0 16,1 7-3-16,-5 8 0 0,5-8-1 15,-1 1 3-15,1-1 0 16,3-11 1-16,5 4-3 16,0-11 2-16,0-1 1 15,5 1 0-15,-1-4 0 16,4-1 0-16,1 5-3 15,-1-1 0-15,1 1-1 0,-1-1 3 16,-3 5 6 0,-1-1 5-16,-4 0 1 0,-4 1 1 15,-1 3-4-15,-3 4 0 16,-1 3-5-16,-3-10-2 16,-1 3 0-16,-4 4 1 15,4-12-12-15,0 1-3 16,5-5-23-16,4-3-9 0,12-18-64 15,5-9-30 1,4-3 73-16</inkml:trace>
  <inkml:trace contextRef="#ctx0" brushRef="#br0" timeOffset="4636.7907">23090 1375 228 0,'-4'0'85'0,"0"0"-46"0,4-7-28 0,0 3 21 16,0 4-11-16,0-12-1 16,4 1-10-16,0-4-4 15,0-4-3-15,5 0-3 0,-1 0 3 16,5 1-2-16,0 3-1 16,8-4 1-16,0 4-1 15,0 3 0-15,-4 8 0 16,0 12 2-16,-4 3 1 15,-4 12 3-15,-5 7 1 16,-4-3-1-16,0-5-1 16,0-3-1-16,-4 4 0 15,-1 3-5-15,-3-3 1 0,-9 3 2 16,4-3 1-16,0-4-1 16,1-8 1-16,-1-7-9 15,0-4-3-15,0-4-6 16,5-7-4-16,0-8-9 15,-1 4-5-15,5 3-20 16,4 1-8-16,0 0-32 16</inkml:trace>
  <inkml:trace contextRef="#ctx0" brushRef="#br0" timeOffset="5296.454">23391 1503 200 0,'5'-3'77'0,"-10"3"-42"0,5 3-28 0,0-3 20 15,0 0-5-15,0 4 1 16,0 0 1-16,0 3 0 15,5-7-13-15,3 0 2 0,5-7 1 16,0 3-3-16,4 0-1 16,0 1-6-16,0 3-3 0,-5-4 0 15,1 4 1-15,0 0-3 16,-5 0 0-16,1 0 1 16,-5 0 2-16,0 0-3 15,-4 0-2 1,0 0 2-16,0 0 0 15,-4-4-4-15,0 4-1 0,0 0 5 16,-1-11 2-16,1-4 1 16,0-4 1-16,0 4-2 15,4-8-1-15,0 0 1 0,4-7-1 16,0 4 0-16,0-1 0 16,1-3 0-16,-1 8 0 15,0 7 0-15,4-8 0 16,9 4 0-16,-4 11 2 15,-4 5-1-15,3 3 2 16,5 7-2-16,0 5 2 16,-4 3-2-16,0 7-1 15,0 5 1-15,-5-5-1 16,1 8 0-16,-5 1 0 16,0-5 2-16,0-3 1 15,1-8 3-15,-1 0 1 0,0-4-1 16,0 1 1-16,1-5-2 15,11 1-3 1,6-8-3-16,7 0 0 16,5 0 3-16,0-8-28 15,0-3-9-15,-4 3-109 16</inkml:trace>
  <inkml:trace contextRef="#ctx0" brushRef="#br0" timeOffset="6768.549">22521 3446 196 0,'5'-19'74'0,"-1"8"-40"15,4-1-29-15,-3 12 17 0,-1-7-8 16,0 7 0-16,13-4-4 16,4-4 1-16,5 5-6 15,-1-5-1-15,1 4 0 0,-5 1-5 16,0 3 1-16,-4 0 6 15,-4 3 4-15,-5 1 1 16,-4 4 3-16,-4 3-5 16,-8 4-3-16,-5 4-3 0,1 0 0 15,-1 3-4-15,0 1 0 16,-4 0 1 0,13-1 2-1,4-3-8-15,0 4-1 16,4-12 4-16,5 0 1 15,3-3 2-15,1-1 0 16,0-3 0-16,4-4 2 16,0 0 3-16,-9 4 2 0,1 0-1 15,-5 3-1-15,-4 8-1 16,-4 0 0-16,-5 1 0 16,-8 2 0-16,0 1-2 15,-12 4-2-15,3-12 1 16,1 4-1-16,-1-3 2 15,5-5 1-15,0-3-15 16,4-4-4-16,8-11-71 16,18-1-35-1</inkml:trace>
  <inkml:trace contextRef="#ctx0" brushRef="#br0" timeOffset="7127.0305">22895 3687 256 0,'-4'0'96'0,"-1"-4"-52"0,1-3-32 15,4 3 26-15,-4-4-7 0,0-7-1 16,4-3-10-16,0-9-2 16,4 1-11-16,4 3-6 0,1-7-2 15,-1 11-1-15,1 0 0 16,-1 4 0-16,1 8 0 15,3 10 2-15,-3 5 0 16,-1 3-5-16,1 12 1 16,-5-1 4-16,-4 12 4 15,0-7-1-15,-4 3-2 16,-5 0 0-16,1 0-1 16,-1-7 2-16,-3 0 1 15,3-12-6-15,1 4 0 16,-5-7-12-16,5-5-6 0,3-6-21 31,5-5-9-31,5 0-77 16</inkml:trace>
  <inkml:trace contextRef="#ctx0" brushRef="#br0" timeOffset="7697.2428">23052 3755 236 0,'0'0'88'0,"0"11"-48"0,0-18-27 0,0 7 24 15,4 0-12-15,0-8-5 16,1 8-9-16,3-4-3 16,1 4-4-16,3-3-1 0,1-1 3 0,4 4-5 15,0 0-1-15,4 0 0 16,-4 0 2-16,0 0-1 15,-4-8 2-15,0 5-2 16,-5 3 2-16,1 0-4 16,-5 0-2-16,0 0-1 15,-4 0 3-15,0-8 0 16,0 4 1-16,0-7-3 16,-4 0 2-16,0-8 5 15,-1-8 2-15,1-7 0 16,4 1-1-16,4-1-3 15,1 3-2-15,7 1-2 0,-3 11 1 16,-1 0-1-16,9 1 0 16,9-5 2-16,-9 12 0 15,-5-1-3-15,5 9 0 16,-4 3 4-16,0 3 1 16,0 5 2-16,-5 15 2 15,-4-8-1-15,1 15 2 16,-1-4-4-16,0 4 0 15,0-3-1-15,1-1-2 16,3 4 3-16,5-3 0 16,0-8-1-16,-5-8 1 15,1-4-4-15,3-3 0 16,5-4-8-16,0-4-4 16,0 4-46-16,-4 0-19 0</inkml:trace>
  <inkml:trace contextRef="#ctx0" brushRef="#br0" timeOffset="14306.292">24147 372 188 0,'-4'-8'71'0,"4"8"-38"0,-9-4-25 0,5-3 18 15,-9 3-9-15,5 0-2 0,-1-3 9 16,-3-1 6-16,-1-3-15 16,-4 0 3-16,-4 3 0 0,-1 4-4 15,-3 4 2-15,-1 0-5 16,-3 0-1-16,-9 0-2 16,-5 0 0-16,5 0 2 15,0-11 4-15,-1 4-6 16,6-5 0-16,-1 1-2 15,-5 3-1-15,1 1-3 16,0-1 1-16,-9 4 2 16,1 1 2-16,-5-5-3 15,-13 4-1-15,5-3 1 16,3-1 0-16,1 1 0 0,4-1 2 16,5 4-3-16,-1-3-2 15,-4 3-3-15,-8 8 1 16,3 3 1-16,-7 1 0 15,3 18-3-15,9 1 2 32,5-1 1-32,3 4 0 15,5-7 0-15,4 7 0 16,4 0-3-16,5 16 0 16,-1-1 2-16,1 4 0 15,-1 11 1-15,1 8 0 0,4-4-3 16,0 8 2-16,4-12-1 15,0 19 0-15,-5-11 2 16,5 15 2-16,0-3-3 16,0-5 0-16,0 4 1 15,0 0 2-15,-4 4-3 16,4 8 0-16,-8-4 1 16,4-1 0-16,-5 1 0 15,5 0 2-15,4 0-3 16,0 3 0-16,4 1 3 15,0-8 1-15,1 7-1 16,3-11-2-16,1 4-2 16,-1 0 1-16,5 0 1 0,0 8 2 15,4-16-1-15,0 16-1 16,0-8 1-16,4-4-1 16,0 4 0-16,5-8 0 15,3 5-3-15,10 6 2 16,-1-3 1-16,-4 4 0 15,0-8 2-15,0-3 3 16,0-1 4-16,4 1 2 0,-4-20-3 16,8 23 0-16,1-7-7 15,4-4-1-15,-1-15 0 16,1-1 2-16,0-6 1 16,0-1 1-16,3-11-2 15,6 0 1-15,7 4-4 16,18-12 0-16,-9-3 3 15,5-8 1-15,-5-4-1 16,4-7 1-16,-4-8-4 16,-4-7 0-16,-4-4 3 15,8 0 1-15,-4-4-1 0,0-4-2 16,9 0 1-16,-5 1-1 16,0-5 0-16,0 1 0 15,-8-8 2-15,4 0 1 16,-13-7 1-16,0-5 0 15,-4-6 6-15,0 3 4 16,0 3-5-16,0 1-3 16,-4 4 1-16,-1-1 0 15,-3 8-3-15,8-7-1 16,-5-5-1-16,5-3 1 16,5 0-4-16,-1-15 0 15,0 4 1-15,5 3 0 0,-1-3 0 16,-8 0 2-16,-4 3-1 15,-5-7 2 1,1 0-2-16,-5 0-1 0,0-1 1 16,0-6-1-16,-4 7 2 15,4-8 1-15,1 4-4 16,-1 8 1-16,-4-8 0 16,-4-4 2-16,-1-3 1 15,-3-1 1-15,-1 9-2 16,-3-1 1-16,-1 0-2 15,0 0-1-15,0 4 1 16,1-15 1-16,-5 7-1 16,0-11 2-16,0 15-2 0,0-11-1 15,0 7-2-15,0-11 1 16,4 8 1-16,0-4 0 16,0 3 0-16,1 1 0 15,-1 3-3-15,0-3 2 16,0 7 1-16,5 0 2 15,-1 0-1-15,-4 4-1 16,1 3 1-16,-10 1 1 16,1 3-1-16,0 16-1 15,-5 0 1-15,1 3-1 16,4-4-3-16,0 8 2 0,-1 4 3 16,-3 8 1-16,-1-9-1 15,1 9-2-15,-1 3 1 16,-3 4 1-16,-1-8-1 15,0 4-1-15,0-3 1 16,1-1-1-16,-1 4-3 16,0 0 2-16,0 4-30 15,1 0-14-15,3 11-37 16,9 27-143 0</inkml:trace>
  <inkml:trace contextRef="#ctx0" brushRef="#br0" timeOffset="15200.7622">22840 4509 120 0,'-9'-15'46'0,"9"4"-24"0,-4-12-6 0,0 16 18 16,-1-1-5-16,5 1 0 0,0-1-7 15,0 1-2-15,0-1-11 16,0 4 8-16,0 4 3 0,0 0-4 15,5 8 1-15,-1 7-4 16,0 4 2-16,-4 11 1 16,0 4 2-16,-4 15-4 15,0 11 2-15,-5 8-5 16,-4 8-1-16,-4 3-6 16,0 8-3-16,-4 3 0 15,0 16 1-15,-13-5 3 16,-4 5 2-16,0 3-3 15,-1 5-1-15,1-9 5 16,0 8 5-16,-4 4-5 0,-5-11 0 16,-4 3 5-16,-4 1 3 15,-13-5-2-15,4-10 2 16,1-5-7-16,3-3-3 16,9 0-3-16,-4-4-3 15,0-4 1-15,0-8 1 16,4-3-1-16,0-11 2 15,4-8-4-15,-8-4 0 16,8-7-1-16,5-8 0 16,4-4-18-16,4-3-7 15,8 0-24-15,5-12-10 16,0 0-7-16,8 1-3 16,4-12-49-16</inkml:trace>
  <inkml:trace contextRef="#ctx0" brushRef="#br0" timeOffset="15530.1417">21371 7025 212 0,'0'19'79'0,"-4"-8"-42"0,-1 16-26 16,1-5 21-16,-4 1-11 15,-1 11 1-15,1-4 2 16,-5 4 5-16,5 0-16 0,-1 0 11 0,1-4 5 16,3 0 0-16,1-7 3 15,4-4-16-15,0 3-4 16,0 5-10-16,0-8-2 16,4-4 2-16,5-4 1 15,-1-7 7-15,9-4 6 16,5-8 3-16,16-3 1 15,13-12-11-15,0-7-5 16,0 0-28-16,-1-4-11 16,1 0-42-16,0 0-16 15,-4 4-63 1</inkml:trace>
  <inkml:trace contextRef="#ctx1" brushRef="#br0">21023 11770 0</inkml:trace>
  <inkml:trace contextRef="#ctx0" brushRef="#br0" timeOffset="16506.5192">15577 7349 236 0,'0'-11'88'0,"0"4"-48"0,0-9-20 0,0 13 27 16,0-5-12-16,0 4-2 15,0-7-8-15,0 11-2 16,0-7-12-16,0 7-4 0,0 0-3 16,0 18-2-16,0 1 1 15,0 11-4-15,0 16 0 16,4 10 1-16,1 1 0 16,-1 3 0-16,0-22 2 15,0-4-1-15,0 4-1 16,1-5-21-16,-1 9-9 15,0-16-27-15,-4 5-11 16,0-5-59-16</inkml:trace>
  <inkml:trace contextRef="#ctx0" brushRef="#br0" timeOffset="16789.2563">15348 8111 184 0,'4'0'71'0,"-4"0"-38"0,13 15-10 0,-13-11 24 15,8 0-2-15,-3 0 0 16,7 3-9-16,14-7-3 15,3-4-18-15,14-3-7 0,8-1-1 16,12 1-4-16,-16 3 0 16,-9 4-41-16,18 0-17 15,-10 0-87 1</inkml:trace>
  <inkml:trace contextRef="#ctx0" brushRef="#br0" timeOffset="17767.3195">14915 8681 204 0,'4'30'77'0,"-4"-30"-42"0,4 26-23 0,-4-18 21 0,0 7-15 16,0-4-4-16,0 12-7 16,0-4 0-16,0 11-4 15,0-4 7-15,0 1 3 0,0-5 2 16,0 1 1-16,0-4-8 16,0 4-3-16,0-12-3 15,0 11-2-15,0-10 1 16,0 3 1-16,0-4 1 15,0 1 3-15,0-1 12 16,-4-7 8-16,4-1-4 0,-4-6-1 16,4-1-6-16,0-11 1 15,0 0-7-15,0-16-1 16,0 9-4 0,0-23-1-16,0 11-1 15,4-12-2-15,5-14-2 16,-1 19 1-16,1 7-1 15,8-4 0-15,-5 11 2 16,5-6 0-16,0 6 0 16,9 5 2-16,-5 3-6 15,4 4 1-15,-3 3-1 16,-5 12 2-16,-5 0-1 16,-12 12 1-16,0-9 0 15,-8 20 0-15,-1-4 0 0,-8 11 0 16,5 0 2-16,-5 4 2 15,4-7-1-15,-4 6 2 16,4-6-4-16,0 3-2 16,1-4 2-16,3 5 2 15,1-13-2-15,4 5-2 16,-1-4-1-16,10 0 0 16,-1-4 3-16,4 8 0 15,1-12 1-15,3 11 0 16,1-3 0-16,4 8 0 15,-4-5-20-15,4 5-9 16,0-5-27-16,0 5-10 16,0-5-66-1</inkml:trace>
  <inkml:trace contextRef="#ctx0" brushRef="#br0" timeOffset="18307.0107">15361 9115 232 0,'-13'-4'88'0,"13"4"-48"0,-17 4-23 16,13-4 27-16,-1 7-14 0,5-7-3 15,0 11-15-15,0 1-5 16,0 10-5-16,0-7 1 0,0 16 0 15,0-9-4-15,0 12 1 0,0-7 2 16,0 7 3-16,0-16 2 16,0 5 1-16,0-4-4 15,0 0-1-15,0-4 1 16,-4-4 2-16,4-11 3 16,-4-15 2-16,4 4 1 15,-4-19 0-15,-1 3 0 16,5-14 0-16,0 3-9 15,13-11-3-15,-4 11-1 0,12-3 0 16,-4 7 1-16,0 0 0 16,0 7-3-16,0 9 2 15,0 2-1-15,0 9 0 16,0 3 2-16,0 4 2 16,0 0-1-16,-9 4 2 15,1 3 0-15,-9 12 3 16,0-4-14-16,-5 8-5 15,1-4-6-15,-9 4-2 16,5-5-10-16,-9 5-3 16,0-12-2-16,4 1 2 15,0-9-27-15,9-3-13 16,0 0-25 0</inkml:trace>
  <inkml:trace contextRef="#ctx0" brushRef="#br0" timeOffset="18698.1092">15624 9167 288 0,'0'0'110'0,"0"0"-60"0,0-18-43 16,0 18 23-16,0-12-16 15,0 8-3-15,4-7-9 16,0-4-4-16,9 4 1 15,-5-1 0-15,9 5 1 0,0 3 0 16,-4 4 0-16,0 0 0 0,-5 8 2 16,1-5-1-16,-9 5 2 15,0-1-2-15,-9 5-1 16,1-1-2-16,-1-7 1 16,1 3-15-16,-1 5-4 15,1-8-3-15,-1 3-2 16,5-7 1-16,0 0 3 15,0-7 4-15,4 3 6 16,0-4 4-16,17 4 2 16,-5 4 3-16,5 0 1 15,-4 0 1-15,0 4 0 16,0 4 2-16,-1 14 3 16,-3-7-18-16,-1 4-8 15,1-4-71 1</inkml:trace>
  <inkml:trace contextRef="#ctx0" brushRef="#br0" timeOffset="19043.4112">15934 9058 220 0,'0'0'82'0,"0"0"-44"0,0 8-25 15,0-5 24-15,0 5-8 16,0-1-2-16,0 1-7 15,0-1-2-15,0 5-10 16,0-1-1-16,0 0 0 0,0-7 8 0,0 4 4 16,0 3 6-16,0-11 4 15,0 4 0-15,0-8 2 16,0 4-13-16,0-19-5 16,0 8-6-16,0-16 0 31,0 5-4-31,8-12-2 0,-4 7-3 15,9-14-1-15,0 11-27 0,4 0-12 16,-5 3-26-16,10 5-7 16,-5 3-13-16,4 15-5 15,-4-7-13 1</inkml:trace>
  <inkml:trace contextRef="#ctx0" brushRef="#br0" timeOffset="19419.9727">16167 9035 240 0,'-4'-3'90'0,"4"3"-48"0,-9-8-31 16,5 8 23-16,0-4-14 16,0 0-3-16,-1-7-13 15,1 0-2-15,4 0-2 16,4-1-3-16,1 1 0 0,3 3-7 16,1 5-2-16,-5 3 5 15,4 3 3-15,1 1 3 16,-5 4 3-16,0-1 12 0,-4 5 6 15,0-1-6-15,-4 0-1 16,0 0-9-16,0 5-5 16,-1-1-3-16,1-4 0 15,0 0 3-15,0-3 0 16,-1-1 1-16,1-10 0 16,0 3-3-16,4-8 0 15,0 4-3-15,4-3-1 16,5-1-3-16,-1 1-1 15,1 3 1-15,-5 4 1 16,0 0 3-16,0 7 4 16,1 1-15-16,-1 3-3 15,-4 1-6-15,4-1 1 16,-4-4-70-16</inkml:trace>
  <inkml:trace contextRef="#ctx0" brushRef="#br0" timeOffset="19677.4085">16392 8779 252 0,'-4'-4'93'0,"4"4"-50"0,-9 11-22 16,5-3 28-16,0 7-22 0,0 8-5 15,-1-8-13-15,1 4-6 16,4-1-2-16,0 1-1 0,0 8 2 15,0-5-3-15,0 9 0 16,0-5-23 0,0 0-10-16,0 8-17 15,0-15-7-15,0-4-54 16</inkml:trace>
  <inkml:trace contextRef="#ctx0" brushRef="#br0" timeOffset="19881.3822">16545 8779 296 0,'-4'15'110'0,"4"-15"-60"0,-5 38-41 0,5-27 25 16,-4 4-15-16,0 15-3 16,4-7-7-16,0-4-4 15,0 3-2-15,0 1-3 0,0 7 1 16,0 4-34-16,0-7-13 15,0-5-54 1,0 12-65-16,0-11 45 16</inkml:trace>
  <inkml:trace contextRef="#ctx0" brushRef="#br0" timeOffset="20240.7753">16706 9137 312 0,'-13'8'115'0,"13"-8"-62"0,-12 0-44 15,7 4 27-15,-3-4-9 16,-1 0 1-16,1 0-4 16,-9-4-3-16,4-8-11 15,5 5-4-15,3-8 0 0,1-4-3 16,8 4 0-16,1-4-6 15,-1 4-2-15,0 0-1 16,9 3 4-16,-5-6-1 16,5 6-1-16,4 1 0 15,-4 11 0-15,-5 8-4 0,-8 3 0 16,0 0-7-16,-4 0-1 16,0-3-2-16,0 3-2 15,-1 1-15-15,1-5-7 16,4-7-25-16,-8 0-7 15,12 0-34 1</inkml:trace>
  <inkml:trace contextRef="#ctx0" brushRef="#br0" timeOffset="20493.8094">16965 8832 356 0,'-4'11'134'0,"8"0"-72"0,-4 8-57 16,0-8 30-16,0 5-14 15,0-5-2-15,0 8-11 16,0-4-5-16,0 11-2 16,0-11-1-16,0 15 0 0,0-11 0 0,0 4 0 15,0-4-38-15,0 0-16 16,0-4-44-16,4 0-18 15,1-4-7 1</inkml:trace>
  <inkml:trace contextRef="#ctx0" brushRef="#br0" timeOffset="20931.3489">17411 8013 212 0,'-26'8'82'0,"26"-8"-44"0,-4 7-18 15,0-3 27-15,4 7-5 0,8-11 2 16,5 4-11-16,0-4-5 15,21-4-16-15,-5 4-10 0,18-11-2 16,-9 4 2-16,9-5 3 16,21-3-26-16,-26 4-13 15,-3 3-67-15,11 5-29 16,-7-1 18 0</inkml:trace>
  <inkml:trace contextRef="#ctx0" brushRef="#br0" timeOffset="21118.8315">17589 8326 288 0,'51'-19'107'0,"-51"19"-58"0,64-30-37 16,-56 26 26-16,9-3-22 15,-4 3-8-15,12 0-15 16,-4 1-4-16,18 3 6 15,-5 0-59-15,17 0-27 0,-9 0-26 16</inkml:trace>
  <inkml:trace contextRef="#ctx0" brushRef="#br0" timeOffset="21543.5928">18918 7089 220 0,'4'-26'85'0,"-4"26"-46"0,8-15-24 15,-8 15 26-15,0 0-4 16,0 0 0-16,0 7-14 16,0 1-6-16,5 14-10 15,-5-3 8-15,0 19 5 0,0-4-6 16,0 19-3-16,0-4-6 15,0 11-4-15,0-3 2 16,4 14 0-16,4 20-17 16,1-35-5-16,-5-10-44 15,5 3-19-15,-1-4-54 16</inkml:trace>
  <inkml:trace contextRef="#ctx0" brushRef="#br0" timeOffset="21825.2066">18553 8164 272 0,'12'0'104'0,"9"4"-56"0,18 3-38 0,-22-3 25 0,8 0-6 16,-4 0 1-16,22-4-11 16,-5 0-4-16,30-12-8 15,47-10-5-15,-39 7 1 0,-12 0-9 16,8 0-1-16,-9 3-34 16,5 16-13-16,-12-4-89 15</inkml:trace>
  <inkml:trace contextRef="#ctx0" brushRef="#br0" timeOffset="22855.758">18463 8507 180 0,'0'-19'68'0,"0"19"-36"0,0-11-18 0,0 11 20 15,0 0-4-15,0 0 2 16,0 0-5-16,0 0-2 15,0 4-13-15,0 0 1 0,0 11 1 16,0 15-1-16,0 15 0 16,0 8-7-16,-4-12-2 15,4-7-2-15,-4 4-2 16,0 0 1-16,-1 3 1 16,1-7-1-16,0-7-1 15,0-1 1-15,-1-7 1 0,5 0 1 16,-4-8 1-16,4 4-2 15,0-26-2-15,0-12 1 16,0 1 1-16,0 3-1 16,0-23 2-16,0 1 0 31,13-16 3-31,0 8 1 16,16-11 3-16,18-27-5 0,0 12-1 15,-1 14-2-15,-16 27-2 16,-4 12 1-16,3 3-1 15,-3 0-3-15,-5 19 2 16,-4 0-4-16,-13 19-1 16,0 11 0-16,-8-7 4 15,0-8 1-15,-13 11 1 16,4-3-3-16,-16-1 0 16,3-3 2-16,-4 4 0 15,-8 7 1-15,4 0 2 16,5-3-3-16,7-8 0 15,5 3-1-15,5-11 0 16,7 5 2-16,5 2 0 16,9 1 4-16,4-4 5 15,-1-3 1-15,18 10 2 16,-5-3-6-16,14 11-4 0,-10-7-4 16,1 7 1-16,-4-3-30 0,-1 7-14 15,-4-4-61-15,-4 0-27 16,0-4 23-1</inkml:trace>
  <inkml:trace contextRef="#ctx0" brushRef="#br0" timeOffset="23250.9266">19041 8877 256 0,'0'0'96'0,"0"0"-52"0,-5 0-25 16,5 0 29-16,0 0-15 15,5-4-1-15,-1-3-8 16,4-5-1-16,5 1-12 16,0 0-2-16,4-1 1 0,0 5-4 0,-4 3 2 15,4 8-5-15,-5 7-2 16,-12 8 4-16,-4-4 4 15,0-4-1-15,-5 16 3 16,1-5-6-16,-5 12-3 16,0-3-4-16,1 2 1 15,-1 1 3-15,0 8 1 16,5-8-1-16,-1 0 1 16,5-4-4-16,8-11-2 15,0 0 2-15,13-16 2 16,-4 1-18-1,17-15-6-15,21-8-34 16,-17 4-16-16,-5 4-83 16</inkml:trace>
  <inkml:trace contextRef="#ctx0" brushRef="#br0" timeOffset="23646.8465">19974 8183 196 0,'0'-45'74'0,"0"45"-40"0,0-27-22 0,0 24 21 15,0-9 5-15,0 5 6 16,0-5-6-16,0 5 0 0,5 7-22 16,-5 0 2-16,4 19 0 0,0-8-8 15,-4 23-1-15,0-4-3 16,0 15-1-16,0 16-10 15,0-1-4-15,0 0-26 16,0-29-10-16,0-1-34 0,0 4-13 16,0 0-22-1</inkml:trace>
  <inkml:trace contextRef="#ctx0" brushRef="#br0" timeOffset="23803.1196">19932 8405 252 0,'30'-15'96'0,"-9"4"-52"0,13-12-43 0,-30 23 19 15,13-11-16-15,-4-4-1 16,8 0-118-16,0 4-51 0</inkml:trace>
  <inkml:trace contextRef="#ctx0" brushRef="#br0" timeOffset="24183.8994">20679 7240 248 0,'-13'-38'93'0,"13"38"-50"0,-12-19-39 0,7 19 21 15,1 0-1-15,4 0 3 16,0 0-3-16,0 0-1 16,0 8-12-16,0 0 4 0,4 10 3 15,1-3 1-15,-1 19 3 16,0-11-10-16,0 19-2 0,1-5-4 15,3 12-1-15,-4-3-3 16,5 3-2-16,4 30-10 16,-5-19-4-16,-4-7-35 15,1-4-15-15,-5-8-44 16,0-14-17-16,0-4 20 16</inkml:trace>
  <inkml:trace contextRef="#ctx0" brushRef="#br0" timeOffset="24500.5635">20424 8330 280 0,'9'-7'107'0,"-9"3"-58"16,4 0-40-16,-4 4 27 0,0-4-13 16,4 4-4-16,5 0-6 15,8 0-1-15,4 0-7 16,-4 0 4-16,21-7 3 0,-8 3-6 16,34-11-1-16,-13 3-3 31,29-3 1-31,-12 4-4 15,9 4 0-15,-14-5-56 0,5 12-27 16,-8-7-61 0</inkml:trace>
  <inkml:trace contextRef="#ctx0" brushRef="#br0" timeOffset="25242.2731">20403 8681 232 0,'4'-8'88'0,"-8"8"-48"0,4 12-27 15,0-5 22-15,0 8-12 16,4 8-3-16,1 7-3 0,-1 4-1 16,0-4-8-16,0 0-1 0,5-3 0 15,-1-1-3-15,-3 8-3 16,-1-4 4-16,0-3 1 15,0-5 6-15,1-3 3 16,-1 0 5-16,-4-11 2 16,0-1-7-16,-4-11-2 15,-1 1-3-15,-3-13 1 0,4 1-6 16,-5-15-1-16,5-34-2 16,4 7 1-1,8 5-7-15,1 14-1 0,-1 8-1 16,14 0 4-16,-5 3 1 15,8 5 1-15,-4 6-5 16,5 5 1-16,-5-4 2 16,0 15 1-16,-4 0-2 15,-4 15 0-15,-5-4-12 0,-8 12-2 16,0-8 6-16,-8 12 5 16,-1-5 3-16,-8 5-1 15,0-1 3-15,0-3 2 16,5-8 0-16,-1 4 2 15,5-12 2 1,-1 1 4-16,1-1-2 16,3 5 1-16,5-5 1 15,9 1 2-15,4 3-3 16,8 4-3-16,0 0 0 16,-4 0-1-16,0-11-5 15,4 7 1-15,-4 1-18 16,4-1-8-16,-4 0-41 0,0 1-18 15,5 3-59 1</inkml:trace>
  <inkml:trace contextRef="#ctx0" brushRef="#br0" timeOffset="25829.607">20930 8956 232 0,'-5'8'88'0,"5"-8"-48"0,-17 7-18 0,13-3 28 16,0-4-8-16,0 0-3 16,-1 0-8-16,1 0-5 15,4-4-14-15,0 4-1 0,4-7 0 16,1 7-4-16,7 0 1 0,-3 0-5 15,8 0-2-15,0 0 0 16,4 7-1-16,-4-7 0 16,0 12 2-16,-4-1-1 15,-5 0-1-15,-4 0 3 16,-8 8 0-16,0-4 1 16,-9 8 0-16,-4 3 2 15,-4-3 1-15,0 0-3 16,0-12-1-16,8 0-3 15,9 1-3-15,8-9-3 16,4 5 1-16,5 0 1 16,4 3 2-16,0 0 3 15,0-3 2-15,-4-1-4 0,4 12 1 16,0 0 0-16,-9 4 2 16,1-12 10-16,-9 12 7 15,0-5-6-15,-9 9 0 16,1-5-7-16,-9 5-4 15,-13 7-4-15,0-4 1 16,-4-7-8-16,0-8-4 16,-4-15-29-16,4-4-10 15,4 0-57-15,-16-15-22 16,-22-22 0 0</inkml:trace>
  <inkml:trace contextRef="#ctx0" brushRef="#br0" timeOffset="32885.7046">15602 10008 216 0,'0'-7'82'0,"0"-1"-44"0,0 5-14 0,0 3 27 15,0 0-13-15,0 7-4 16,0 4-7-16,5 5 0 16,-5 2-15-16,0 1 6 0,0 15 5 15,0-15-10-15,0 30-2 16,0-11-7-16,0 22-1 16,0-11-1-16,4 15 1 15,0-11-2-15,0 4-1 16,1-12-8-16,-1 0-3 15,0-3-36-15,0-8-16 16,1-8-48 0,3-3-63-16,1-12 51 0</inkml:trace>
  <inkml:trace contextRef="#ctx0" brushRef="#br0" timeOffset="33219.4563">15203 10797 196 0,'-12'3'74'0,"12"-3"-40"0,-38 16-16 0,29-13 25 15,5 5-4-15,0 3-1 16,8 1 1-16,0-1 2 15,13 0-22-15,0 0 7 0,21-7 4 16,-4 4-7-16,17-4-4 16,-4-1-10-16,33-6-6 15,-12 3 0-15,26-12 0 16,-18 8-1-16,22-7 1 16,-13 0-44-16,12 0-17 15,39-8-28 1,-30 7-12-16,-25 9-31 15</inkml:trace>
  <inkml:trace contextRef="#ctx0" brushRef="#br0" timeOffset="34111.666">14936 11445 252 0,'-4'0'96'0,"4"8"-52"0,0 3-49 0,0-7 17 15,0 19-9-15,0 18 0 16,0-7 3-16,0-4 1 16,0 23-3-16,0-15 2 0,0 3 0 15,0-3-2-15,0 7-1 16,0-15-1-16,0 4-2 15,-4 8 7-15,-1-19 5 16,5-1 5-16,-4-18 4 16,0-8-7-16,0-18-3 15,-1-20-2-15,5-11-1 16,0-15-2-16,5-3-1 16,3-5-3-16,1 27 1 15,-1 8-4-15,9-8 0 16,-4 11-1-16,4-3 0 15,0 7 2-15,0 11 2 16,0 4-3-16,4 12 0 0,-4 3 1 16,0 15 0-16,-4-7 2 15,-13 18 1-15,0-3-1 16,-5 12-2-16,1-5 1 16,-4 4-1-16,-1 0 4 15,-4-11 2-15,5 0 4 16,-5-4 1-16,5-4-3 15,-1-3-3-15,1-1-5 16,8 1 0-16,0 0-5 16,8 3 1-16,-4 0 2 15,9 12 1-15,0-1 1 0,8 5 0 16,-4-1 2-16,0 8 3 16,0-4-11-16,0 4-5 15,0-7-24-15,0 7-10 16,0-8-31-16,0 4-13 15,0-7-27 1</inkml:trace>
  <inkml:trace contextRef="#ctx0" brushRef="#br0" timeOffset="34665.555">15424 12019 260 0,'0'-27'96'0,"0"27"-52"0,-4-26-23 0,0 22 28 0,4-3-17 15,0 3-6-15,-5-4-13 16,5 5-6-16,0 6-4 16,0 5-3-16,0 7 1 0,5 8-1 15,-1-5 0-15,-4-2 0 16,4 2 0-16,0 1 0 15,1 0 0-15,-5-4 0 16,0 4 2-16,0 4 1 16,0-8 1-16,0-4 0 15,-5-7 0-15,-3 0 9 16,4-12 3-16,-1 1 4 0,-3-16 0 16,4 4 0-16,4-15 0 15,0-4-7-15,8-11-3 16,-4 0-8-16,9 0-3 15,-4 8-3-15,8 3 0 16,0 4 0-16,8 12 3 16,-4 3-2-16,1 15 1 15,-1 0 2-15,-4 15 0 16,-4-3 0-16,-9 18 2 16,0-11-1-16,-8 8-1 0,4 0 1 15,-9-1 1-15,1-3-1 16,-1-4-1-16,-3 0-13 15,-1-7-6-15,4 3-10 16,-3-11-3-16,-1 0-26 0,9-11-11 16,4-4-60-1,8 0-45-15,-4 3 74 16</inkml:trace>
  <inkml:trace contextRef="#ctx0" brushRef="#br0" timeOffset="35047.298">15772 11849 264 0,'-4'4'99'0,"4"-4"-54"0,0-15-20 16,0 15 31-16,0-12-24 15,0 1-7-15,4-12-15 16,1 8-5-16,7-11-3 16,-3 7-4-16,8 8-1 0,-5-1 2 15,1 12 0-15,0 0 1 16,-5 12 0-16,1-1-3 15,-9 8 2-15,0-4 3 16,-4 8 1-16,-1-1-1 16,1-10 1-16,0 3-2 0,-5-4 2 15,5 0-7 1,0-11-1-16,0 0-3 0,-1-7 0 16,1 3-2-16,8-7 1 15,1 3-2-15,3 1 0 16,-4-1 3-16,5 8 3 31,-1 0-2-31,1 11 2 16,-1 1-4-16,-3 7-1 15,-1-4-9-15,4 4 0 16,1-4-36-16,4 0-15 0,8 4-29 16</inkml:trace>
  <inkml:trace contextRef="#ctx0" brushRef="#br0" timeOffset="35408.8913">16086 11906 296 0,'-21'-27'112'0,"21"27"-60"0,0-19-41 16,0 19 26-16,0 0-20 16,0 0-5-16,0 0-7 15,0 0-2-15,0 8-1 16,0-1 3-16,0 1 1 0,0 0 2 15,0 3 0-15,0-4 0 16,0 5 2-16,0-5 10 0,0 5 5 16,0-12 11-16,0 0 7 15,0 0-10-15,0 0-2 16,0-8-12-16,4-15-4 16,-4 5-6-16,5-20-1 15,-1 8-7-15,4-16-1 16,-3 9-5-16,7-5 1 15,-3 4-29-15,8 4-11 16,-4 4-19-16,8 8-6 0,-4 3-5 16,8 11 1-16,-4 1-13 15,1 14-3-15,-5 1-14 16</inkml:trace>
  <inkml:trace contextRef="#ctx0" brushRef="#br0" timeOffset="35804.7139">16345 11755 260 0,'-4'0'99'0,"4"0"-54"0,-8-15-31 0,3 15 28 0,-3-8-14 16,4 1-4-16,-1-9-16 16,1 5-5-16,8-4-2 15,1 4-4-15,3 3 0 0,1 4-1 16,-1 4 3-16,1 0 0 16,-1 4 1-16,1 0 0 15,-1 7 0-15,-4-3 2 16,1 3 1-16,-1 0-1 15,-4 5 1-15,0-1-2 0,-9 0 2 16,5 0-4-16,-4-4 0 16,3 0 3-16,-3-3 1 15,4 3-4-15,-1-18 1 16,1 7-5-16,4-4-1 16,0-7-8-16,4 3-4 15,1 4 1-15,3 4 0 31,-4 0 5-31,5 12 5 16,-5-9 4-16,0 20 2 16,1-4-4-16,-1 4-1 0,0-1-4 0,0-10 1 31,0-1-33-31,9-15-12 16,4-11-43-16</inkml:trace>
  <inkml:trace contextRef="#ctx0" brushRef="#br0" timeOffset="36056.0992">16570 11476 248 0,'-12'11'93'0,"12"-11"-50"0,-9 11-28 0,5-11 24 16,4 8-10-16,0-1-2 16,4 5-7-16,0-1 0 15,1 12-11-15,-1-5-1 0,0 20-1 16,-4-15-3-16,0 18-3 15,-4 12 2-15,4-19 2 16,0 0-7-16,0-11 0 16,0-1-33-16,0-3-14 0,0 0-50 15,4-4-20-15,0-26 14 16</inkml:trace>
  <inkml:trace contextRef="#ctx0" brushRef="#br0" timeOffset="36259.3057">16685 11506 312 0,'-4'4'115'0,"4"-4"-62"0,-5 7-29 0,5-3 35 15,0 7-25-15,0 1-9 16,0 6-18-16,0 1-4 16,0 15-3-16,0-11 0 0,0 7 0 15,0-4-7-15,5 8-3 16,-5-3-30-16,4-1-13 15,0 7-39-15,5-3-15 16,-1-7-9 0</inkml:trace>
  <inkml:trace contextRef="#ctx0" brushRef="#br0" timeOffset="36615.411">16906 11838 236 0,'-30'7'90'0,"30"-7"-48"0,-30 15-12 0,26-11 31 16,-5-8-9-16,1 4-1 16,-1-3-16-16,1-1-4 15,-1-8-18-15,1 1-3 0,0-8 0 16,3-3-4-16,5-12-1 0,0 7-7 15,9-7-3-15,-5 4-1 16,17 4 4-16,-4 3-4 16,4 4 0-16,1 4 0 15,-5 11 2-15,0 1-1 16,-9 10 1-16,-4-3 0 16,-4 15 3-16,0-8-11 15,-8 12-4-15,-1-12-23 16,-3 4-8-16,-1-3-32 15,0-1-13-15</inkml:trace>
  <inkml:trace contextRef="#ctx0" brushRef="#br0" timeOffset="37258.8811">17071 11408 264 0,'4'-12'101'0,"-4"12"-54"0,5-3-24 16,-5 3 29-16,0 3-21 15,0 1-7-15,0 11-10 16,0 0-4-16,0 19-6 16,0-11-1-16,4 11 1 15,0-4 0-15,0 4 2 16,1-4-3-16,-1 4 0 15,0-4-21-15,-4 4-8 16,0-7-44-16,0-1-18 16,0-3-42-1</inkml:trace>
  <inkml:trace contextRef="#ctx0" brushRef="#br0" timeOffset="37590.9733">17513 10740 192 0,'-17'11'71'0,"17"-11"-38"0,-5-3-8 15,5 3 27-15,0 0-15 16,0 0-6-16,13 0-14 16,-4 0-4-16,25-8-7 15,-9 1-2-15,13-5 0 0,26-18 0 16,0 0 0-16,8 0-2 16,0 7-2-16,-4 4-41 15,-13 8-20-15,-8 7-64 16</inkml:trace>
  <inkml:trace contextRef="#ctx0" brushRef="#br0" timeOffset="37778.46">17593 10917 272 0,'9'-3'101'0,"-9"3"-54"0,42-23-28 0,-38 23 26 16,18-8-25-16,7-3-9 15,5-8-7-15,9 8-4 16,-1 7 1-16,18-3-39 0,3 7-14 16,9 0-80-1</inkml:trace>
  <inkml:trace contextRef="#ctx0" brushRef="#br0" timeOffset="38200.7105">18973 9726 220 0,'0'-23'85'0,"0"15"-46"0,-4 1-19 0,4 7 27 15,0 4-16-15,0-1-5 16,0 9-15-16,0 18-5 15,0 15-4-15,0 0-4 0,0-7 1 16,0-4 3-16,0 11 1 16,0-3-1-16,4 7 1 15,-4-8-18-15,4 20-6 16,0-5-52-16,5 1-22 16,-1-8-11-16</inkml:trace>
  <inkml:trace contextRef="#ctx0" brushRef="#br0" timeOffset="38553.0746">18574 10827 176 0,'-21'11'68'0,"21"-11"-36"0,4 12-13 0,-4-12 23 0,13 3 8 16,-5 5 6-16,22-8-2 15,-5 0 2-15,18-8-31 16,-5 5 1-16,13-5-1 0,29-3-11 15,14-1-3-15,3 1-7 16,-33 3-3-16,-9 1 2 16,13-8 2-16,30-8-29 15,-18 1-13-15,1-1-21 16,-9 4-9-16,-12 4-83 16</inkml:trace>
  <inkml:trace contextRef="#ctx0" brushRef="#br0" timeOffset="41160.9304">18633 11400 304 0,'-17'0'115'0,"17"0"-62"0,0 0-49 0,0 0 24 0,4 0-12 16,1 0 1-16,3-4-6 15,-4 1-1-15,9-5-6 16,0 4-1-16,8-3 1 0,-4-1-2 15,9 4-2-15,-5 1 1 16,0-1-1-16,-4 4-3 16,0 4 2-16,-4-1 1 15,-9 13 2-15,0-5-1 16,-4 12-1-16,0-5-4 16,-8 9 0-16,3-5-5 0,1 9 1 15,0-9-1 1,4 1 3-16,0-4 4 0,4-4 1 15,0 0 1-15,5 0 2 16,-1-4-3-16,5 8-2 16,-4-8 2-16,3 12 0 15,-3-4 3-15,-5 7 1 16,0-3 3-16,-4 7 3 16,0 0 9-16,-8-3 6 15,4-1-2-15,-9 4 1 16,0-7-6-16,-4 0-2 15,0-1-9-15,-4-11-2 0,0 1-13 16,-13-12-7-16,8 0-13 16,1-8-7-16,4 1-50 15,29-20-19-15,-4 12-31 16</inkml:trace>
  <inkml:trace contextRef="#ctx0" brushRef="#br0" timeOffset="41549.1526">19036 11940 244 0,'-25'0'93'0,"25"0"-50"0,-17-12-17 16,13 12 31-16,-1-19-15 15,1-15-1-15,4 8-22 16,0 3-7-16,13-11-7 15,-5 8-4-15,14-12 0 0,-5 8-1 16,12 8 0-16,-3 6 0 16,4 5 2-16,-5 0-3 15,5 22 0-15,-5-7 1 16,-4 15 0-16,-4 0 2 0,-8 11 1 16,-5-4 1-16,-8 8 0 15,0-4 0-15,-18 4 0 31,5-4 0-31,-4-3 0 16,4-1 0-16,-4-11 0 16,4 4-13-16,-4-15-7 0,4 0-13 15,4-31-7-15,0 12-21 16,9-34-6-16,4 11-66 16</inkml:trace>
  <inkml:trace contextRef="#ctx0" brushRef="#br0" timeOffset="41972.9661">20132 10608 252 0,'-9'-19'93'0,"9"19"-50"0,-4 4-28 0,0 0 24 0,-1 3-15 16,5-3-3-1,0 7-12-15,0 1-6 0,0 14-2 16,0-3-1-16,0 18 0 0,0-14-3 16,5 22 2-16,-5-8 1 15,4 8 2-15,-4-7-39 16,0 3-14-16,0-7-76 15</inkml:trace>
  <inkml:trace contextRef="#ctx0" brushRef="#br0" timeOffset="42161.5027">20000 10914 184 0,'0'0'71'0,"0"0"-38"0,8 3-19 0,-8 1 22 15,9-4-14-15,-1 0-2 16,14-4-14-16,-5 1-4 16,29-9-2-16,-7 1-38 0,24 3-14 15,26-10-45 1</inkml:trace>
  <inkml:trace contextRef="#ctx0" brushRef="#br0" timeOffset="42537.3204">21307 9741 212 0,'-4'-8'79'0,"4"16"-42"0,0 3-23 0,0-3 22 16,0 7-3-16,0 3 3 16,4 20-7-16,1-8-3 15,3 19-14-15,1-15-1 0,-1 19 2 16,1-8-3-16,-1 20 0 15,0-16-4-15,-3 11-1 16,-1-7-3-16,0-1-2 16,-4-6-59-16,0-5-25 15,0-7-57 1</inkml:trace>
  <inkml:trace contextRef="#ctx0" brushRef="#br0" timeOffset="43076.3638">20823 10929 228 0,'5'4'88'0,"-5"-4"-48"0,12 0-23 0,-12 0 27 16,22 0-8-16,-5 0 2 15,25-4-18-15,-8 0-6 16,21-4-9-16,-8 5-4 0,25-1 2 16,-8 0 0-16,16 0 1 15,-12 1-31-15,4-1-14 16,-4 0-30-16,-4 0-13 16,-13 0-26-1</inkml:trace>
  <inkml:trace contextRef="#ctx0" brushRef="#br0" timeOffset="43719.0856">20806 11502 252 0,'0'0'93'0,"0"0"-50"0,5-11-33 0,-5 11 25 15,4-4-15-15,0-4-1 16,17-3-9-16,-4 7-4 16,13-7-3-16,-4 3-5 0,12 1-1 15,-4 3 4-15,0 0 1 16,-5 4 2-16,-3 0 0 16,-1 0-2-16,-8 8-2 15,-4-1 1-15,-13 5 1 16,0-1-3-16,-8 12 0 15,3-4 1-15,-7 7 0 16,3-3-3-16,1 3 0 16,-1-3 2-16,9-5 0 0,0 5 1 15,9-8 0-15,-5 0 0 16,9 4 0-16,-1-4 0 16,5 0 0-16,-4 0 0 15,0 8 0-15,-5 0 0 16,-4-1 0-16,1 1 0 31,-14 11 0-31,5-8 6 16,-9 8 4-16,1-7-1 15,-10-1 0-15,5-3-3 0,-8-8 1 16,4 0-4 0,-13-15 0-16,8 0-14 0,5-11-6 15,0-1-33-15,25-14-13 16,0 3-64-1</inkml:trace>
  <inkml:trace contextRef="#ctx0" brushRef="#br0" timeOffset="44063.0432">21341 11853 324 0,'-12'-19'121'0,"12"19"-66"0,-5-11-42 0,1 11 28 16,4-12-8-16,0 1 1 0,4-19-17 16,1 3-8-16,7-10-5 15,1 7-6-15,12 3-1 0,-3 4-1 16,12 12 0-16,-9 0 0 16,1 11 0-16,-5 4 3 15,-4 14 0-15,0-2 1 16,-9 10 2-16,-4-3-1 15,-4 11 2-15,0-8 0 16,-4 0 1-16,0-3 0 16,-13 0 0-16,0-1-2 15,-4-3-2-15,0-4-24 16,-9-3-9-16,0-1-34 0,-8-19-12 16,4 5-65-1</inkml:trace>
  <inkml:trace contextRef="#ctx0" brushRef="#br0" timeOffset="44880.7401">16086 12784 192 0,'5'-22'74'0,"-5"22"-40"0,-13-45-13 16,9 33 25-16,-1 1-9 16,1 0 1-16,0-1-8 0,4 1-4 15,0 3-14-15,0 8-5 0,0 8-1 16,4 11-5-16,0 7-1 16,-4-11 2-16,5 27 1 15,-1 22 1-15,0-19 2 16,-4-7-1-16,4 11 0 15,-4-8-10-15,5 12-4 16,-1-8-50-16,4 8-24 16,1-7-48-1</inkml:trace>
  <inkml:trace contextRef="#ctx0" brushRef="#br0" timeOffset="45240.1468">15403 13509 212 0,'-13'26'82'0,"22"-11"-44"0,-9-7-11 0,0-8 29 15,4 3-11-15,9 1-2 16,4-8-18-16,12 1-5 16,5-5-12-16,-4 4 1 0,46-11 2 15,-12 4-6-15,25-4-3 16,-12 3 1-16,33 1 0 16,-17 4-1-16,14 7 1 15,-14 0-42-15,13 7-16 16,-17-7-21-16,0 11-8 15,-12-7-31 1</inkml:trace>
  <inkml:trace contextRef="#ctx0" brushRef="#br0" timeOffset="46146.3084">15216 14131 236 0,'0'-8'90'0,"0"8"-48"0,0 12-29 16,0-5 24-16,0 8-17 16,4 4-6-16,1 4-6 15,-1 7-1-15,4 4-4 16,1 4 0-16,-1 3 3 0,1 1-5 15,-1-1-1-15,1-3 2 0,-5 0 1 16,0-8 3-16,-8 0 1 16,0-8-3-16,-5 1-1 15,1-15 1-15,-5-5 0 16,5-14-5-16,-1-8 1 16,1-7-2-16,3-12-2 15,10-7 3-15,7 0 2 16,10-12-2-16,7 4-2 15,5 4-1-15,5 4 0 16,-14 7 3-16,-8 19 0 16,-4 1 1-16,4 10 0 15,-5 4-3-15,1 12 0 16,0 11 2-16,-9-1 2 16,0-2 0-1,1 10-1-15,-5 15 3 0,0-3 0 16,-9 0-1-16,1-8 1 15,-5-4-2-15,-4-3 2 16,0-4-2-16,0-8-1 16,4-7 5-16,1 4 4 15,3-5-1-15,1 1 3 16,8 0-6-16,4 3-3 0,9 5-1 16,4 3 1-16,-1 7-1 15,-3-3-1-15,0 0-4 16,4 4 0-16,-4-1 4 15,8 16 4-15,-4-11-25 16,4 3-13-16,-4-4-43 16,21 4-18-16,13 4-16 15</inkml:trace>
  <inkml:trace contextRef="#ctx0" brushRef="#br0" timeOffset="46694.7784">15832 14738 276 0,'-5'-4'104'0,"5"-3"-56"0,0 14-38 0,0-7 23 15,0 4-20-15,0 4-5 16,0 3-5-16,5 15 0 15,-1 8-2-15,0 0-1 0,0 0 3 16,1 0-4-16,-5-15 0 16,0 0 1-16,4 4 2 15,-4-1 1-15,0-7 1 16,0-3 2-16,0-5 3 0,0-14 7 16,-4-5 2-16,-1 5-3 15,1-23 1-15,0 3 0 16,0-29 2-16,-1 7-8 15,10-16-3-15,-1 9-9 16,13-8-3-16,-4 7 2 16,12 4 1-16,13-11-1 15,-12 34 2-15,-5 4-1 16,4 18-2-16,-3 4 3 16,-5 16 2-16,0-9 0 15,-9 20 2-15,1-4-2 16,-9 11-1-16,0-7-4 0,-5 7-2 15,-7 4 0-15,-1-4 4 16,0-11-12-16,-4-4-4 16,-4-15 1-16,4-11 2 15,0-1-7-15,9-7-3 16,3-3-35-16,10-1-16 16,3 4-42-1</inkml:trace>
  <inkml:trace contextRef="#ctx0" brushRef="#br0" timeOffset="47120.2206">16235 14572 272 0,'-4'-38'104'0,"4"38"-56"0,0-45-43 16,0 41 24-16,0-7-14 15,0 0-1-15,8 3-10 16,-4-3-3-16,9 3-1 16,0 5 0-16,0 3 0 0,-1 0 2 15,-3 11 1-15,-1-7 1 16,-3 11 0-16,-1-4-2 0,-8 8-2 16,-1 0 1-16,-3 3-1 15,4-3-11 1,-9 0-3-16,4-4-9 15,-3 4 0-15,-1-11 3 0,0-5 4 16,5 1 8-16,-1-11 2 16,1-1-3-16,8-3 1 15,0-8 4-15,4-4 2 16,0 4-1-16,13 8 0 16,-4 4 4-16,4 14 3 15,0 1 8-15,-4 22 2 0,-1-8-7 16,1 5-2-16,-4-1-16 15,8 8-6-15,8 8-90 16</inkml:trace>
  <inkml:trace contextRef="#ctx0" brushRef="#br0" timeOffset="47689.843">16524 14610 188 0,'4'-4'71'0,"-8"8"-38"0,-1-15-14 16,1 7 23-16,0 4 1 16,-5-8 4-16,5 4-13 15,0 4-5-15,0-11-17 16,-1 11-5-16,1-7-3 0,4 3-2 0,0 4-2 15,0 0 1-15,4 4 1 16,1 3-3-16,3 4 0 16,5 5 1-16,0 6 0 15,-5-3 0-15,1 7 0 16,-5-7 11-16,0-7 7 16,-4-5 6-16,0-7 5 15,0-4-2-15,-4 1-2 16,0-12 0-16,-1-4-1 15,1 0 0-15,4-15 2 16,0 7-12-16,4-22-5 16,1 12-6-16,3-5-3 15,1 1-6-15,3-4-4 0,1 7-30 16,4 4-13-16,-4 7-31 16,8 16-12-16,9 11-67 15</inkml:trace>
  <inkml:trace contextRef="#ctx0" brushRef="#br0" timeOffset="48137.1187">16740 14640 256 0,'-13'0'96'0,"13"0"-52"0,-12-15-25 0,7 15 29 16,1-8-17-16,0 1-3 15,4-4-10-15,0-1-3 16,4-3-9-16,0-4-2 0,5 0 0 16,-1 4-5-16,5 4-1 15,-4 0-2-15,3 11 3 16,-3 0 2-16,-5 7 4 16,0 1-2-16,-4 7 0 15,0-4-6-15,-4 12 0 16,0-12-10-16,-5 4-4 15,5-3-2-15,-4-5-1 16,3 1 4-16,1-12 2 0,0 4 4 16,0-11 4-16,4 7-4 15,0-15 2-15,0 8 2 16,4 7 3-16,0-7 0 16,5 7 1-16,-1 0 2 15,9 12 0-15,-4 3 0 0,4 0 0 16,4 12-9-16,-4-4-4 15,4-4-46-15,-4 4-74 32</inkml:trace>
  <inkml:trace contextRef="#ctx0" brushRef="#br0" timeOffset="49067.0051">16995 14308 208 0,'4'-11'79'0,"-8"15"-42"0,-1-1-19 0,5-3 23 15,-4 8 1-15,4 3 2 16,0 4-18-16,0 4-5 0,0 8-13 15,4 10-7-15,-4 1-2 16,0 4 1-16,5-1 0 16,-5 0-3-16,0-7 2 15,0-7-21-15,4-1-10 16,-4-7-28-16,4-4-12 16,5-7-39-1</inkml:trace>
  <inkml:trace contextRef="#ctx0" brushRef="#br0" timeOffset="49260.2124">17148 14316 296 0,'0'-4'110'0,"-5"11"-60"0,5 5-47 16,0-1 21-16,0 4-14 16,0 4-1-16,5 15-5 15,-1 0-1-15,-4 0-1 0,4 0-4 0,-4 0 1 16,4-4-4-16,-4 0 1 15,0-15-36-15,5 0-15 16,3-3-71 0</inkml:trace>
  <inkml:trace contextRef="#ctx0" brushRef="#br0" timeOffset="49639.8877">17381 14617 200 0,'8'19'74'0,"-8"-7"-40"0,0-1-2 15,0-7 27-15,0 3-5 16,0-7 0-16,0 0-13 16,-4 0-5-16,0 4-20 15,0-4-3-15,-5-4 0 0,1 0-7 0,-5-7-1 16,5 0-3-16,-1-12-2 15,1 8-2-15,3-19-1 16,1 8-1-16,4-4 0 16,0 3-6-16,9 1-2 15,-5 7-9-15,9-4-4 16,-5 12 0-16,13 0 3 16,-4 3-4-16,0 8 0 15,0 0-6-15,-4 8 0 16,-13 3 15-16,-9-7 9 15,1 15-7-15,-5-27-3 16,0 4-32-16,1-7-13 16,-1 3-16-1</inkml:trace>
  <inkml:trace contextRef="#ctx0" brushRef="#br0" timeOffset="50018.6359">17619 14221 260 0,'0'12'99'0,"0"-9"-54"0,0 9-33 0,0-8 26 16,0 14-16-16,4-2-4 15,0 10-9-15,0 8-4 16,1 0-2-16,-1 7-3 0,0-3 3 0,-4 0-2 15,0 3 2-15,0-7-22 16,0 0-9-16,0-11-35 16,4-4-14-16,5-4-35 15</inkml:trace>
  <inkml:trace contextRef="#ctx0" brushRef="#br0" timeOffset="50457.418">17903 13935 288 0,'-13'22'110'0,"13"-10"-60"0,5-1-32 16,-5-7 28-16,8 0-11 16,1-1-1-16,29-6-4 15,-8-1 1-15,25-8-17 16,21-3-8-16,-25-3-2 0,-9 6-14 16,14 1-6-16,-5 3-57 15,4 8-25-15,25 8-58 16</inkml:trace>
  <inkml:trace contextRef="#ctx0" brushRef="#br0" timeOffset="50707.6682">18052 14074 340 0,'-30'15'129'0,"30"-15"-70"0,0 19-47 0,0-19 32 16,8 12-23-16,1-12-4 15,21 0-12-15,-5 0-4 0,22-8-1 16,-9 4 2-16,21-7 1 0,-8 0-63 16,22 11-27-16,28-8-71 15</inkml:trace>
  <inkml:trace contextRef="#ctx0" brushRef="#br0" timeOffset="57122.2046">19652 12947 208 0,'0'-19'77'0,"0"7"-42"0,0-3-8 16,0 15 29-16,0 0-9 16,0-7-3-16,0-5-2 15,0 9 0-15,-4-9-23 16,-1 1 5-16,1 11 0 0,0-11-8 0,0 11-4 15,-1-8-7-15,5 27-4 16,0-15-3-16,5 26 1 16,-1-4-1-16,4 12-2 15,1 19 3-15,-1-4 2 0,1-1 0 16,-5-10-1-16,0-8 1 16,1 0 1-16,3 15-23 15,-4-4-11-15,5-11-30 16,-5-4-11-16,0-11-71 15,9-4-41 1,0-7 90-16</inkml:trace>
  <inkml:trace contextRef="#ctx0" brushRef="#br0" timeOffset="57562.1056">19227 13890 184 0,'-17'22'68'0,"-4"-14"-36"0,8-1-11 15,1 1 25-15,3-8 0 16,1 4 5-16,4 3 3 16,4-7 3-16,0 0-31 15,0 0-1-15,21-7 1 16,17 7-12-16,9-4-2 16,8 4-2-16,9-15 1 15,-14 7 1-15,-7 1-6 0,42-8-2 16,38-12-2-1,-47 8 1-15,-12 4-2 0,17-7 2 16,42-9-2-16,-55 16-1 16,-13 0-41-16,0 4-18 15,13 3-54-15,-17 8-21 16,-17 4-2 0</inkml:trace>
  <inkml:trace contextRef="#ctx0" brushRef="#br0" timeOffset="58048.6592">19300 14236 244 0,'0'-30'90'0,"-5"4"-48"0,1 7-16 0,4 12 29 16,0 3-25-16,0 4-6 16,0 7-13-16,4 8-5 15,-4 4-3-15,5 11-3 0,-1 8 1 16,0 4-1-16,0 7 0 15,1 0 0-15,3 7 2 16,1-10-1-16,-1 3-1 16,-4-4-2-16,1-7 1 15,-5-1-30-15,0-10-14 16,0-12-39-16,4-4-17 0,0-11 1 16</inkml:trace>
  <inkml:trace contextRef="#ctx0" brushRef="#br0" timeOffset="58422.8917">19660 14236 288 0,'0'-7'110'0,"0"7"-60"0,-8 0-41 0,4 0 25 15,-5 4-19-15,1-1-6 16,-5 9-3-1,4-1 0-15,-3 12-3 0,3-12 5 0,1 12 2 0,-1-1-3 16,5 1 1-16,4 3-7 16,4-3-1-16,0-12 2 15,13 4 3-15,-4 4 0 16,13-11 0-16,-1 3-3 0,5 8 1 16,8 7 0-16,-8 5 3 15,-9 2-1-15,-13-10 0 16,1-8-3-16,-18 19 1 15,-12 4 2-15,-4-4 2 32,-5-4-23-32,9-11-9 15,0-4-30-15,-9-4-10 16,-4-11-39-16,4-11-56 16,5-8 46-16</inkml:trace>
  <inkml:trace contextRef="#ctx0" brushRef="#br0" timeOffset="58641.6416">19499 14338 184 0,'-13'0'68'0,"13"0"-36"0,0 0-26 16,5 0 17-16,3 0 6 16,1-3 4-16,-1-1 2 15,-4 0 1-15,18 0-19 16,-5 0 3-16,21-3 3 0,-4-1-8 0,12 1-1 15,-7 3-13-15,3 4-3 16,13-11-92-16,-8-12-94 31</inkml:trace>
  <inkml:trace contextRef="#ctx0" brushRef="#br0" timeOffset="66588.0354">17886 14335 120 0,'-13'15'46'0,"5"-8"-24"0,-1 5-13 15,5-9 14-15,-4 5 20 16,3-4 9-16,-3-1 0 16,4 1-2-16,4-4-27 15,0 0 2-15,-5 0-1 0,5 0-8 16,0-4-4-16,5-3-7 16,7-4-4-16,10-5 11 15,20-6 4-15,9-8 3 0,8-8 1 16,9-11-5-1,-4-8 1-15,0-3 0 0,-1-4 2 16,-3 3-6-16,3 1 1 16,-3 7-8-16,-9 4-1 15,-9 0-26-15,-8 4-13 16,-4 11-26-16,-9 8-10 16,-8 3-22-16,0 0-6 15,-5 5-11 1</inkml:trace>
  <inkml:trace contextRef="#ctx0" brushRef="#br0" timeOffset="66967.7054">18417 13516 220 0,'0'0'85'0,"-5"8"-46"0,5-8-35 16,0 0 19-16,0 0-2 16,0 0 4-16,0 0 4 15,0 0 2-15,0 7-16 0,5 1 6 0,-1-4 6 16,9-1-4-16,4 1-1 16,12 0-8-16,5 0-1 15,13-4-6-15,4 0-2 16,8 0-2-16,-3 3 0 15,-10-3 0-15,-8 4 3 16,-4 11 6-16,-8 0 4 16,-9 4 1-16,-9 11 1 15,-12 4-7-15,-9 0-2 16,-8 11-7-16,0-7-2 16,-5-4-18-1,1-11-5-15,4-8-46 0,4-11-20 0,8-16-80 16</inkml:trace>
  <inkml:trace contextRef="#ctx0" brushRef="#br0" timeOffset="67545.9973">18816 14527 120 0,'-5'4'46'0,"-3"7"-24"0,4-7-10 0,4-4 16 16,-5 7 8-16,1 1 5 15,0 3 1-15,4-11 1 16,-4 4-24-16,4-4 14 0,-9 0 4 16,1-4-8-16,-5-3-2 15,-4-8 4-15,-4-4 2 16,-13-4-2-16,0-3-1 15,0-1-9-15,-4-7-2 16,-5-7 0-16,1-4 0 16,-5-4-4-16,-4-8-1 15,-8-3-8-15,-1-1-4 0,-3 5 3 16,8 7 4-16,4 3-5 16,8 5 0-16,5-1-2 15,8 5 1-15,5 7-7 16,4 7-1-16,8 0-18 15,4 4-8-15,5 8-21 16,4 4-9-16,0 3-17 16,4 8-4-16,1 7-21 15,-1 8-8-15,9 11 14 16</inkml:trace>
  <inkml:trace contextRef="#ctx0" brushRef="#br0" timeOffset="67987.1663">17568 13810 184 0,'-9'12'68'0,"5"-5"-36"0,4-3-4 15,0-4 27-15,0 0 1 32,0 0 3-32,0 0-10 15,0 0-3-15,4-4-26 16,1 4 2-16,-1-11-1 0,4-8-5 0,1 4 1 16,-1-12-8-16,5 1-1 15,0 0 2-15,-1-1 1 16,1-7-3-16,0 4 0 15,0 0-1-15,4 4 1 16,-5 7-2-16,5 4 1 16,-4 7-9-16,0 8 0 15,4 4-5-15,4 7 2 16,9 4 7-16,4 4 4 16,12 0-1-16,1 0 0 15,4 0-6-15,-4 3 1 0,-5-10-31 16,-8 3-14-16,-4 0-37 15,-5-4-13-15,-8 0-69 16</inkml:trace>
  <inkml:trace contextRef="#ctx0" brushRef="#br0" timeOffset="68968.3635">15607 15511 296 0,'4'-7'110'0,"-4"14"-60"0,0 5-63 0,0-12 17 16,0 15-6-16,0-4 3 15,-4 27-5-15,-1 18 1 16,-3-3 1-16,0 7-1 0,-1-3-1 15,1-15 3-15,-1-5 2 16,5-7 4-16,0-11 4 0,-1-4 9 16,1-7 6-16,4-27-7 15,0-11 1-15,0-19-7 0,4-15 1 16,9-12-3-16,8-10 2 16,17 3-2-16,5-8 2 15,4 12-2-15,4 11 0 16,-5 11-3-16,1 16-1 15,-9 18-8-15,-4 16 0 16,-8 14 1-16,-5 16 3 16,-13 0-9-16,-12 14-4 15,-9 1-10-15,-4 3-3 16,-8-3 8-16,-1 0 7 16,-8-8 7-16,5-4 2 0,-5-7 3 15,4-7 3-15,9-9-2 16,4 5 0-16,4-1 1 15,5 1 0-15,12 3 2 16,9 1 1-16,4 7-1 16,4 3 1-16,0 8-6 15,4 4-1-15,1 4 0 16,-1 3 0-16,1 5-11 16,-5-1-5-16,0-4-32 15,1-3-11-15,3 0-74 16</inkml:trace>
  <inkml:trace contextRef="#ctx0" brushRef="#br0" timeOffset="69515.3614">16129 16032 304 0,'-9'-11'112'0,"9"11"-60"0,0 0-58 0,0 0 17 0,0 7-9 16,0 4-2-16,0 4-2 15,5 4 1-15,-1 15 1 16,0 0 0-16,0 4 2 0,5-4-1 15,-5 0 2-15,0-4-2 16,1-7-1-16,-1-8 3 16,0-8 0-16,-4-7 3 15,0-7 1-15,0-8 5 16,0-16 5-16,0-3 2 16,0-7 1-16,0 0 0 15,0-9 2-15,4-14-10 16,1 23-2-16,-1 7-6 0,13-8-3 15,17-18 0-15,-9 34 1 16,-4-4-3-16,13 18 0 16,13 8-1-16,-9 16-2 15,-8 3-2-15,-9 15-1 16,-8-4-5-16,-9 5 0 16,-12-5 6-16,-5-3 5 15,-4-1-14-15,-4-10-4 16,-5-1-22-16,-8-11-7 15,5-8-16-15,3-7-7 16,9-7-37 0</inkml:trace>
  <inkml:trace contextRef="#ctx0" brushRef="#br0" timeOffset="69969.5274">16579 16017 260 0,'-4'4'99'0,"-1"-4"-54"0,5-8-31 15,0 4 26-15,-4-3-13 16,4-8-1-16,4 3-13 16,1-10-5-16,-1 7-5 15,0-1-3-15,4 1 3 0,5 4-7 16,0 3 1-16,0 1 3 0,-1 3 2 15,1 0-3-15,-4 8-1 32,-1 0 3-32,-4 3 1 15,-4 9-18-15,0 2-9 16,-8-2-12-16,-1-1-4 16,-3-4 13-16,3 0 6 15,5-11 9-15,4 0 4 16,0-11 5-16,0-8 4 15,0 4 3-15,4 4 1 16,0-1 2-16,1 5 3 16,-1 3 2-16,4 0 1 15,1 16 2-15,-1 6 2 16,1 1-7-16,-5 4-1 16,0 0-9-16,1-1-4 0,-1-3-15 15,4-4-7-15,1-7-24 16,-1-5-7-16,1-3-32 15</inkml:trace>
  <inkml:trace contextRef="#ctx0" brushRef="#br0" timeOffset="70735.2727">16935 15881 296 0,'-8'7'110'0,"-1"1"-60"0,-12 0-47 16,13-1 23-16,3 4-15 0,5 1-1 15,0-1-8-15,5 8-2 16,3-8 0-16,-4 12 2 0,1-8 1 16,-1 0-1-16,0-4-2 15,0 1 20-15,1-9 9 16,-5-3 5-16,0-7 5 16,-5-4-9-16,5-4-3 15,-4-4-11-15,4-8-5 16,0-18-6-16,4-4-2 15,5-4-3-15,4 4-1 16,4 4-10-16,4 7-5 16,4 4-23-16,1 12-8 15,-1-5-13-15,1 16-2 16,-1 3 0-16,1 12 3 0,-5 7 9 16,0 8 3-16,-4 4-11 15,-4 0-23 1,-5 3 24-16,1 0 41 15,-5-3 24-15,0 0 54 16,-4-5 22-16,0-2-23 16,0-5-12-16,-4-4-16 15,-5-7-7-15,1 0-14 16,-1 0-3-16,5-7-2 0,4 3-1 16,4 4 1-16,1-7-2 15,3 3 0-15,1 4 1 16,-1-12 1-16,5 5-1 15,0-1-1-15,-1 1-3 0,1 3 1 16,-4 4-2-16,-1 8-1 16,-4 7 1-16,-4 4-1 15,0 3-3-15,-4 12 2 16,-4-8-1-16,3-3 0 16,-3-4 2-16,4-4 0 15,-1-7 2-15,1-23-3 16,0-8-2-1,4 0-7-15,0 1-2 16,0 3 0-16,4 4 2 16,0-4 1-16,5 15 1 15,-1-3 0-15,1 7 2 16,-1 7 4-16,1 4 1 16,-1 1 3-16,1-1 1 0,-1 12-1 15,1 3 1-15,-5-3-20 16,0-1-8-16,-4 1-20 15,0 0-10-15,0-8-28 16</inkml:trace>
  <inkml:trace contextRef="#ctx0" brushRef="#br0" timeOffset="71032.9805">17589 15349 292 0,'8'23'110'0,"-8"-12"-60"0,5 0-43 0,-5 1 26 15,0 7-8-15,-5 7 0 16,1 12-11-16,0-1-6 16,4 12-5-16,0 0 0 0,4 1 0 15,0-9-4-15,5-3-1 16,-1-4-19-16,-3-8-7 15,-1-3-12-15,0-4-5 16,0-8-2-16,1-7-1 16,-1-4-50-1,0-8-31-15,5-7 61 16</inkml:trace>
  <inkml:trace contextRef="#ctx0" brushRef="#br0" timeOffset="71226.3757">17738 15432 280 0,'0'-11'104'0,"0"11"-56"0,0 7-36 15,-5 1 26-15,5 3-7 0,0 8 2 16,-4 7-6-16,4 8 1 16,0 12-16-16,0-1-9 0,0 4-3 15,0 4-7-15,4-8-3 16,5 4-10-16,-1-11-2 16,1-8-13-16,4-7-36 15,3-12 7 1,-3-15-60-1</inkml:trace>
  <inkml:trace contextRef="#ctx0" brushRef="#br0" timeOffset="71575.4664">18145 16021 260 0,'0'7'96'0,"-4"-7"-52"0,-5 0-25 0,-3 0 29 16,3-4-15-16,-12 1-1 16,-5-5-17-16,-3-3-6 15,-1-12-6-15,0 0 2 0,5 1 4 16,4-5-7-16,4 1-1 16,4-4-6-16,4-4-1 15,9 0 0-15,9-4 4 16,4 4-1-16,-1 8 1 15,5 7 2-15,5 8 0 16,-10 11 0-16,1 7 0 16,-13 16-3-16,-4-1 2 15,-5 9-6-15,1-1-3 16,-1-4-30-16,1-7-11 0,-1-4-27 16,5-7-11-16,0-16-10 15</inkml:trace>
  <inkml:trace contextRef="#ctx0" brushRef="#br0" timeOffset="71874.5686">18255 15330 232 0,'5'8'88'0,"-5"-19"-48"0,-5 11-27 0,5 0 24 16,0 0 3-16,0 0 3 15,0 11-8-15,5 11-2 16,-1 1-18-16,0 11 0 0,5 8 1 16,-1 3-8-16,1 11-2 15,-1-3-2-15,1 0 0 16,-1-4-16-16,1-4-4 0,-1 8-38 15,-4-11-18-15,1-1-77 16</inkml:trace>
  <inkml:trace contextRef="#ctx0" brushRef="#br0" timeOffset="72488.4063">18833 15583 224 0,'-17'-11'85'0,"12"11"-46"0,-3 3-28 0,4-3 23 16,-1 4-9-16,5-4 0 15,5 4-1-15,-1-4 0 16,9 0-13-16,4 0-4 0,4-4-3 16,0 0-2-16,9 1-2 15,0 3 1-15,-1 0-1 16,1 0-36-16,4 15-15 15,0 0-80 1</inkml:trace>
  <inkml:trace contextRef="#ctx0" brushRef="#br0" timeOffset="72691.5788">18790 15858 332 0,'30'0'123'0,"-13"8"-66"0,4-8-60 15,-12 0 22-15,3 0-17 16,1 0-2-16,4 4-39 16,0 3-16-16,4 1-80 0,5-1-33 15</inkml:trace>
  <inkml:trace contextRef="#ctx0" brushRef="#br0" timeOffset="73026.6601">19401 15409 240 0,'0'4'90'0,"0"4"-48"0,5 7-38 16,-5-4 21-16,4 4-5 16,0 4 3-16,5 11-2 15,3 0 2-15,-3 12-13 16,-1 3-1-16,1 1 1 0,-1-5-6 0,1 0 0 15,-9 5-15-15,4-9-8 16,0-10-28-16,1 3-10 16,-5-15-65-1</inkml:trace>
  <inkml:trace contextRef="#ctx0" brushRef="#br0" timeOffset="73420.7202">19856 15383 228 0,'8'8'85'0,"-8"-5"-46"0,0 9-28 16,0-9 21-16,-4 5-13 16,-5 0-1-16,1-1-4 0,-1-3-1 15,-12 0-7-15,-4 3-2 16,-1 1 0-16,1-1-2 0,4 1 1 15,-1-1-2-15,5 5-1 16,5-9 1-16,3 5-1 16,9 3-3-16,4 1 2 15,13 3 3-15,9 4 3 16,4 3 0-16,-1 5 2 16,5-1-6-16,0 4-1 15,-8 4 4-15,-5-7 2 16,0 6 0-16,-12 1 1 15,-9 4-4-15,-9-4-2 16,-8 0-22-16,0-4-9 16,-21-3-16-16,4-5-4 0,0-10-11 15,4-9-1-15,5-18-24 16</inkml:trace>
  <inkml:trace contextRef="#ctx0" brushRef="#br0" timeOffset="73639.4988">19584 15500 280 0,'4'11'107'0,"0"-11"-58"0,13 4-42 16,-8 4 26-16,8-8-6 15,8 0 2-15,9 0-16 0,9 0-8 16,3-8-3-16,-3 4-13 0,-1 4-3 15,1 0-50-15,-5 0-23 16,-17 0-39 0</inkml:trace>
  <inkml:trace contextRef="#ctx0" brushRef="#br0" timeOffset="74445.7212">20161 15998 236 0,'0'0'90'0,"0"0"-48"0,0 0-34 0,0 0 21 16,0 0-13-16,4 0-2 15,1 0-2-15,3 0 2 16,5 0-7-16,0 0-4 0,8 0 0 16,13 0-2-16,-4 0-1 15,-1 0 5-15,1 0 4 16,0 0-1-16,-5 0 1 16,-8-8-3-16,0 5 1 15,-4-5-6-15,-9-3-1 16,-4-4 0-16,-4 0 2 15,-5-4 1-15,-3-4 1 0,-1-3-5 16,-8-8-1-16,-5 0 3 16,5-12 3-16,4 1 1 15,4 0 2-15,5 0 0 16,12 3 1-16,9-3 2 16,4 11 1-16,8 8-5 15,5-1-4-15,8 12-1 16,0 0 1-16,5 7-3 15,-5 5-2-15,-4 3 2 16,0 7 2-16,-4 8 0 0,-9 4 2 16,-8 4-2-16,-5 7 2 15,-4 8-4-15,-4 3 0 16,-4-3 3-16,0 0 1 16,0-4 3-16,4 0 1 15,0-1-1-15,0 1-1 16,4 0 3-16,4-3 3 15,-3-5-4-15,7-7-2 16,5-4-2-16,5-8 0 16,3-10-24-16,13-16-11 15,9-11-49-15,17-16-21 16,-9-48-42-16</inkml:trace>
  <inkml:trace contextRef="#ctx1" brushRef="#br0" timeOffset="66680.3066">19172 4868 0,'-106'79'31,"106"-79"-31,-161 87 16,29-12-16,1-37 15,12-27 1,38-34-16,30-11 16,26-15-1,25 49-15,0 0 16,-60-105-1,124 29-15,-17 35 16,-47 41-16,0 0 16,0 0-16,72-34 15</inkml:trace>
  <inkml:trace contextRef="#ctx0" brushRef="#br0" timeOffset="88726.3045">11608 2439 176 0,'5'15'66'0,"-10"0"-36"0,1 7-11 0,4-10 23 16,0-1-8-16,0 0-2 16,0 5-3-16,0-9-1 15,0-3-15-15,0-4 5 0,0 0 5 16,4-8 1-16,-4 1 1 16,0-8-6-16,5-8-1 15,-5 0-6-15,0-18-2 16,0-1-4-16,0 1 1 15,0-8-2-15,0-4 0 0,0-7 3 16,-5-1 5-16,1-6-1 16,4 17 1-16,0 13-7 15,0-5-4-15,0 5-4 16,0 3 1-16,0 11 1 16,0-3 0-16,0 3 0 15,4 8 0-15,1 0-3 16,-1 3 2-16,8 1 1 15,1 4 0-15,4 3-5 16,-4 0 3 0,4 4 1-1,4 4 3-15,5 0-3 16,3-4 0-16,1 0-1 16,4 3 0-16,4 1 2 0,-4 0 2 15,-4-4-1-15,-9 0-1 16,0 0 1-16,9 0-1 15,12 0-3-15,9-4 2 16,0 4 1-16,0-4 0 16,4 4 0-16,9 0 2 15,-9 0-1-15,-4 8-1 16,-8-1 1-16,-5 1-1 16,-4 0 0-16,-4-5 2 15,-5-3-1-15,-4 0 2 16,-4-3-2-16,0-1 2 15,-4 4-2-15,-5-4 2 16,1 4-4-16,-1 0 0 0,1 0-1 16,-1-4 0-16,1 4 2 15,-5 0 2-15,0 0-1 16,1 0 2-16,-1 0-2 16,-4 0 2-16,0 0-2 15,0 0-1-15,0 0-2 16,0 0-1-16,0 0 2 15,0 0 0-15,0 0 1 16,0 0 0-16,0 0 0 0,0 0 2 16,4-4-3-16,0-7 0 15,5 0-1-15,-1-4 0 16,1 3 2-16,8-10 0 16,-4-1 0-16,12 1 2 15,-4 3-3-15,0 0 0 16,1 4-1-16,-1 7 0 15,0 1 2-15,-4 7 0 16,0 7 0-16,-4 5 2 16,0 6-3-16,-5 1 0 15,-4 4-1-15,5-1 0 0,-1-10 4 16,1-1 1-16,3 0-1 16,1-11 1-16,0 0-2 15,0-11 2 1,-1 0 0-16,1-8 1 0,0-7-2 15,0-1 1-15,-1 1-2 16,1 7 2-16,0-4-4 16,-5 12 0-16,1 3-1 15,-1 1-2-15,1 14 0 16,-1 12 3-16,1 4 0 16,-1 0 3-16,5 3-3 15,0 4 0-15,4-4 3 16,0-3 1-16,0 0-1 15,0-19 1-15,4 3 0 16,9-14 1-16,-1-5-2 16,-3-3-2-16,-1-19 1 15,5-4 1-15,-5-3-1 16,5 3-1-16,-4 1 1 16,-1 10-1-16,-4 12-5 15,-4 8 1-15,-4 14 0 0,-5 12-1 16,1 11 4-16,-1 12 2 15,1-1-2-15,-1 12-2 16,5 3 2-16,0-10 0 16,-5-9 1-16,5-3 0 15,-4-11 4-15,-1 0 2 16,5-12 0-16,0-11-1 16,-1-11-3-16,1-8-2 15,0-11 3-15,8-1 0 16,-4-3-4-16,4 1 1 0,-4 6 0 0,0-3 0 15,-4 7-3-15,0 8 2 16,-1 4 1-16,1 7 0 16,-4 8 0-16,-1 3 0 15,1 5 0-15,-5 3 2 16,9 11-3-16,-1 8-2 16,1 0 2-16,0 0 0 15,-1-4 1-15,5 0 2 16,-4 1 5-16,0-20 4 15,-5 0 0-15,5-7 1 16,0-8-2-16,0-7 1 16,-1-8-4-16,5-7-2 15,5-1-5-15,-1 1 0 16,-4 3-2-16,0 1 0 16,0 7 0-16,0-1 0 15,-5 5 2-15,1 4 0 16,-4 3 0-16,3 4 0 15,-3-8 0-15,4 4 0 16,-1 4 0-16,1 0 0 16,0 4-3-16,4 4 2 15,0-8 1-15,4 4 2 0,0 3-1 16,13-3-1-16,0 3 1 16,9-7-1-16,-1 0 0 15,0 0 0-15,-3 0 2 16,-1 4 1-16,-4 4-4 15,-4 3 1-15,-5-7 0 16,-4 3 2-16,0 1-1 16,1-4-1-16,-1 3 1 15,0 1 1-15,0 3-1 16,5 4-1-16,-1 0-2 16,1 0 1-16,-1-3 1 15,-4-9 2-15,1-3-17 0,-5-3-6 16,-5-16-142-16,5 4-64 15</inkml:trace>
  <inkml:trace contextRef="#ctx0" brushRef="#br0" timeOffset="90061.3222">13200 760 272 0,'9'-22'101'0,"-9"14"-54"0,4 1-35 0,-4 7 24 16,4 7-17-16,0 12-5 15,0 4-3-15,-4 3 0 16,0 4-5-16,0 8 0 0,-4-4 1 16,0 0-1-16,4-8-1 15,0-3-3-15,0-8-2 16,0-8 3-16,0-7 0 15,0-7 1-15,0-8 2 16,0-12-5-16,0-7-1 0,0-22 0 16,0 14 2-16,0 1-3 15,4-4 0-15,0 3 1 16,9-3 0-16,0 7-5 16,4 4-1-16,-4 8 0 15,4 7 4-15,-5 4-1 16,1 15 1-16,-4 11 2 15,-5 19 2-15,-8 8-3 16,-9 7-2-16,-4 4 2 16,4-15 2-16,5-7 0 15,-5 3-1-15,0-7 3 16,0-5 0-16,5-6-6 0,4-5 0 16,-1-3 1-16,5-8 3 15,0 0-5-15,5 8 1 16,-1-4-1-16,4 8 2 0,1-4 1 15,4 7 1-15,-1-4 0 16,5 12 0-16,-4 0 0 16,13 4 0-16,8 14-20 15,-5 5-7-15,1-4-26 16,0-12-11-16,-1 4-54 16</inkml:trace>
  <inkml:trace contextRef="#ctx0" brushRef="#br0" timeOffset="90271.917">13675 953 288 0,'9'3'107'0,"-5"5"-58"0,0 11-42 15,-4-8 26-15,5 8-17 16,-1 0-1-16,0 11-9 15,5-4-2-15,-5 5-2 16,4 3-2-16,-3-16 3 0,-1 1-70 16,-4 4-30-16,-9-8-30 15</inkml:trace>
  <inkml:trace contextRef="#ctx0" brushRef="#br0" timeOffset="92776.3931">15110 1805 164 0,'17'0'63'0,"-17"4"-34"0,0 0-16 0,-8-1 17 0,8-3-4 16,0 0-1-16,0 0-2 15,0 0-3-15,0 0-10 16,4 0 2-16,4-3 2 0,1-5 1 0,-1-7 1 16,5-4-4-16,4 0 0 15,0-3-3-15,0-5 2 16,4 1-4-16,0-8-2 16,1 4 2-16,-1 0 2 15,0-1-2-15,0 5 1 16,-4 0-3-16,0 3 0 15,-4 12-3-15,0-4 1 16,-1 11-4-16,1 11 0 16,-4 5-1-16,-1 6 0 15,-4 9 2-15,5 3 0 16,-5 4 2-16,0 4 1 16,5 3-4-16,-1-7 1 0,1 0 2 15,-1-8 1 1,-3-3-1-16,3-8 1 0,-4-4 0 15,1-7 1-15,-1-8 0 16,0-7 0-16,0-8-2 16,1 0-2-16,-1 1-2 15,0 10 1-15,0-3-1 16,1-1 0-16,-1 1 0 16,0 0-2-16,0 3-2 15,5 8 1-15,-5 0 3 16,5 19 3-16,3 4-2 15,1 7 0-15,0 0 1 0,-1 0 0 16,5 0 2-16,9 1 1 16,-5-16-1-16,0 0 1 15,-4-8 0-15,0-7 1 16,0-11-2-16,0-12 1 16,0-3-2-16,0-12-1 15,0-7 3-15,0 0 0 31,0 3-4-31,0 5 1 16,-4 6-2-16,0 13 0 16,-1 6 0-16,1 12-2 15,0 4 0-15,-5 11 0 0,1 4 3 16,-1 4 2-16,1 3-2 16,-5 4 0-16,4-7 1 15,1-1 2-15,-5-7 1 16,5 1 3-16,-1-9-3 15,-4-3-2-15,5-8 2 0,-1-7 0 16,-3-8 1-16,-1 4 0 16,0 0-2-16,5-8-2 15,-1 0-2-15,1-3 1 16,-1 7 1-16,1 4 0 16,-1 0-3-16,1 8 0 15,-1-1 2-15,1 8 0 0,3 8 3 16,-3 3 1-16,-1 4-1 15,1 0 1-15,-1-4-4 16,1 4-2-16,-1 0 2 16,1 1 2-16,-1 2 0 15,1-6 2-15,-1-8-2 16,1 3 2-16,-1 1 0 16,1-5 1-16,3-3 2 15,-3-3 3-15,-1-1-4 0,1 0-3 16,-1-7-1-16,1 3-1 15,-1 4 0-15,-3-7 0 16,3 4 0-16,1 3 0 16,-5-4-3-16,0 4 2 15,5-3 1-15,-5 3 2 16,4 0-1-16,-3 1 2 16,3-1-4-16,-4 4 0 15,5 0 1-15,-5 0 0 16,0 0 0-16,0 0 0 15,5 0 0-15,-1 4 0 16,1-1 0-16,4 1 2 16,-1-4-1-16,1 4 2 15,4 3-4-15,0-7-2 0,4 4 2 16,-4-4 2-16,0 8 0 16,0-8 2-16,0 0-7 15,0 4 1-15,0-4 1 16,0 7 3-16,0-7 2 15,0 4 3-15,-4 3-5 16,0-7-1-16,-1 0 0 16,1-7 0-16,0 3 0 15,0 4 2-15,-1 0-1 16,1-7-1-16,0 7 1 16,8 0-1-16,-4 0 0 15,8 0 0-15,-3 0 2 16,-5 0-1-16,-5 0 2 15,-3 0-4-15,4-4-2 16,4 4 2-16,-5 0 2 16,1 0 0-16,0 0-1 15,-1 0 1-15,1 0-1 16,-4 0 2-16,-1 4 1 16,1 3 1-16,-1-3 0 15,1 3 2-15,-5 5 3 16,4 3-4-16,-3 0-1 15,-1 8-2-15,-4 7 1 16,4 4-2-16,-4 11-1 16,0-7 1-16,0 3 1 15,0 8-1-15,0 8 2 16,0-1 0-16,0 8 1 16,0 8-2-16,0-4-2 0,0-4 7 15,0-7 5-15,0-8 0 16,0-8 3-16,0-3-6 15,0-8-1-15,0-11-13 16,-8-4-4-16,-1-7-60 16,1-20-26-16,8-22-93 15</inkml:trace>
  <inkml:trace contextRef="#ctx0" brushRef="#br0" timeOffset="94322.3219">15199 681 172 0,'-8'-30'66'0,"4"11"-36"0,-1 0-15 0,5 15 18 16,0-3-7-16,5 3-1 0,-1 15-8 15,4 5 0-15,-4 6-10 16,1 1 0-16,-5 11 3 0,0 15-2 16,0-4 1-16,-5-4-3 15,1-14 1-15,0-4 5 16,-4-1 4-16,-1-7 5 15,1-7 2-15,-1 3 1 16,1-18 2-16,-1 3-10 16,1-8-4-16,-1-10-7 0,5-12-4 15,8-38 0-15,13 4-1 16,9 0-3-16,12 8 2 16,4 4-4-16,1 14-1 15,-5 12 0-15,0 7 4 16,-8 12-4-16,-9 11 2 15,-4 0 0-15,-9 11 2 16,-3-7-4-16,-5 15 2 16,0-4 2-16,-13 19 1 15,-17 0-2-15,13-12 2 16,0 1 1-16,5-8 2 16,-1 4-3-16,4-15 0 15,-3 3-1-15,7 5 0 16,1-1 0-16,4 4-2 0,9 11 3 15,3-3 0-15,-3-4-4 16,8 4-1-16,8 11 3 16,1-1 1-16,-1-2 2 15,1-1 2-15,-1-4-34 16,1-3-13-16,-5-1-75 16,9-10-48-1,8 7 71-15</inkml:trace>
  <inkml:trace contextRef="#ctx0" brushRef="#br0" timeOffset="94824.5929">15598 971 248 0,'0'-7'93'0,"0"3"-50"0,4 4-30 0,-4 0 24 16,5 4-19-16,-1 3-5 16,0 5-4-16,0 3-1 15,1 0-4-15,-1 4-1 0,0 3 3 16,0 1 1-16,1 0 1 16,-5-4 2-16,0-1 4 15,0-6 7-15,0-8 5 16,0-4-8-16,0-8 0 0,0-3-7 15,0-4-1-15,0 3-4 16,4-18-1-16,-4 7-6 16,8-14-1-16,18-20-2 15,-5 8 3-15,9 4-2 16,-5 3-1-16,1 16 0 16,-1 11 0-16,1 4 0 15,-5 11 0-15,-4 0 5 16,-4 11 1-16,-9 0 2 0,-4 8 2 15,-4-8 1-15,-9 4 1 16,0 1-7-16,-4-1 0 16,0 0-1-16,-8 0 0 15,-1 7-14-15,1-18-3 16,4 4-48-16,4-4-21 16</inkml:trace>
  <inkml:trace contextRef="#ctx0" brushRef="#br0" timeOffset="95305.8407">15972 971 236 0,'17'-18'88'0,"-9"10"-48"0,1-11-31 31,-5 15 19-31,4-7-3 16,1 0 2-16,-5 3-2 0,5 1 0 15,-1-1-14-15,-4 4-2 0,5 8-2 16,-5 0-1 0,0 0-1-16,1 3-1 15,-1 1 0-15,-4 3 2 16,0 0-3-16,-4 1-2 15,-5 3-7-15,1-4-4 0,-1 0-3 16,1 1 0-16,-5-5-4 16,4 1 0-16,1-8-3 15,4-4-3-15,4-3-1 16,0-5 0-16,8 1 11 16,1 0 5-16,3 3 6 15,1 1 1-15,0 3 1 16,-5 8 2-16,5 7 8 15,-4 4 3-15,-5-4 5 16,0 8 1-16,5 15-8 0,-5-11-2 16,0-1-5-16,0-7-1 15,5 8-63-15,4 0-29 16</inkml:trace>
  <inkml:trace contextRef="#ctx0" brushRef="#br0" timeOffset="95609.7589">16282 839 212 0,'0'16'82'0,"4"-13"-44"0,0 9-25 16,-4-5 24-16,9 1-17 16,-1 7-3-16,1 7-9 15,-1-6-3-15,-4 6-2 16,1 1 8-16,-1-4 8 0,0 0 5 0,-4-4 5 15,0 0 13-15,-4-12 6 16,-5-3-10-16,5-3-3 16,0 3-14-16,0-15-3 15,8-16-10-15,0 9-3 16,0 3-8-16,9-7-2 16,8-20-42-16,9 5-17 31,8 3-33-31,-4 8-15 0,4 7-27 15</inkml:trace>
  <inkml:trace contextRef="#ctx0" brushRef="#br0" timeOffset="96004.6096">16579 998 260 0,'0'0'96'0,"-4"-8"-52"0,8-3-18 15,-4 3 29-15,0-3-27 16,4 0-10-16,0-4-11 16,5 3-6-16,-1 1 0 15,1 4-4-15,3 3 0 0,-3 4-1 0,-1 0 3 16,1 0 0-16,-5 4 1 16,0 3 4-16,-4 4 5 15,0-7-1-15,0 8 3 16,-4-1-6-16,0 0-1 15,-5 0-2-15,1 1-2 16,-1-5-13-16,1 1-4 16,-1-4-13-16,5-4-4 0,4 0-6 15,4 0-3-15,1-4 15 16,-1 4 6-16,0 0 11 16,0 0 7-16,5 4 5 15,4-1 2-15,-5 5 3 16,1 0 1-16,-1 3-3 15,1-4-3-15,-1 5-9 16,1-12-5-16,-1 0-79 16</inkml:trace>
  <inkml:trace contextRef="#ctx0" brushRef="#br0" timeOffset="96251.1133">16821 677 316 0,'8'4'121'0,"-4"0"-66"0,1 18-58 16,-5-10 24-16,4 3-9 15,0 0 1-15,0 8-10 16,5 11-3-16,-1 7-1 16,-8 4-2-16,0-15 1 0,0-3-9 15,5 3-5 1,3 12-17-16,-4-12-4 15,-8-4-48 1,13-15-67-16</inkml:trace>
  <inkml:trace contextRef="#ctx0" brushRef="#br0" timeOffset="96423.9005">17012 719 300 0,'4'19'112'15,"-4"3"-60"-15,0 1-43 0,0-8 25 0,4 4-17 16,0 3-4-16,1 5-8 16,3-1-4-16,1 4 0 15,-1 1-6-15,-4 6-1 0,1-6-35 16,-1-1-13-16,0-8-80 16</inkml:trace>
  <inkml:trace contextRef="#ctx0" brushRef="#br0" timeOffset="96753.2706">17309 1013 356 0,'-4'0'134'0,"-1"0"-72"0,-3-8-52 0,-1 5 28 16,1-1-17-16,-1-4-2 15,1 1-9-15,-1-5-4 16,5 1-3-16,0 4-5 0,4-1 1 16,0 1 1-16,0 3 0 15,4-4-5-15,0 4-1 16,1 4-6-16,-1 0 0 16,0-11 1-16,5 11 2 15,-1 0 1-15,1 0 0 0,3 0-4 16,-3 0 0-16,-5 0-18 15,0 11-6-15,-4-7-25 16,0 8-9-16,-4-1-49 16</inkml:trace>
  <inkml:trace contextRef="#ctx0" brushRef="#br0" timeOffset="97033.5253">17487 625 328 0,'13'0'123'0,"-9"0"-66"0,9 7-55 0,-13-7 25 16,4 11-7-16,0 12 0 15,1 7-4-15,-1 0 0 0,0 4-9 16,-4 4-2-16,0 3 1 0,-4 5-3 15,0-5 0 1,-1-3-21-16,1 3-10 16,0-7-74-16,4 0-34 15,4-11 5 1</inkml:trace>
  <inkml:trace contextRef="#ctx0" brushRef="#br0" timeOffset="102322.6649">1510 7361 208 0,'0'-27'79'0,"0"27"-42"0,-4-30-17 0,0 26 27 16,0-7-12-16,4 4 0 15,0 3-14-15,0-8-5 16,0 12-9-16,0 0-7 0,-5 12-3 16,1-1 2-16,-4 15 2 0,3 1-2 15,-3 26 0-15,-1-4 1 16,5 11 2-16,4-11-1 16,-4 11 2-1,0-14-2-15,-1-1 2 16,1-4 0-16,0-10 1 15,0-5 9-15,-1-15 6 16,1-3-6-16,-4-19 0 16,-5-1-7-16,9-33-4 15,-1 0-4-15,10-23 1 16,-1 11-1-16,17-26 0 16,13-53 2-16,-8 61 0 0,-5 11-3 15,4 0 0-15,22-19-1 16,-22 45 3-16,-8 4-2 15,9 27 1-15,-1-5 2 16,-8 27 0-16,-4 27 2 16,-9-8 3-16,-4-4-2 15,-8 23-2-15,4-15 0 16,-13 14 1-16,4-3-6 0,-13-3-1 16,9-5 2-16,0 1 3 15,0-8-1-15,0-4 0 16,0-4-1-16,13 1-2 15,0-5 3-15,8 12 0 16,0-11 1-16,18 7 0 16,-10 0 0-16,10 8 0 15,-1-8 2-15,13 15 1 0,-9-7-4 16,18 19 1-16,-18-12-49 16,13 0-19-16,-8-3-72 15</inkml:trace>
  <inkml:trace contextRef="#ctx0" brushRef="#br0" timeOffset="102625.6293">2325 7881 232 0,'-13'0'88'0,"13"0"-48"0,-8 4-36 0,4-4 21 16,0 8-5-16,-1-8 0 16,1 11-4-16,4 0 0 15,0 12-9-15,0-8 2 0,0 19 2 16,0-4-6-16,0 11-1 0,0-3 0 16,0 4 0-16,0-8-2 15,0 0 1-15,0 0-11 16,0-19-4-16,0 3-43 31,0-10-18-31,0 0-47 16</inkml:trace>
  <inkml:trace contextRef="#ctx0" brushRef="#br0" timeOffset="102922.6174">2168 7847 184 0,'0'15'68'0,"0"-15"-36"0,0 4-13 16,0 0 23-16,0 0-1 0,0 3 0 15,4-7-5-15,1 0 0 16,7 0-20-16,-3 0 0 0,8-7 0 15,0 3-6-15,8-11-1 16,-3 4-5-16,20-5-3 16,-12 1-60-16,16-4-27 15,-7 4-54 1</inkml:trace>
  <inkml:trace contextRef="#ctx0" brushRef="#br0" timeOffset="103302.4076">2652 8217 324 0,'-21'15'121'0,"21"-15"-66"0,-26-11-29 0,22 11 34 16,-4-4-17-16,-1-7-2 15,1-8-20-15,3 4-7 16,5-12-9-16,0 5-6 0,13-5 0 16,0 8-4-16,12-3-1 15,-8-1 0-15,5 16 2 16,-1-1-1-16,-4 12 4 16,0-4 2-16,-5 15 2 15,-3-4 1-15,-9 8 0 16,0 4-2-16,-4-4-2 15,-1-1 1-15,-3 5 1 16,-1-4-19-16,-3-4-8 16,3 0-16-16,-3-7-5 0,-1 3 3 15,0-22 1-15,5 3-3 16,8-18-1-16,0 3-74 16</inkml:trace>
  <inkml:trace contextRef="#ctx0" brushRef="#br0" timeOffset="103521.9957">2907 7700 260 0,'-5'0'99'0,"1"8"-54"0,0-1-31 0,0-3 26 15,4 7-20-15,0 1-6 16,4 3-11-16,0 4-2 16,0 15-1-16,1-4 2 0,3 15 1 15,1-4-1-15,-5 1 1 16,0-4 0-16,0 11 1 15,1-15-33-15,-5 7-15 16,0-7-64 0,0-4-52-16,0-7 59 0</inkml:trace>
  <inkml:trace contextRef="#ctx0" brushRef="#br0" timeOffset="103662.6836">2818 8021 224 0,'-5'0'85'0,"5"0"-46"0,13 4-28 15,-13-1 21-15,13-3-17 16,-5 0-3-16,14-3-8 16,33-1-1-16,-26 0-76 15,1 0-35-15,13 0 12 0,-5 1 8 16</inkml:trace>
  <inkml:trace contextRef="#ctx0" brushRef="#br0" timeOffset="103873.719">3289 7998 272 0,'8'8'101'0,"-8"-8"-54"0,9 7-42 16,-5-3 22-16,0 0-15 15,0-4-2-15,13 0-6 16,9-4-1-16,8 0-1 15,-9 0-37-15,1 1-14 0,-5-5-74 16</inkml:trace>
  <inkml:trace contextRef="#ctx0" brushRef="#br0" timeOffset="104046.6461">3195 8334 280 0,'-4'22'104'0,"4"-22"-56"0,34 0-43 0,-30 0 22 16,13 0-15-16,13-22-2 16,8 3-55-16,5-4-24 15,20-3-51-15,1 3-23 16</inkml:trace>
  <inkml:trace contextRef="#ctx0" brushRef="#br0" timeOffset="104971.8191">3285 8368 292 0,'-5'0'110'0,"5"0"-60"0,-17-12-32 0,13 12 31 15,0-7-7-15,0-4 0 16,-1-8-17-16,5 4-5 16,0-12-12-16,0 5-7 0,9-12-2 0,-1 7-4 15,14-7 1-15,-6 8 2 16,10 0 3-16,-5 7 0 16,13 0-1-16,-13 4-4 15,5 15 0-15,-5 0 4 16,-8 11 4-16,-5 4-1 15,-8 15 0-15,0-3 1 16,-8 7 0-16,-1-8 0 16,1 8 0-16,-1-4-5 15,-3-7 1-15,3-4 2 16,-4-8 1-16,5-3-1 0,-9-12-2 16,0 0-21-16,-4-11-9 15,4 0-34-15,4-8-11 16,4 4-78-1</inkml:trace>
  <inkml:trace contextRef="#ctx0" brushRef="#br0" timeOffset="105207.7098">3497 8017 332 0,'-9'15'123'0,"9"-15"-66"0,-4 23-40 0,0-20 33 16,4 16-24-16,0-7-6 0,4 10-15 15,-4 1-3-15,4 11-2 16,1-4 0-16,-1 4 2 0,0-4-1 16,4 4 2-16,-3-4-15 15,-1 4-7-15,4-4-12 16,-3-11-4-16,-1 0-16 16,0-8-6-16,0 1-18 15,1-24-5-15,3 5-17 16</inkml:trace>
  <inkml:trace contextRef="#ctx0" brushRef="#br0" timeOffset="105423.2769">3688 7885 192 0,'-9'-64'71'0,"9"64"-38"0,0-45-8 0,0 33 25 0,0 1-5 15,0 0 0-15,0 3-12 16,0 4-5-16,5 8-16 31,-1 4 8-31,4 14 3 0,1-3-5 0,3 23-3 16,-3-8-11-16,4 26-2 15,-1-7-2-15,1 11 2 16,-4-11-1-16,3 7-1 16,-3-3-43-16,-1-8-19 15,-3-4-64 1,3-11-58-16,5 0 65 16</inkml:trace>
  <inkml:trace contextRef="#ctx0" brushRef="#br0" timeOffset="105751.7662">4443 7964 236 0,'-21'0'90'0,"21"0"-48"0,-21 4-12 15,17 0 31-15,-5 0-9 16,1-1-3-16,3-3-15 16,1 0-6-16,8-3-16 15,1-1-8-15,16-8 0 0,-4 5-8 0,13-4 1 16,-5 7-34-16,13-8-16 15,-8 5-65-15,21 3-27 16,-9 4 30 0</inkml:trace>
  <inkml:trace contextRef="#ctx0" brushRef="#br0" timeOffset="105927.5512">4252 8330 332 0,'9'0'123'0,"-9"0"-66"0,51-23-58 16,-47 20 23-16,26-9-15 15,-5 1-4-15,13-4-38 16,26-8-16-16,17 8-89 16,4-7-37-16</inkml:trace>
  <inkml:trace contextRef="#ctx0" brushRef="#br0" timeOffset="106503.281">5224 7753 292 0,'-12'-11'110'0,"12"11"-60"0,-5 15-58 0,1-8 18 15,0 8-9-15,4 0 2 16,-4 16-4-16,-1-9 0 15,1 27 1-15,4-7 0 0,-8 14 2 16,3 16 14-16,1-27 7 16,0-7 15-16,0-8 6 15,-1-3-1-15,1-5 0 0,0-7-8 16,0-15-2-16,-1 0-16 16,1-15-5-16,0-4-8 15,4-26-1-15,0 7-1 16,4-30-2-16,9-48-2 15,8 2-1-15,13 9-1 16,13 11 0-16,4 18-2 16,-17 38-1-16,-5 4-1 15,5 19 0-15,-4 0 2 16,-13 19 4-16,0 4-1 16,-13 14 1-16,-8 23 0 15,-9 4-2-15,-4-11-4 0,0-8-2 16,0-3 2-16,0-1 5 15,5-3 2-15,-5-1 1 16,4-3-3-16,0 0 0 16,0 0-1-16,5 4 0 15,4-4 0-15,8 7 0 16,0-3 0 0,17 10 3-16,-4-6 0 0,9 11 3 15,-1-4 1-15,5 7 1 16,-4-3-40-16,-5 3-15 15,0-7-28-15,-4-4-11 16,-4 1-44 0</inkml:trace>
  <inkml:trace contextRef="#ctx0" brushRef="#br0" timeOffset="106741.2103">5687 8058 328 0,'-21'8'123'0,"21"-8"-66"0,0 0-29 16,0 0 38-16,0 11-23 15,0-11-4-15,4 12-25 16,-4-1-9-16,4 12-4 16,0-5-1-16,1 16 0 0,-1-3 2 15,0 3 1-15,-4-4-12 16,0 4-7-16,0-4-38 0,-4 4-15 15,0-8-103 1</inkml:trace>
  <inkml:trace contextRef="#ctx0" brushRef="#br0" timeOffset="107135.156">6107 7606 324 0,'4'-4'121'0,"-4"4"-66"0,5 15-55 0,-5-7 21 16,0 11-17-16,0-1-4 16,8 24 0-16,1-4-1 15,3 22 1-15,-3-3 2 0,4 14 1 16,-5-10-10-16,1 3-5 15,-5-8-52-15,0-3-22 16,0-8-36 0</inkml:trace>
  <inkml:trace contextRef="#ctx0" brushRef="#br0" timeOffset="107291.4165">5886 7964 300 0,'5'0'112'0,"-5"0"-60"0,51 8-50 0,-47-4 23 16,26-8-13-16,-5 4-2 0,22-12-3 16,-5 5-2-16,26-4-3 15,47-5-41-15,-13 16-16 0,-9 0-79 16</inkml:trace>
  <inkml:trace contextRef="#ctx0" brushRef="#br0" timeOffset="107856.2031">6867 7825 324 0,'-17'-38'123'0,"17"38"-66"0,-17 4-58 0,13-4 23 16,0 11-20-16,-1-3-3 16,1 10 0-16,0 1 2 15,0 27 0-15,4-13-3 0,0 17 1 16,0-5 1-16,-5 4 2 15,5-8 14-15,0-7 7 16,0-4 17-16,-4-11 10 16,0-7-12-16,0-24-2 15,-1 5-17-15,1-20-6 16,0 5-8-16,0-20-4 16,-1 12 2-16,5-34 0 15,0 15-1-15,9-30 1 16,8-42-4-16,0 46-2 15,-4 14 2-15,16 5 0 0,-3 7-2 16,12 11 0-16,-8 4-3 16,4 15-1-16,-9 8 1 15,-4 22 4-15,-4 0-1 16,-12 23 1-16,-1-7 4 16,-13 10 3-16,1-6-2 15,-9 10 0-15,4-7-1 16,-8 0 1-16,4-4-2 15,-4 4 2-15,4-4-7 16,-5 8 1-16,5-4-1 0,9 4-1 16,-1-8 1-16,9 8 3 15,0-8-2-15,17 0-1 16,-4-4 3-16,21 1 2 16,-8-5-38-16,12 1-14 15,-4-4-96-15,8-4-42 16,13 4 54-1</inkml:trace>
  <inkml:trace contextRef="#ctx0" brushRef="#br0" timeOffset="108443.8615">7406 8217 264 0,'0'-8'101'0,"0"8"-54"0,-4-3-26 15,4 3 28-15,-4 0-9 16,-1 0 0-16,5 0-12 15,0 0-5 1,0 3-13-16,0 5-6 0,0 3-1 16,0 1-2-16,0 10-1 15,0-3-2-15,0 7 1 16,0-3 1-16,0 7 2 16,0-7 1-16,0 7 1 0,0-7 0 15,-4-1 0-15,0-3 0 16,0-11 2-16,-1-1 6 15,1-18 4-15,0 3-2 16,0-26 2-16,-1 4-7 16,1-30-1-16,0 7-2 15,8-15 1-15,0 8-6 16,5-12-3-16,-1 8-4 16,9 0 1-16,13-11-2 0,4 26 2 15,0 26-2-15,-13 23 2 16,-4 0 3-16,-4 19 1 15,0-4-2-15,-9 15 0 16,0-7-1-16,-8 14 0 16,0-6-8-16,-5 2-5 15,1 1-27-15,-5-11-11 16,4 0-22-16,1-8-7 16,-1-4-48-1</inkml:trace>
  <inkml:trace contextRef="#ctx0" brushRef="#br0" timeOffset="109022.7438">7555 8228 304 0,'0'0'112'0,"0"0"-60"0,0-11-36 15,0 11 27-15,0-8-8 16,0 5 0-16,4-24-18 15,0 8-8-15,5-7-5 16,-1 3-6-16,9 1 1 0,0-1-1 16,9 0-2-16,-5 8-2 0,0 12 1 15,0-1-2-15,-8 8 2 16,0-1 3-16,-13 16 3 16,0 0-2-16,-9 7-2 15,1-3 2-15,-9 3 0 16,4-3 1-16,0 0 2 0,1-4-1 15,-1-4-1-15,4-4-6 16,1-3-4-16,-1-8-8 16,5-8-1-16,0 4 3 15,8-15 5-15,0 4-1 16,9 0 1-16,-4 4 3 16,3 7 3-1,1 0-2-15,0 16 2 16,-1-1 3-16,5 12 1 0,-4-8-10 15,8 4-5-15,-4-1-21 16,9-6-6-16,-5-1-49 16,0-7-37-16,1-4 52 15</inkml:trace>
  <inkml:trace contextRef="#ctx0" brushRef="#br0" timeOffset="109340.5209">8005 7968 308 0,'0'-15'115'0,"0"15"-62"0,0 4-57 0,0-1 21 16,-5 5-4-16,5 0 2 16,0 3-8-16,0-4-2 15,0 16-3-15,0 3-2 0,0 1 3 16,0-1-4-16,0 4 0 16,0-3 16-16,0-5 7 15,0-3 16-15,0-7 8 16,0-1-2-16,0-19-2 0,0 5-15 15,0-20-4-15,0 4-7 16,0-11 0-16,0 4-7 16,0-16-3-1,0 8-6-15,5-11 0 0,3-23-13 16,5 8-7-16,4 11-25 16,4 15-8-16,4 3-28 0,14 20-11 15,3 7-79 1</inkml:trace>
  <inkml:trace contextRef="#ctx0" brushRef="#br0" timeOffset="109730.2421">8259 8002 376 0,'-21'-4'143'0,"21"4"-78"0,-13-11-54 0,9 11 32 15,0-8-25-15,4 1-5 16,4-5-10-16,0 1-3 0,9 0 0 15,0-1 0-15,8 1 2 0,-4 4-6 16,0 7-1-16,0 0 4 16,-9 7 2-16,1 4 1 15,-9 1 1-15,0-1-2 16,-4 8-1-16,-1-4 1 16,-3 8-1-16,-1-4-9 15,-3-1-4-15,-1-3-11 16,0-3-3-16,0-1 2 15,1-11 2-15,3 0 8 16,9-11 5-16,0-1 3 16,9-3 5-16,-5 4-1 15,9 4-1-15,-5 3 0 16,5 11 0-16,0 1 0 16,-1 14 3-16,1-3-9 15,4 4-3-15,-4-4-15 0,0 0-5 16,8 3-89-1</inkml:trace>
  <inkml:trace contextRef="#ctx0" brushRef="#br0" timeOffset="109968.8808">8582 7700 344 0,'0'0'129'0,"0"4"-70"0,0 15-49 16,-4-8 28-16,4 8-21 16,0-4-7-16,0 11-4 15,0-3-2-15,0 11-2 16,0-4-2-16,0 19 3 0,0-7-11 16,0 7-4-16,0-4-25 15,0-7-9-15,0 7-11 16,0-19-5-16,0-3-63 15</inkml:trace>
  <inkml:trace contextRef="#ctx0" brushRef="#br0" timeOffset="110171.9954">8722 7730 308 0,'4'12'115'0,"-4"-1"-62"0,0 15-44 0,0-18 25 16,0 7-13-16,0 0 1 15,0 12-11-15,0-5-4 16,4 16-4-16,1-16-3 0,-1 12 1 16,0-3-1-16,-4 3 0 15,0-4-44-15,0 4-18 0,0-12-86 16</inkml:trace>
  <inkml:trace contextRef="#ctx0" brushRef="#br0" timeOffset="110550.8318">9163 8160 332 0,'5'0'126'0,"-5"0"-68"0,-5-11-30 15,5 11 35-15,-4-4-9 16,0 0-2-16,-9-7-25 0,0 4-9 15,-8-8-11-15,0 3-3 16,-5-3 2-16,-3-11-3 0,8 14-2 16,4-6-3-16,4-1-1 15,9-8-3-15,4 12-1 16,0 4-3-16,12-4 1 16,1 3 0-16,4 1 3 15,4 0 2-15,0 11 2 0,-8 0 1 16,-9 11 1-1,1-7-3-15,-5 15 2 0,0-12-1 16,-9 12-2-16,1-4-26 16,-5 4-10-16,5-4-29 15,-1-7-9-15,5-4-24 16,4-12-9-16,0 4 5 16</inkml:trace>
  <inkml:trace contextRef="#ctx0" brushRef="#br0" timeOffset="110819.1894">9359 7636 344 0,'21'15'129'0,"-17"-11"-70"0,13 3-38 0,-13 1 33 16,1 0-20-16,3-1-7 15,1 8-14-15,-1 4-4 16,-4-4-5-16,1 4-1 0,-1 4 1 15,0-8 0-15,0 15 0 16,-4-4-2-16,0 8 1 16,0 0-9-16,0-4-3 15,0 1-42-15,-4-1-18 16,0-4-78-16,0-3-63 16,-5-8 79-16</inkml:trace>
  <inkml:trace contextRef="#ctx0" brushRef="#br0" timeOffset="111543.7429">4384 9228 168 0,'-26'-23'66'0,"26"23"-36"0,-21-7-2 0,17 7 25 16,-5 0 1-16,1 0 5 16,-5 3-8-16,5 1-4 0,-5 0-26 15,-4-4 7-15,9 4 5 0,-1-1-11 16,18-3-4-16,20 0-11 15,5-3-5-15,9-1-4 16,-9 0-1-16,-5 0-18 16,18 1-9-16,34 3-53 15,-30 3-21-15,-9 1-45 16</inkml:trace>
  <inkml:trace contextRef="#ctx0" brushRef="#br0" timeOffset="111738.163">4193 9631 308 0,'30'-7'115'0,"-30"7"-62"0,67 0-31 16,-58 0 31-16,25 0-26 15,17-4-7-15,4 4-13 16,0 0-3-16,-4 0-2 15,9 0-50-15,-9 4-20 0,-9 7-87 16</inkml:trace>
  <inkml:trace contextRef="#ctx0" brushRef="#br0" timeOffset="113713.7987">5250 9088 272 0,'-9'-7'101'0,"5"3"-54"0,0-4-26 0,0 8 30 0,4 0-23 16,0 0-5-16,4-3-10 15,4-5-3-15,5 4-6 16,-4 0-5-16,16 4 0 0,17 4 1 16,-12 4 2-16,-4-1-1 15,-5 12-1-15,0 8 7 16,-12 3 5-16,-5-8 3 0,-13 12 0 16,-16 27 4-1,8-24 2-15,0-3-7 0,-4 8-3 16,4-8 0-16,4 3 0 15,0-3-3-15,5-3 0 16,3-5-7-16,10 0-1 16,-5-3 0-16,21 0 2 15,21-8-1-15,5-4-1 16,4-3-30-16,-17-5-15 16,-4 1-48-16,8-11-18 15,-4-5-41 1</inkml:trace>
  <inkml:trace contextRef="#ctx0" brushRef="#br0" timeOffset="114046.112">5870 9084 328 0,'-9'0'123'0,"-4"8"-66"0,-4 3-42 15,5 1 31-15,-1 6-18 16,-4-2-4-16,0 17-12 15,0 1-5-15,4 12-4 16,5-9 2-16,3 1 1 0,5 0-2 16,9-12-3-16,-5-3 0 0,17-1-1 15,-4 1 0-15,22-8 2 16,-10 0-1-16,9 0 2 16,-4 0-2-16,-4 4-1 15,-4-4 3-15,-18 8 2 16,1-8 0-16,-18 8 0 15,1-4-3-15,-14-1-2 16,1 1-28-16,-9-4-14 16,5-3-18-16,-13-9-8 15,4 1-12-15,4-11-5 0,5-1-26 16</inkml:trace>
  <inkml:trace contextRef="#ctx0" brushRef="#br0" timeOffset="114218.6768">5725 9084 308 0,'-13'-11'115'0,"5"15"-62"0,4 0-33 16,4-1 30-16,0 5-21 15,4-1-5-15,13-3-15 16,13-4-6-16,8-4-2 16,17 1-1-16,4-5 2 0,9 1-21 0,-4-1-7 15,-5 1-53-15,1 3-22 16</inkml:trace>
  <inkml:trace contextRef="#ctx0" brushRef="#br0" timeOffset="114683.5373">6481 9145 248 0,'-17'-8'93'0,"17"8"-50"0,0 8-33 0,0-8 25 16,0 11-4-16,4 0 4 15,4 4-4-15,1 12 1 0,4 3-18 16,-5 8 1-16,1 3-1 0,-5-3-5 15,-4-8-3-15,0-3-1 16,-4 6-1-16,-1 1-7 16,-3 0-2-16,-1 0-34 15,1 4-13-15,4-12-38 16,-5 12-16-16,5-8-12 16</inkml:trace>
  <inkml:trace contextRef="#ctx0" brushRef="#br0" timeOffset="114855.4368">6319 9469 288 0,'-8'4'107'0,"8"3"-58"0,4-3-31 0,-4 0 31 16,13-8-18-16,17-11-5 16,29 4-15-16,9-12-5 15,4-3-4-15,0 11-68 0,-4 7-29 16,-13 4-48-1</inkml:trace>
  <inkml:trace contextRef="#ctx0" brushRef="#br0" timeOffset="116350.3079">7088 9058 312 0,'4'-26'118'0,"13"14"-64"0,-30 1-41 0,9 11 30 15,4-4-15-15,0 4-1 31,0 0-12-31,0 0-4 16,0 0-6-16,0 4-6 0,-4 19 0 16,-1-5 3-16,5 24 1 0,0-1-4 15,5 16 1-15,-1-8-2 16,0 11 0-16,0-11 4 16,1 4 1-16,-1-8-19 15,0 1-7-15,0-9-50 0,5-10-22 16,-1-5-46-1</inkml:trace>
  <inkml:trace contextRef="#ctx0" brushRef="#br0" timeOffset="116676.5581">7423 9054 336 0,'-4'8'126'15,"4"-8"-68"-15,-13 26-54 0,9-22 26 0,-5 11-15 0,5 0-1 16,-4 19-6-16,-1-11 0 16,1 14-5-16,3 20-2 0,5-23 2 15,0-8-2-15,13-3 2 16,8 7-4-16,-4-11 0 16,0-4 1-16,9 11 2 31,-5-10-1-31,0 6-1 15,-4-3 5-15,-8 4 1 16,-1-4-5-16,-16 11 0 16,3-8 1-16,-7 5 3 15,-1-5-26-15,-13 9-11 16,5-9-33-16,-8-7-13 16,3-3-63-1</inkml:trace>
  <inkml:trace contextRef="#ctx0" brushRef="#br0" timeOffset="116873.5631">7381 9115 344 0,'12'7'129'0,"1"-3"-70"0,4-4-47 16,-4 0 30-16,12-4-22 16,9-3-6-16,13-5-4 15,4 1-2-15,-13 3-4 16,-4 1-5-16,4-1 0 0,13-3-54 15,-17 3-23-15,-8 8-82 16</inkml:trace>
  <inkml:trace contextRef="#ctx0" brushRef="#br0" timeOffset="117622.7969">4095 10559 216 0,'0'0'82'0,"0"0"-44"0,13 0-14 0,-13 0 27 0,13 0-11 16,4 0-3-16,21-7-19 15,34-5-6-15,-4 8-8 16,0-3-5-16,-17 3 0 0,-13 4 3 16,26 0 3-16,25 0-26 15,-4 0-11-15,-17 0-92 16,-17 0-56-1,-13 0 79-15</inkml:trace>
  <inkml:trace contextRef="#ctx0" brushRef="#br0" timeOffset="117841.5664">4235 10989 312 0,'-21'0'115'0,"34"0"-62"0,-17 4-27 0,-1-4 34 16,10 0-19-16,7 0-4 16,1 7-19-16,0-7-6 15,21 0-8-15,21-11-3 0,-13 11 0 16,-8-7-15-16,30 3-3 16,42-8-70-16,-38 5-31 15,-4-1-36 1</inkml:trace>
  <inkml:trace contextRef="#ctx0" brushRef="#br0" timeOffset="119697.3605">5241 10333 200 0,'0'-12'74'0,"0"12"-40"0,5-7-5 0,-5 7 28 0,0 4-12 16,0-4-1 0,0 7-10-16,0 1-1 0,-5 11-19 15,1 3 1-15,0 12-1 0,0-7-1 16,-1 18 2-16,1-7-4 16,4 3 1-16,0-7-3 0,0 8 0 31,0-9-3-31,4-2-1 15,1-5 3-15,7-7 5 0,-3-4-1 16,12-11 1-16,-4 0-7 16,17-8-4-16,-4 0-1 15,8-4 1-15,-8 5-30 16,4-9-13-16,8 1-34 16,0-4-132-1</inkml:trace>
  <inkml:trace contextRef="#ctx0" brushRef="#br0" timeOffset="119943.047">5640 10397 296 0,'-4'-53'112'0,"4"53"-60"0,0-4-39 0,0 4 30 15,0 8-26 1,0-4-6-16,0 22-2 0,0-3 4 15,0 30-7-15,0-12 3 0,-4 23 2 16,4-11-4-16,-4 15 1 16,4-12-7-16,0 12-1 15,0-11-16-15,4-1-6 16,0-7-55-16,13-3-23 16,-4-16-34-1</inkml:trace>
  <inkml:trace contextRef="#ctx0" brushRef="#br0" timeOffset="120291.9002">5861 10865 384 0,'-21'-4'143'0,"21"4"-78"0,-26-23-41 16,22 23 38-16,-4-11-25 15,-1 0-9-15,5-20-19 16,0 9-8-16,8-20-1 15,13-26-3-15,13 8-1 0,8 15-2 16,-9 15 1-16,-3 7 1 16,12 12 2-16,-4-1 1 15,0 20 1-15,-4-1-3 0,-9 24 2 16,0-1 1-16,-12 4 2 16,-5 0 3-16,-13 11 4 15,5-7-4-15,-13 7-3 16,4-7 3-16,-12-1 1 15,4-3-5-15,-5-4 0 16,5-7-17-16,-4-15-6 16,3-1-16-16,1-18-4 15,4 0-23-15,9-23-12 16,25-23-79-16</inkml:trace>
  <inkml:trace contextRef="#ctx0" brushRef="#br0" timeOffset="121024.4303">6392 10827 228 0,'-9'0'85'0,"9"0"-46"0,-8 0-15 0,3 0 29 16,1 0-9-16,0 0-2 16,4 4-8-16,0 3-1 15,0-7-19-15,0 4-1 0,4 4-2 16,0-8 2-16,9 0 3 15,0 0-5-15,4 0-1 0,0-8-6 32,13-3-3-32,-5 7 2 15,5-15 0-15,-5 8-1 16,1-12 1-16,3-11-2 16,-16 15-1-16,0-3 1 0,-9-9-1 15,0 5-3-15,-4-15 0 16,5-20-1-16,3 24 3 15,-4 3-2-15,13-4-1 16,13-7 0-16,-13 14 0 16,0 9 0-16,4 3 3 15,-4 4 0-15,0 7 3 0,0 1-1 16,0 11-1-16,0-1 3 16,-4 9 0-16,0-1-1 15,-5 19-2-15,0-7 1 16,-8 22-1-16,0-7 0 15,0 7 2-15,0-4-1 16,0 1 2-16,0-4 2 16,5-1 4-16,-1-3 5 15,4 0 3-15,-3-7-3 16,7-5 0-16,1 1-8 16,8-8-2-16,-4-4-2 15,22-3 1-15,-10-8-26 16,5 0-12-16,-4 0-88 0,-5-8-37 15,1-26 0 1</inkml:trace>
  <inkml:trace contextRef="#ctx0" brushRef="#br0" timeOffset="140637.4725">1604 11940 188 0,'0'0'71'0,"0"0"-38"0,0 11-21 0,-5-7 19 16,5 3-10-16,0 1 1 16,-4 11-11-16,0-1-4 15,0 24-4-15,-1-8 0 0,1 15 2 16,0-8-2-16,0 16 0 16,-1-12-1-16,5 4 1 0,0-3-2 15,5-1 2-15,-5-4 0 16,4 5 1-16,-4-5-5 15,0-7-1-15,0-11-35 16,-9-8-15-16,1-4-55 16</inkml:trace>
  <inkml:trace contextRef="#ctx0" brushRef="#br0" timeOffset="140856.2236">1226 11917 224 0,'0'0'85'0,"0"0"-46"0,13 0-37 0,-13 0 17 16,17 0-10-16,4 0-3 16,17-11-3-16,-4 3-3 15,30-7 1-15,25-4-4 0,17 4 2 16,8 4-105-1</inkml:trace>
  <inkml:trace contextRef="#ctx0" brushRef="#br0" timeOffset="141263.3779">1234 12781 212 0,'5'7'79'0,"-5"-7"-42"0,12 4-17 0,-12-4 27 16,17 4-5-16,-8-1 2 16,21-3-13-16,-9 0-7 15,25-7-13-15,-3-1-7 0,-5 1-1 16,0-1-2-16,9 8-1 15,-5 0-48-15,5 0-20 16,4 0-72 0</inkml:trace>
  <inkml:trace contextRef="#ctx0" brushRef="#br0" timeOffset="141693.4807">2130 12415 256 0,'-26'11'96'0,"26"-11"-52"0,-38 0-25 0,30 4 26 15,-5 3-17-15,0 1-5 16,-16 3-10-16,7 1-3 15,1 3-6-15,4-4-3 0,4 8 2 16,1-4-2-16,16 4-1 16,0 0-2-16,13 3-1 15,0-10 4-15,9 10 1 16,-5-3 0 0,4 4-2-16,-3-4 1 15,-10 7-1-15,1-3 13 16,-4 3 6-16,-5-3-3 15,-8 3-1-15,-1-3-7 16,-7 3 0-16,-1-3-5 16,-8-12 0-16,-5 0-6 15,1-11-2-15,3 0-36 0,10-7-15 16,3 3-37-16,18-4-17 16,-5 5-7-1</inkml:trace>
  <inkml:trace contextRef="#ctx0" brushRef="#br0" timeOffset="142064.5058">2155 12856 324 0,'-8'-26'123'0,"8"26"-66"0,-9-38-47 15,5 34 28-15,4-15-19 16,0 4-3-16,9-7-12 16,-5 7-5-16,9-8 0 15,4 8-2-15,0 3-1 0,-9 1 3 16,13 7 2-16,-4 4-2 16,0 4 0-16,0 0 1 15,-4 15 2-15,-4-4-1 16,-5 11 2-16,0-3-2 15,-8 3-1-15,0-3 1 16,-1 0-1-16,1-5 2 16,0 5 3-16,0-12-13 0,-5-7-7 15,1 4-8 1,-5-8-1-16,0-8-29 16,5-3-11-16,-1 7-65 15</inkml:trace>
  <inkml:trace contextRef="#ctx0" brushRef="#br0" timeOffset="142408.3563">2470 12603 212 0,'4'0'82'0,"-4"0"-44"0,0 12-27 0,0-9 23 16,0 9-7-16,0-5-1 15,0 12-8-15,0-4-3 16,8 8-9-16,-3 0-4 0,7 10 1 16,1-6-4-16,8 3 0 0,-4-4 1 15,9-3 2 1,-1 0 14-16,5-23 9 0,-13 0 1 15,8-34-1-15,-3 11-11 16,-1-15-6-16,-4 4-27 16,0 1-10-16,-5-1-32 15,5-8-12-15,-4 8-58 16</inkml:trace>
  <inkml:trace contextRef="#ctx0" brushRef="#br0" timeOffset="142815.486">2936 12630 272 0,'-8'4'101'0,"8"-4"-54"0,-4 11-44 0,-5-7 21 16,5 7-12-16,0-4-2 15,4 12-5-15,0 0-4 16,0-4 0-16,0 4-1 0,4 0 2 16,0-4 5-16,5 0 6 15,-5 0 6-15,-4-3 3 16,0-1 4-16,0-7 3 16,0-1 0-16,0-10 0 15,0 3-5-15,4-19-3 0,0 5-7 16,5-20-1-16,-5 4-6 15,9-8-2-15,0 5-2 16,8-5-3-16,9-14-19 16,4 7-8-16,4 15-19 15,-21 15-9-15,4 4-6 16,4 15 0-16,14 0-8 16,-14 0-2-16,-4 4-38 15</inkml:trace>
  <inkml:trace contextRef="#ctx0" brushRef="#br0" timeOffset="143081.9811">3454 12577 268 0,'-4'0'101'0,"4"0"-54"0,-8-11-15 0,3 11 33 16,1-8-21-16,0 4-5 15,0 4-17-15,-5 0-6 16,1 0-9-16,-5 4-7 0,9 7-1 15,-5-3 1-15,-4 11 2 16,5-4 1-16,4 8 3 16,-1-5-5-16,5 5-3 15,0 0 1-15,5-1 2 16,-1-3-7-16,4 0-1 0,5 0-31 16,0-4-13-16,-5-4-20 15,14-11-9-15,-5 0-49 16</inkml:trace>
  <inkml:trace contextRef="#ctx0" brushRef="#br0" timeOffset="143472.6443">3785 12826 304 0,'0'19'112'0,"0"-19"-60"0,0 11-25 0,0-11 32 16,-4 0-9-16,0 0-2 15,0 0-10-15,-1 0-1 16,-3-11-21-16,-1 3 0 0,-3-7-2 16,-14-15-3-16,9 4 1 15,5 3-7-15,-5-11-1 16,4 8-9-16,13-8-2 16,0 3-3-16,8-6 1 15,-3 10-6-15,16-10-3 16,-13 10 3-16,18 8 1 15,-5 4 6-15,4 4 3 16,-3 3 0-16,-1 12 4 16,4 4 0-16,-16-1 3 15,-5 1-1-15,0 3 2 16,-4 0-2-16,-4 5-1 0,0-5-28 16,0 4-11-16,-5 0-14 15,5-11-3-15,-5 3-9 16,9-7-4-16,0 0-55 15</inkml:trace>
  <inkml:trace contextRef="#ctx0" brushRef="#br0" timeOffset="143924.6806">4333 12543 200 0,'-26'0'77'0,"26"0"-42"0,-17 4-17 16,13 3 25-16,-13-7 2 16,9 0 3-16,-1 0-11 15,1 0-3-15,8 0-19 16,0 0 0-16,8 0-1 0,-3 0-5 15,20 0-1-15,9 0-6 16,13-7-2-16,-5 3 2 16,-8 4 1-16,-4 0-28 15,12 0-10-15,-4-8-56 16,13 8-23-16,-8 0-10 16</inkml:trace>
  <inkml:trace contextRef="#ctx0" brushRef="#br0" timeOffset="144127.8092">4316 12803 304 0,'21'0'112'0,"-21"0"-60"0,47-4-47 0,-43 4 24 16,17 0-18-16,9 0-6 15,4 0-30-15,0 4-11 16,0 0-99-16</inkml:trace>
  <inkml:trace contextRef="#ctx0" brushRef="#br0" timeOffset="146376.2394">5152 11906 240 0,'-8'-31'90'0,"8"31"-48"0,-13-22-20 0,9 22 26 15,-1 0-10-15,1 0-2 16,0 0-16-16,0 0-5 16,-5 7-9-16,5 1-8 0,4 15-2 15,0-5 2-15,0 35 3 16,0-19-2-16,8 38-2 16,1-16-1-16,8 8 3 15,-4-7 11-15,4 7 6 0,0-7 3 16,0-4 3-16,0-8 1 15,0 0 3-15,-5-7 3 16,1-16 5-16,0-3-4 16,8-11 2-16,-4-4-14 15,8-27-5-15,-3 4-8 16,12-41-2-16,-5 11-3 16,10-19-1-16,16-38-4 15,-9 19-1-15,-7 12-35 16,-18 30-15-16,0 3-22 0,-4 12-9 15,8-4-13-15,-8 34-5 16,-4-7-15 0</inkml:trace>
  <inkml:trace contextRef="#ctx0" brushRef="#br0" timeOffset="146911.4429">5865 12532 268 0,'0'-15'101'0,"0"15"-54"0,-4-8-31 16,0 8 29-16,0 0-9 0,-1 0-1 15,-3 4-13-15,-1-4-4 16,-8 7-10-16,5 1-1 0,-5 7 3 16,4-4-4-16,0 1 2 15,0 3-7-15,5 4-1 16,-1-4 0-16,9 7 2 15,0-3-3-15,9 0-2 16,-1 0 2-16,9 4 2 16,-4-12-2-16,4 8-2 15,0-4 4-15,0 7 1 16,-4-3 11-16,-9 8 6 16,0-1-1-16,-8 0 1 15,0-3-6-15,-9 0-3 0,5-1-3 16,-9-7 0-16,4-3-2 15,-4-8 2-15,4-1-6 16,-4-3-3-16,0 0-39 16,9-7-15-16,-1 3-38 15,13-7-16-15,13-8-40 16</inkml:trace>
  <inkml:trace contextRef="#ctx0" brushRef="#br0" timeOffset="147351.2683">6086 12882 364 0,'-21'-22'134'0,"21"22"-72"0,-26-34-41 0,22 30 35 16,-4-11-21-16,-1 4-7 16,5-12-20-16,0 4-7 15,8-7-1-15,0 3-1 0,9 1 1 16,12-5-3-16,-4 12 0 16,-4 4-1-16,5 11 0 0,7 7 3 15,-12 1 0-15,-4-1 1 16,0 16 0-16,-5-4 0 15,-3 15 2-15,-1-15-1 16,-4 11 2-16,0-8-7 16,-4 1 1-16,-1 0-12 15,-3-8-3-15,-1 4-9 16,-3-16-3-16,-1 5 10 16,-4-19 4-16,0-1-10 15,4-10-3-15,0 7-51 0,13-4-23 16,9-15-15-1</inkml:trace>
  <inkml:trace contextRef="#ctx0" brushRef="#br0" timeOffset="147860.4521">6379 12634 160 0,'-13'-4'60'0,"13"4"-32"0,-13-4-6 15,5 4 20-15,4 0-5 0,-1 0 1 16,1-4-5-16,0 0 2 16,0 1-19-16,-1-1 2 0,5 4 0 15,0 0-8-15,5 7-1 16,-1 1-3-16,4 3 1 16,1 1 2-16,4 10 2 15,-5 1-1-15,5 0-1 16,0-1-3-16,8 5-1 15,-4-5 1-15,4-3 1 16,-4-4 10-16,8-11 6 16,-3 0-1-16,-1-16-1 15,-4 5-9 1,4-20-5-16,-4 5-4 16,0-12 0-16,4-15-20 15,-4-8-6-15,-4 12-37 16,-4 15-16-16,-5 7-40 15,4 4-14-15,1 4 16 16</inkml:trace>
  <inkml:trace contextRef="#ctx0" brushRef="#br0" timeOffset="148345.8759">6769 12660 104 0,'0'4'41'0,"0"-4"-22"0,0 30-7 0,0-19 16 0,0-7 1 16,0 4 5-16,0 3 8 15,0 0 4-15,0-3-25 16,0-1 12-16,5 5 7 0,-5-5-4 16,0 4 2-16,0-3-18 15,0 3-6-15,0-3-9 16,0 3-2-16,0 0-3 16,-5 1-1-16,5-1 18 15,0-11 11-15,0 0 8 16,0-23 3-16,0 8-2 0,5-11 0 15,-5 3-12-15,4-14-5 16,4-20-11 0,1 19-4-16,-5 4-5 0,9-3-1 15,-5 6-17-15,9 1-8 16,-4 4-22-16,8 11-7 16,0 3-24-16,5 16-8 15,-5 0-43 1,9 15-49-16,-5-4 65 15</inkml:trace>
  <inkml:trace contextRef="#ctx0" brushRef="#br0" timeOffset="148615.2826">7228 12637 296 0,'0'-11'112'0,"-9"7"-60"0,1 0-30 0,-1 4 31 0,1 0-13 15,-5 0-1-15,0 0-20 16,-4 4-7-16,-4 4-7 16,0 3-6-16,4 12-2 0,4-4 4 15,0 3 1-15,5 1-3 16,4-4-1-16,0-4-2 16,12-4 3-16,0 0 0 15,9-3 3-15,-4-1-21 0,8-3-7 16,1 0-33-16,3-8-13 15,-4 0-74 1</inkml:trace>
  <inkml:trace contextRef="#ctx0" brushRef="#br0" timeOffset="149021.9594">7495 12826 332 0,'4'-4'126'0,"-4"4"-68"0,0-4-41 0,0 4 33 0,-4 0-15 16,4 0 0-16,-4-3-16 15,0-1-4-15,-5-4-9 16,1 4 3-16,-5-11 3 0,5 0 0 16,-5-4 1-16,0 8-5 15,5-19-3-15,-5-12-5 16,4 5-2-16,5 3 1 15,4 4 0-15,4-8-2 16,1 8 0-16,3 3-1 16,1 12 0-16,-5 4-4 15,9 3 0-15,-1 1-1 0,1 14 3 16,4 5 4-16,-4-1 1 16,-5 0 1-16,-4 4 0 15,-4 1-3-15,0-1 0 16,-4 0-27-16,0 0-10 15,4-4-24-15,0 0-8 16,0-3-21-16,0-4-6 16,0-4-9-1</inkml:trace>
  <inkml:trace contextRef="#ctx0" brushRef="#br0" timeOffset="149666.0005">5165 13222 228 0,'-9'0'85'0,"9"0"-46"0,-4 4-21 15,0-1 23-15,4 1-12 16,0 0-2-16,0 0-5 16,0 0 1-16,17-1-13 15,4 1 5-15,43-4 5 0,-9 0-2 16,38-4 1-16,90-3-12 16,-73 3-5-16,-16 0 5 15,46 4 3-15,-21 0 6 0,12 0 4 16,-12 0-6-16,8 0-1 15,-21 0-7-15,1-4-4 16,-14 4-23-16,-12 0-9 16,-9 0-58-16,-21 16-25 15,-9-1-38 1</inkml:trace>
  <inkml:trace contextRef="#ctx0" brushRef="#br0" timeOffset="152326.7305">5156 13795 200 0,'-4'-11'77'0,"4"11"-42"0,0 0-30 0,0 0 17 31,0 4-14-31,0 3-2 15,0 16-4-15,0-8 1 16,0 26-2-16,0-7 2 0,0 19 0 16,0-8-1-16,-4 8 1 15,0-4 2-15,-1-7 4 16,5-5 5-16,-4 5 1 0,0-8 7 16,0-4 4-16,-1-11 5 15,-3-8 4-15,4 1-11 16,-1-20-4-16,1 0-5 15,4-18-2-15,0-4-3 16,4-30 1-16,1 7-6 16,7-11-3-16,1 3-4 15,13-7-1-15,-1 12-1 16,9 7 3-16,0 7 0 0,4 16 1 16,-4 3-3-16,0 8 2 15,4 11 3-15,-21 16 1 16,0-5-1-16,-12 16-2 15,-1 0 1-15,-13 7 1 16,5 0-3-16,-17 4-2 0,4 0-5 16,-4-8-2-16,-1 1 2 15,-3-5 5-15,4-3 0 16,4-4 1-16,0 0 2 16,4-3 0-16,5 3-3 15,3-4 2-15,5 0 3 16,9 1 3-16,-1 3 0 0,18 4 2 15,-5-4-2-15,9 11 0 16,-5-3-3-16,5 7 1 16,-5-4-2-16,1 12-1 15,-5-8-37-15,4 4-15 16,-12 0-34-16,4-8-13 16,0-3-20-1</inkml:trace>
  <inkml:trace contextRef="#ctx0" brushRef="#br0" timeOffset="152729.0134">5857 14112 288 0,'-13'-4'110'0,"13"4"-60"0,-25 0-39 0,20 0 26 16,-7 12-11-16,-1-12-3 16,-4 15-9-16,4-4-1 15,-4 4-8-15,4-4 1 0,1 4 4 0,-1-3-8 16,9 3-3-16,-1-4 0 16,10 4 0-16,-1-3-2 15,13 6 2-15,-4-2 1 16,8 2 0-16,-4-3 0 15,0 12 2-15,-4-4-1 16,-5 7 2-16,-4-8 0 16,-4 1 1-16,0 0 0 0,-8-1 0 15,-1-3 0-15,-3-4 0 16,3-4-5-16,-4-7 1 16,1 0-20-16,-1-12-7 15,0 1-21-15,13-16-8 16,0 4-67-1</inkml:trace>
  <inkml:trace contextRef="#ctx0" brushRef="#br0" timeOffset="153104.0582">6056 14372 324 0,'-12'-15'123'0,"12"15"-66"0,-17-26-40 16,12 22 33-16,1-7-26 15,0 3-5-15,8-3-14 16,-4 0-6-16,13-1 0 16,-5 8-5-16,9-3 2 0,0 3 2 15,4 4 1-15,-4 0 3 16,5 11 1-16,-5-7-4 15,-9 15-1-15,1-4 3 16,-9 8 1-16,0-4 0 16,-5 3 1-16,1-3-2 0,-4 0-1 15,-1-4-2-15,1-4 1 16,-1 1-21-16,-4-5-8 16,1-7-7-16,-1-11-3 15,0 3-6-15,9-7-4 16,0-4-69-1</inkml:trace>
  <inkml:trace contextRef="#ctx0" brushRef="#br0" timeOffset="153479.0927">6375 14252 200 0,'4'7'74'0,"-4"-7"-40"0,4 15-11 16,-4-7 26-16,0-4-10 16,0 3-2-16,4 4-8 15,1-3-4-15,3 3-13 16,-4-3-5-16,5-1-3 0,-1 1 0 15,9-1 0-15,0 1 6 16,0-8 6-16,-4 0 5 16,0-11 2-16,-1 3-8 0,1-11-2 15,0 4-9-15,0-11-5 16,-5-4-18 0,5-4-7-16,0 3-20 0,-1-2-7 15,1 10-37-15,0 0-18 16,0 1-2-1</inkml:trace>
  <inkml:trace contextRef="#ctx0" brushRef="#br0" timeOffset="153879.3629">6833 14259 252 0,'-8'0'96'0,"8"0"-52"0,-5 11-40 15,5-7 21-15,0 4-12 16,0 3-2-16,0-3 5 16,0 3 1-16,0 4-8 0,0-4 6 15,0 1 2 1,0-1 2-16,0-3 3 15,0-1 1-15,0-3 1 16,0 0 0-16,0-4 2 16,0 0 1-16,0-12 1 15,0 1-4-15,5-8-3 16,-5 4-5-16,4-19 0 16,0 4-11-16,5-12-3 15,-5 8-9-15,4-3-3 0,1 7-27 16,8 7-12-16,-5-3-18 15,5 10-6-15,26 5-21 16,-18 11-5-16,-3 0-26 16</inkml:trace>
  <inkml:trace contextRef="#ctx0" brushRef="#br0" timeOffset="154167.5232">7266 14154 272 0,'0'-12'104'0,"0"12"-56"0,-13-7-32 0,13 7 29 0,-8 7-9 16,4-7 2-16,-9 12-7 15,4-5-1-15,-8 4-17 16,5 1 3-16,-10 3 2 0,5-4-4 16,5 8 0-16,3 0-8 15,9-4-2-15,0 4-4 16,4-4-3-16,1 0 2 15,3 4 2-15,1-4-29 16,3 0-13-16,1-4-26 16,4-7-8-16,0 0-31 15,0-4-12-15,0 0 14 16</inkml:trace>
  <inkml:trace contextRef="#ctx0" brushRef="#br0" timeOffset="154589.6178">7567 14274 288 0,'5'-4'110'0,"-10"4"-60"0,1 0-32 0,0 0 31 15,-5 0-20-15,5 0-4 0,-4 4-11 16,-1 4-4-16,-4-8-5 15,1 0 5-15,3 0 3 0,1 0 2 16,-1 0 4-16,-8-12-2 16,5-10 1-16,3-5-5 15,5 5 0-15,0 3-6 16,4-11-2-16,0 3-5 16,4 1-2-16,0-4-2 15,9 0 0-15,-1 3 3 16,5 5 0-16,0 3-4 15,0 19 1-15,0 3 2 16,-4 5 3-16,-4 3 4 16,-9 1 2-16,0-1-3 0,0 0-1 15,0 1-14-15,-5 3-6 16,1-4-33-16,0 0-15 16,0 1-37-16,-1-9-15 15,1 5-13 1</inkml:trace>
  <inkml:trace contextRef="#ctx0" brushRef="#br0" timeOffset="157742.1145">8132 12520 236 0,'-4'0'88'0,"4"0"-48"0,0-3-27 0,0 3 22 0,0 0-5 15,0 0 2-15,8 0-7 16,-4 0-1-16,22 0-13 16,-5 0-7-16,17 0 0 0,-8 0-3 15,21-4 2-15,-9 4-24 16,14-15-11-16,-10 0-49 15,26-4-23-15,-12 4-8 16</inkml:trace>
  <inkml:trace contextRef="#ctx0" brushRef="#br0" timeOffset="158065.7776">8149 12845 296 0,'-4'0'110'0,"4"0"-60"0,4 15-45 0,-4-8 24 15,0-3-5-15,0 4 1 16,13 3 5-16,-5-7 6 16,18 3-19-16,-1-7 4 0,17 0 0 15,-8-7-11-15,9 3-6 16,-5-4-16-16,9-3-5 0,-9 0-51 16,17-4-22-16,-8 3-69 15</inkml:trace>
  <inkml:trace contextRef="#ctx0" brushRef="#br0" timeOffset="159137.5253">9151 12045 176 0,'4'-11'68'0,"-4"11"-36"0,4-4-18 16,-4 4 20-16,0 0-2 0,0 0 3 15,0 0-2-15,0 0 2 16,0 0-19-16,0 0 4 0,0 4 1 16,0-4-3-16,0 7 0 15,0 1-6 1,-4 15-2-16,0-5-4 15,-1 20-1-15,5-8-3 0,-4 19 1 0,0-3-2 16,0-5-1 0,-1-3 3-16,1 3 0 0,0 1 3 15,4-8 1-15,0-4 3 16,0-4 4-16,0-3-2 16,4-8 1-16,0 0-7 15,9-7-2-15,0-8-2 16,12-8 1-16,-3 4-22 15,16-18-9-15,-4 7-48 0,4-8-21 16,17-11-53 0</inkml:trace>
  <inkml:trace contextRef="#ctx0" brushRef="#br0" timeOffset="159408.6066">9494 12117 276 0,'-4'-34'104'0,"4"34"-56"0,-4-4-23 0,4 4 33 15,-4 4-22-15,4 3-8 0,-5 5-12 16,1 3-6-16,0 19-5 16,0-4-4-16,-5 19 2 0,5-4-2 15,-4 4-1-15,-1-3 1 16,5 10-1-16,4-11 0 15,4 8 2 1,0-8-23-16,1 4-8 16,-1-7-50-16,8 3-19 15,-3-11-35 1</inkml:trace>
  <inkml:trace contextRef="#ctx0" brushRef="#br0" timeOffset="159802.4636">9821 12136 376 0,'-4'-46'143'0,"4"46"-78"0,-13 0-56 16,9 0 30-16,-4 4-22 15,-1 4-7-15,-4 22-9 16,5-4-3-16,-9 27 1 15,4-11-2-15,5 14 1 0,-1-11 0 16,9 4 0-16,0-7-7 0,9 3-2 16,-1-3-3-16,13-8-1 15,-4-12-6-15,17-18-1 16,-4 4 9-16,8-20 5 16,-8 1 14-16,4-19 6 15,-9 3 3-15,-3-14 4 16,-5 7 0-16,-13-8 1 15,0 5-7-15,-21-5-3 16,4 8-8-16,-8 0-3 16,4 8-25-16,-4-4-10 15,4 7-25-15,4 8-12 16,0 0-71 0</inkml:trace>
  <inkml:trace contextRef="#ctx0" brushRef="#br0" timeOffset="160363.9059">10322 12396 320 0,'-13'-15'121'0,"13"15"-66"0,-4-15-38 0,0 15 30 16,0 0-16-16,4 0-6 16,0 0-8-16,0 0-3 15,0 7-8-15,0 1-6 0,0 14-1 16,0 1-4-16,0 3 1 16,0 1 2-16,4 7 3 15,0-4 0-15,0 4 2 16,1-8 4-16,-1 1 4 15,0-5 5-15,0-3 2 16,1-4 4-16,3-15 3 16,1 0-4-16,8-15-1 0,-5 0-2 15,14-23-2-15,-5 8-8 16,9-15-3 0,8-19-8-16,-8 11-2 0,-9 8-36 15,-4 11-15-15,-9 19-88 16,1 11 7-1,-5 8-1-15,0 0 17 16</inkml:trace>
  <inkml:trace contextRef="#ctx0" brushRef="#br0" timeOffset="160851.1295">9078 13128 228 0,'0'0'85'0,"0"0"-46"0,5 0-13 16,-5 0 31-16,8 0-1 15,1 0 1-15,25-4-7 16,-5 0-4-16,52-3-25 16,-9-1-2-16,26-3 2 0,-18 3-10 15,39-7-3-15,68-4-3 16,-85 12-1-16,-13 3-11 0,13-7-3 16,-13 11-35-1,0-12-13-15,-12 5-49 0,-5 3-20 16,-13-7-10-1</inkml:trace>
  <inkml:trace contextRef="#ctx0" brushRef="#br0" timeOffset="162854.9719">9248 13399 236 0,'0'12'88'0,"0"-12"-48"0,-4 22-20 0,4-18 27 16,-4 11-14-16,0 4-4 15,-1 7-5-15,1 1-4 16,-4 10-10-16,-1-3 2 0,1 4 2 15,3-4 1-15,1 7 4 16,0-3-9-16,4 11-3 16,0-15-4-16,4-7-3 15,0-1 7 1,5-7 3-16,-1-4 1 0,9-11 3 0,0-4-7 16,21-12-2-16,-8 1-25 15,8-8-9 1,-8 0-43-16,0-3-19 0,-5 3-62 15</inkml:trace>
  <inkml:trace contextRef="#ctx0" brushRef="#br0" timeOffset="163108.6018">9562 13546 272 0,'-8'8'104'0,"8"-8"-56"0,-4 7-21 0,-1-3 34 15,1 4-17-15,0-5-5 16,4 13-22-16,0-5-9 16,-4 19-5-16,-1-7-3 0,1 22 1 15,0-7 3-15,0 22 5 16,4-11-3-16,0 8 2 16,0-5-5-16,0 1-2 15,0-4-16-15,4 4-7 16,-4-8-47-16,4 4-19 0,0-7-63 15</inkml:trace>
  <inkml:trace contextRef="#ctx0" brushRef="#br0" timeOffset="163493.8693">9800 13972 348 0,'-13'-15'132'0,"13"15"-72"0,-17-45-35 0,13 41 38 0,-4-11-23 15,-1 4-5-15,-4-15-19 16,5 3-7-16,-1-3-6 16,5-5-3-16,4-6 1 0,0 6-6 15,4 1 1-15,1 8 0 16,7-1-1-16,1 12-1 16,8 11-1-16,-4 0-3 15,0 15 1-15,0 4 3 16,-4 22 1-16,-4-7 3 15,-5 23 1-15,0-12 1 16,-4 4 2-16,0-8 3 16,-4 5 4-16,0-9-2 15,-5-3 1-15,5-3-3 0,-5-13 0 16,1 1-19-16,-1-15-5 16,1-4-9-16,-1-15 0 15,1 4-23-15,8-12-9 16,0 4-43-16,8 0-17 15,1 4 10 1</inkml:trace>
  <inkml:trace contextRef="#ctx0" brushRef="#br0" timeOffset="164166.3367">10067 14067 284 0,'-4'7'107'0,"4"-7"-58"0,-4 4-37 16,4 4 26-16,0-8-5 15,0 0 3-15,0 0-9 0,0 0-2 16,4 0-14-16,0 0-2 0,5 0-2 31,-1 0-6-31,9 0 0 16,-4 0-1-16,8 0 0 15,-4 0-5-15,5 0-1 16,-5 0 5-16,-5 0 2 0,1-8 1 16,-4 1 1-16,-5 3-2 15,0-8 2-15,0 5-2 16,-4-8 2-16,0 0 2 0,0-8 4 15,0 8 0-15,-4-19 2 16,4 4-2-16,0-8 2 16,0 4-6-16,8-11-1 15,-3 3-4-15,3-7-1 16,1 12-1-16,3 3-2 16,1 4 0-16,4 7 3 15,0 4-2-15,4 8 1 16,-4 0 2-16,9 7 0 15,-5 0 0-15,5 4 2 0,-1 0 3 16,-4 15 2-16,-4-4 1 16,-13 12 0-16,1-4-4 15,-10 15-3-15,1-4-3 16,0 8-1-16,0-4 4 16,4 11 1-16,0-11-3 15,0 4 1-15,0-8 6 16,12 0 4-16,1 0 1 15,8-15 3-15,-4 4-5 16,9-8-3-16,-5 1-39 16,-4-1-15-16,0-3-143 15,-9 3-78-15,-3 0 127 16</inkml:trace>
  <inkml:trace contextRef="#ctx0" brushRef="#br0" timeOffset="165385.9116">6532 15432 188 0,'-26'-11'71'0,"26"11"-38"16,-25-4-17-16,20 4 22 0,-3-4 0 15,4 4 4-15,0-4-3 16,-1 1-2-16,5-1-20 16,0 0 12-16,0 4 5 0,0 0-14 15,5 11-3-15,-1-3-9 0,0 18-3 16,0-3-2-16,-4 22 0 16,0-7-2-16,0 19 2 15,0-12-18-15,-4 8-4 16,0-8-33-16,-5-4-14 15,5-3-82 1,-4-8-39-16,3-3 93 16</inkml:trace>
  <inkml:trace contextRef="#ctx0" brushRef="#br0" timeOffset="165592.0793">6247 15349 268 0,'-21'15'101'0,"21"-15"-54"0,0-15-22 0,0 15 31 0,4-7-17 16,1 3-5-16,7-15-17 16,-3 4-6-16,20-12-7 15,-3 5-3-15,33-5 0 0,-8 9-1 16,13-5 0-16,-9 12-29 16,0-1-13-16,-8 5-38 0,0 11-17 15,-9-1-25 1</inkml:trace>
  <inkml:trace contextRef="#ctx0" brushRef="#br0" timeOffset="165842.0751">6192 15881 304 0,'-13'11'115'0,"13"-11"-62"0,5 15-40 0,-5-11 28 16,8 4-6-16,1-5 2 16,8 1-12-16,-5 0-5 0,18-8-11 15,-5 0-4-15,18-7 1 0,-9 4-16 16,17-9-8-16,-9 5-64 16,13-4-28-16,-8 0-41 15</inkml:trace>
  <inkml:trace contextRef="#ctx0" brushRef="#br0" timeOffset="166214.3412">7054 15443 344 0,'-21'-7'129'0,"21"7"-70"0,-22 7-47 0,18-3 32 15,-13 4-21-15,4-1-4 0,-8 8-10 16,4 0-4-16,-4 8-2 16,4-4-3-16,4 11 3 0,0-7-4 0,9-1 0 15,0 1-1-15,8 0 0 16,-4-4 2-16,13 3 0 16,0-3 0-16,8 4 0 15,-4-5 2-15,4 5 1 16,-4 0 1-16,-8 3 0 15,-1-3 0-15,-8 3 0 16,0-3-2-16,-8-1 1 16,-1-3-2-16,-4 4-1 15,1-12-26-15,-5 1-12 16,4-1-19-16,-4-11-7 16,0 0-7-16,21-23-1 15,-4 12-40 1</inkml:trace>
  <inkml:trace contextRef="#ctx0" brushRef="#br0" timeOffset="166684.3012">7232 15858 224 0,'-4'-3'85'0,"4"3"-46"0,-9-8-15 0,5 8 27 16,0-8-13-16,0 5-2 15,4-9-10-15,0 1-4 16,4-15-12-16,0 7 2 0,9-4 2 16,-5 4-5-16,9 0-3 15,0 1-6-15,4 3 0 16,1 3 0-16,-1 16 0 16,-4 4 0-16,-4 3 2 15,-1 0 1-15,-3 8 3 16,-5 0-3-16,-4 7 0 0,0-3-1 15,-13 7-2-15,5-4-2 16,-9-3 1-16,0-4-8 16,-4-8-4-16,4 1-11 15,0-16-3-15,4 4-23 16,13-15-8-16,0 3-75 16</inkml:trace>
  <inkml:trace contextRef="#ctx0" brushRef="#br0" timeOffset="167051.243">7550 15557 220 0,'-12'11'82'0,"12"-11"-44"0,-9 41-27 0,5-33 21 16,4 7-13-16,0-4-3 0,4 12-1 16,-4-4 3-16,9 7-10 15,-5-3 7-15,9 7 2 0,-1-7 4 16,10 3 2-16,-5-3 1 16,4-8 0-16,-4-4 4 15,0-3 3-15,0-1-9 16,-5-14-2-16,1 3-8 15,0-15-2-15,-5-4-11 16,9-11-4-16,-8 4-19 16,4-11-10-16,-5 7-20 0,5-11-6 15,0 3-21-15,-1-7-7 16,1 11-34 0</inkml:trace>
  <inkml:trace contextRef="#ctx0" brushRef="#br0" timeOffset="167417.8599">7954 15651 208 0,'0'15'77'0,"0"-15"-42"0,0 34-26 0,0-27 19 15,0 9 1-15,0-5 2 16,0 4 3-16,0-4 2 16,0 4-20-16,0-3 6 0,0 3 5 15,0-11 5-15,0 3 5 16,0-7-3-16,0 0 2 16,0-7-5-16,4-12-1 15,0 4-11-15,0-19-1 16,1 7-11-16,3-10-2 15,-4 3-5-15,9-12-1 16,-4 12-19-16,8-3-9 16,-5 3-32-16,5 4-13 0,0 7-23 15,13 8-9-15,-5 0-36 16</inkml:trace>
  <inkml:trace contextRef="#ctx0" brushRef="#br0" timeOffset="167656.9195">8268 15651 300 0,'-38'0'112'0,"38"0"-60"0,-30 23-32 0,21-23 30 16,1 11-12-16,-1 0-2 15,1 8-16-15,4-4-5 31,4 8-9-31,0-4-4 0,4 3 1 16,-4-3-2-16,17 4-1 16,-4-4-4-16,8-4-2 15,-4 0-44-15,12-8-18 0,-3-3-96 16</inkml:trace>
  <inkml:trace contextRef="#ctx0" brushRef="#br0" timeOffset="168000.6794">8637 15768 364 0,'-17'15'137'0,"17"-15"-74"0,-21 4-49 0,17-4 33 16,-9 0-13-16,4 0 0 15,-8-4-2-15,5 0 0 16,-1-7-17-16,0 3-5 0,5-11 1 15,-1 4-9-15,9-7-1 16,0 3-8-16,9-4 0 16,-5 1-13-16,9-9-2 15,-5 9-1-15,5 3 1 16,0 0 5-16,-1 8 6 16,1-1-1-16,-4 12 3 15,-5 0 5-15,-4 8 4 16,0-4-10-16,-4 15-6 15,-1-8-42-15,-3 4-20 16,-1-4-74 0</inkml:trace>
  <inkml:trace contextRef="#ctx0" brushRef="#br0" timeOffset="168337.9215">9032 15360 296 0,'-13'16'110'0,"13"-16"-60"0,0 15-36 0,0-12 28 0,0 1-12 16,0 0-2-16,13 0-10 15,-5-4-3-15,13 0-9 16,-4 0-4-16,13 0 1 0,-4 0-24 16,8 0-8-16,-5 0-50 15,10-4-19-15,-6 4-35 16</inkml:trace>
  <inkml:trace contextRef="#ctx0" brushRef="#br0" timeOffset="168541.1132">9100 15640 324 0,'25'-8'123'0,"-25"8"-66"0,34-8-18 0,-30 8 40 15,13-3-32-15,-4-1-14 16,13 0-20-16,-1 0-9 16,9 4-3-16,-9 0-63 0,-3 8-28 15,-5-1-91 1</inkml:trace>
  <inkml:trace contextRef="#ctx0" brushRef="#br0" timeOffset="170445.233">9732 15262 272 0,'0'-22'101'0,"0"22"-54"0,-4-19-24 0,4 19 31 16,0-11-8-16,0 11 0 0,0-8-13 15,0 4-5-15,0 16-16 16,0-12-3-16,0 22-2 0,0-3 1 15,0 19 0-15,0 0-4 0,0 18-1 16,0-14-1-16,4 22 1 16,-4-8-11-16,4 12-2 15,1-7-44-15,-1-12-16 16,0-4-80 0,5 0-57-16,-1-11 84 15</inkml:trace>
  <inkml:trace contextRef="#ctx0" brushRef="#br0" timeOffset="170888.3734">10038 15462 336 0,'-13'-3'126'0,"13"3"-68"0,0 11-52 0,0-7 28 0,-4 11-22 16,0-4-4-16,-5 12-7 15,1-8-2-15,-1 19 1 16,1-8 2-16,-1 16 1 0,1-16-4 0,-1 8 1 16,1-4 2-16,3-4 1 15,1-3 3-15,0 0 3 16,0-1 9-16,4-18 6 16,0 4 0-16,8-20 1 15,1 1-3-15,3-27-2 16,1 8-2-16,4-19-1 15,0 4-7-15,9-23-2 16,-5 8 2-16,4-4 4 16,-4 7-4-16,5 8 0 15,-5 7-4-15,0 20 1 16,-4-1-4-16,5 19-2 0,-5 1-5 16,4 25 0-16,-4-3-29 15,4 23-11-15,-4-8-23 16,0 26-11-16,-4-7-7 15,-1 3 0-15,1-3 18 16,-4 0 9-16,-5-8-47 16</inkml:trace>
  <inkml:trace contextRef="#ctx0" brushRef="#br0" timeOffset="171107.2282">10131 15504 288 0,'-34'-15'110'0,"34"15"-60"0,-13 11-36 0,9-11 28 16,4 11-3-16,0-7 4 15,4 4-11-15,1 3-4 16,16-11-16-16,-4 4-1 0,8-4 0 16,1 0-9-16,4-4 0 15,-5 4-108-15,0-8-48 16,-3 5-4-1</inkml:trace>
  <inkml:trace contextRef="#ctx0" brushRef="#br0" timeOffset="172371.1342">8501 15579 192 0,'0'-15'74'0,"0"15"-40"0,0-7-16 16,0 7 23-16,0 0 1 16,0 0 2-16,0-8-7 15,0 4 0-15,0-7-21 16,0 3 0-16,4-7 0 0,1 4-4 16,-1 0 1-16,0-4-6 15,5 3-2-15,-1 1-2 16,5 0-3-16,-5 3-2 15,5 4 1-15,0 1 3 16,-5 3 1-16,1 0 1 0,-5 11 0 16,0-4 0-16,-8 9 0 15,4-5-2-15,-8 8 1 16,3-4 2-16,-3 4 2 16,-1-8-6-16,1 0 0 15,-1 4-1-15,1-7 2 16,-1-4-39-16,-3-4-14 0,3 0-68 15,1-4-28 1,-1 0 28-16</inkml:trace>
  <inkml:trace contextRef="#ctx0" brushRef="#br0" timeOffset="196138.5">1773 17265 252 0,'5'-19'93'0,"-5"19"-50"0,4-19-28 0,-4 19 24 16,0-11-8-16,0 11-1 15,0-11-1-15,0 11-1 16,4-8-15-16,-4 4 1 0,4 8 0 16,1 4-7-16,-1 7-2 15,0 4-3-15,0 18-2 16,-4-3 1-16,0 34 1 16,0-19-1-16,-4 15 2 15,0-3 0-15,0-1 1 0,-1-3-18 16,-3 3-5-16,4-11-31 15,-5 4-10-15,5-15-22 16,0-4-9-16,-1-4-19 16</inkml:trace>
  <inkml:trace contextRef="#ctx0" brushRef="#br0" timeOffset="196388.5172">1621 17348 288 0,'-5'-4'110'0,"5"4"-60"0,-4-7-36 0,0 7 28 15,4 0-14-15,0 0-1 16,0 0-16-16,0 0-4 16,8-4-5-16,1 0-2 0,12-3 3 15,0 3-4-15,30-7 0 16,-17 3-26-16,26-3-11 15,-5-1-47-15,4-3-19 16,-4 4-13 0</inkml:trace>
  <inkml:trace contextRef="#ctx0" brushRef="#br0" timeOffset="196685.4102">1553 18219 340 0,'-9'12'126'0,"9"-12"-68"0,-4 7-46 0,4-3 30 16,4-4-13-16,0 0-2 15,5 0-11-15,4 0-5 0,4-4-6 16,-5 0 1-16,5 1 0 0,0-1-5 16,17 0 0-16,-8 0-21 15,20 4-9-15,-16 0-45 0,17-3-17 16,-9-1-61 0</inkml:trace>
  <inkml:trace contextRef="#ctx0" brushRef="#br0" timeOffset="197805.2407">1824 17948 140 0,'0'-23'52'0,"0"23"-28"0,-4-19-11 0,4 19 17 16,-4 0-6-16,0 0 0 15,-1 0-4-15,1 0-1 16,0-3-10-16,0 3-1 0,-5-4 2 16,5 0-8-16,0 4-1 15,-1 0-3-15,1 0-2 16,4 0 5-16,0 4 3 16,0-4 10-16,0 11 5 15,0 0 4-15,0 5 1 16,0-1-5-16,0 7 1 15,0-3-5-15,-4 4 1 0,4-4-7 16,-4-1-3-16,-1-2-3 16,5-1-3-16,0-4-28 15,0-4-11-15,0-3-47 16,5-8-18-16,-1 1-2 16</inkml:trace>
  <inkml:trace contextRef="#ctx0" brushRef="#br0" timeOffset="199059.0178">2499 17895 308 0,'-25'0'115'0,"25"0"-62"0,-30 4-46 0,26 0 23 16,-5 7-12-16,1 0-3 16,-5 4-8-16,0 0-3 15,1 12-2-15,-1-12-2 0,0 7 3 16,5-3-2-16,3 4-1 15,-3-4-4-15,8 0-2 16,0-4 0-16,8 4 4 16,-3-8-1-16,3 12 1 0,5-12 2 15,8 4 2-15,-4 0-1 16,0 0 2-16,-4 0 4 16,-5 0 4-16,1 4 5 15,-13 4 2-15,-1-12-5 16,-3 12-3-16,-1-12-5 15,-3 4-4-15,-1 0-3 16,0-3 1-16,0-1-17 16,1-4-8-16,3 1-30 0,5-8-13 15,4 0-71 1,25-4-34-16,-3 0 88 16</inkml:trace>
  <inkml:trace contextRef="#ctx0" brushRef="#br0" timeOffset="199436.2144">2898 18329 304 0,'-21'0'112'0,"21"0"-60"0,-21-8-30 0,17 8 33 0,-9-4-14 15,4 4-1-15,-3-11-17 16,-1 4-4-16,9-8-11 15,-5 3-7-15,1-14-2 0,3 7 1 16,5-15 0-16,0 8-3 16,5-16 2-16,-1 8-1 15,4 0 0-15,-3 8 2 16,-1 3 0-16,4 1-3 16,1 10 2-16,-1 1 1 15,-3 18 2-15,-1-7-6 0,0 12 1 16,-4-1-10-16,0 12-2 15,0 3-12-15,0-7-5 16,0-4-12-16,0 0-5 16,0-4-11-16,4-11-5 15,1 0-2-15,-1-11-1 16,0 0-9 0</inkml:trace>
  <inkml:trace contextRef="#ctx0" brushRef="#br0" timeOffset="199811.4126">3183 17952 288 0,'-13'-27'107'0,"13"27"-58"0,-9-4-42 15,5 4 26-15,0 8-17 16,0 0-3-16,4 3-11 16,0 0-1-16,0 12-1 15,0-1 2-15,0 1 1 0,0 0-1 0,0 3-2 16,0-3 1-16,4-1 1 16,-4-10-1-16,4 3-1 15,-4-4 12-15,0-3 6 16,0-5 4-16,0-6 4 15,0 3-10-15,-4-12-4 16,0 1-14-16,-1-12-4 16,1 8-43-16,4 0-18 15,0 0-34-15,9 0-15 16,-1 0 5 0</inkml:trace>
  <inkml:trace contextRef="#ctx0" brushRef="#br0" timeOffset="200425.5223">3195 18155 252 0,'-8'-11'96'0,"8"11"-52"0,0 0-21 15,0 0 31-15,0-8-4 16,0 5 0-16,0-9-8 16,0 1-3-16,-4-8-22 15,-1 0-1-15,-3-3 0 0,8 3-6 16,8-8-3-16,-3 5-9 15,12-1-1-15,-5 4-6 16,18 4 1-16,-13 0-31 16,9 0-14-16,-5 4-4 0,4-1-1 15,1 5-5-15,3-4-2 16,-12-1-51 0</inkml:trace>
  <inkml:trace contextRef="#ctx0" brushRef="#br0" timeOffset="200696.9006">3573 18004 324 0,'-4'-11'121'0,"4"11"-66"0,-4 0-49 0,-1 0 25 16,5 4-13-16,0 3 0 15,0 5-11-15,0-5-4 16,0 16-2-16,0-4 1 0,0 11 1 16,0-4-1-16,0 8 1 15,0-11-24-15,0 0-11 16,0-1-25-16,0-3-12 16,0 4-62-1</inkml:trace>
  <inkml:trace contextRef="#ctx0" brushRef="#br0" timeOffset="200868.8866">3599 17714 364 0,'-22'-30'134'0,"22"30"-72"0,-8 11-41 16,4-3 33-16,-5-8-23 16,5 3-7-16,-5 5-17 15,9-8-4-15,-4 8-3 16,0-1-33-16,4 4-15 0,0 1-36 15,17 7-14-15,0-4-47 16</inkml:trace>
  <inkml:trace contextRef="#ctx0" brushRef="#br0" timeOffset="201223.4062">3989 18329 368 0,'-25'0'140'0,"25"0"-76"0,-26-12-50 15,22 12 31-15,-9-7-14 16,0 3-1-16,-12-15-6 16,4 8-3-16,0-15-11 15,-5 7-11-15,13-8-2 0,1 5-1 16,12-12-1-16,0 7 1 0,12-7 3 15,-3 8-5-15,12-4 2 16,-8 3-9-16,4 9-4 16,0 2 0-16,0 5 2 15,-5 4 2-15,-3 18 1 16,-1-4-4-16,-3 16-3 16,-1-12-9-16,-4 8-5 15,0-4-22-15,-4 0-8 16,-1-3-67-1</inkml:trace>
  <inkml:trace contextRef="#ctx0" brushRef="#br0" timeOffset="201567.8968">4121 17801 340 0,'-13'7'129'0,"13"-7"-70"0,-21 15-49 16,17-7 28-16,-5-4-26 16,5 3-5-16,0 5-8 15,-1-9-1-15,10 9 2 16,-1-5-3-16,9 8 0 0,-1 0 2 16,14 4 0-16,-5-4 1 0,4 8 2 15,-3-4 1-15,-5 15 3 16,-5-12 8-16,-3 9 3 15,-5-5-6-15,-4 0-2 16,0-3-5-16,-13 0-3 16,5-5-14-16,-5 1-4 15,0-4-24-15,-4 0-9 16,5-3-45-16,3-16-16 16,5 4-8-1</inkml:trace>
  <inkml:trace contextRef="#ctx0" brushRef="#br0" timeOffset="201958.9797">4719 17744 292 0,'4'0'110'0,"-4"0"-60"0,5 0-39 0,-5 0 28 16,0 0-10-16,0 0-2 15,17 0-15-15,0 0-8 16,8 0-2-16,-4 0-7 0,9 0 1 16,-4 0-40-16,7 0-16 15,-7 0-84 1</inkml:trace>
  <inkml:trace contextRef="#ctx0" brushRef="#br0" timeOffset="202162.7901">4753 18076 296 0,'21'0'110'0,"-21"0"-60"0,34-4-32 16,-29 4 31-16,12 0-20 16,-5 0-4-16,14-3-13 15,-5-1-3-15,9 0-5 0,-5 0-36 16,5 4-15-16</inkml:trace>
  <inkml:trace contextRef="#ctx0" brushRef="#br0" timeOffset="202584.9835">5742 17450 252 0,'0'-19'96'0,"0"19"-52"0,-4-15-27 16,4 15 25-16,-4 0-2 15,4 0 0-15,-5 4-15 16,5 0-5-16,0 11-12 16,0-4-3-16,-4 19 1 0,4-3-5 0,0 10-3 15,0-3-2-15,0 11 3 16,0-7-24-16,0 15-11 16,0-15-25-16,4 7-12 15,1 0-54 1</inkml:trace>
  <inkml:trace contextRef="#ctx0" brushRef="#br0" timeOffset="202873.9258">5339 17307 296 0,'-21'3'110'0,"21"-3"-60"0,21 8-25 16,-21-4 33-16,13 0-9 0,-5-1-1 16,18-3-21-16,-5 0-8 15,17 0-12-15,-8 0-5 0,12 0-1 16,-8 0-4-16,17 0 2 16,-8 0-32-16,20 8-15 15,-12-1-12-15,9 5-1 16,-9-1-43-16,-5 0-20 15,-8-7 21 1</inkml:trace>
  <inkml:trace contextRef="#ctx0" brushRef="#br0" timeOffset="203163.4916">5475 18110 192 0,'-17'11'71'0,"17"-11"-38"0,0 4-12 0,0-4 25 16,0 0 0-16,0 0 5 15,8-4-13-15,-3 4-5 16,11-11-19-16,1 3-7 0,9-3 0 15,-1 0-6-15,5-4-1 16,-4 3 0-16,12-3 0 16,-4 0-42-16,17 8-19 0,-9-5-82 15</inkml:trace>
  <inkml:trace contextRef="#ctx0" brushRef="#br0" timeOffset="203587.3146">6184 17755 348 0,'-9'-7'129'0,"9"7"-70"0,-13-8-51 0,9 8 29 16,-4 0-14-16,-1 0-4 15,-4 0-2-15,5 0-1 16,-9 8-8-16,4-4-3 0,-4 7 1 16,0-3-5-16,-4 3-1 15,4 0 0-15,9 4 0 16,-1-3-3-16,13 3 0 16,1 4-1-16,12-4 0 15,-5 0-8-15,14 7-5 16,-5-3 0-16,4 0 2 15,-3-4 11-15,-5 8 5 16,0-1 2-16,-9-3 3 0,1 0 6 16,-9 4 4-16,0-4-6 15,-9 3-3-15,1-3-7 16,-9 0-2-16,4-8-15 16,-8-7-4-16,4 4-35 15,4-8-17-15,4-8-78 16</inkml:trace>
  <inkml:trace contextRef="#ctx0" brushRef="#br0" timeOffset="204271.6778">6413 18091 232 0,'0'-15'88'0,"0"15"-48"0,-4-11-25 15,-1 11 26-15,1-4-4 16,0 4 2-16,0-11-8 16,-1 3-2-16,5-11-16 15,0 4-3-15,0 0-3 0,0-4-1 16,5 4 1-16,-1 0-4 15,9 4-2-15,-5 3 0 16,13 8 1-16,-4 0-3 0,-4 15 0 16,0-3-1-16,-5 18-2 15,1-8 5-15,-9 1 1 16,0 0-3-16,-9-1-1 16,5-3 3-16,-5 4 1 15,1-4 0-15,0-4-2 16,-1-4-10-16,-4-3-6 15,1 3-6-15,3-11-1 16,1 0-36-16,8-8-14 16,0 5-55-1</inkml:trace>
  <inkml:trace contextRef="#ctx0" brushRef="#br0" timeOffset="204602.1663">6752 17895 256 0,'-8'8'96'0,"8"-8"-52"0,-4 30-32 16,-1-23 24-16,1 5-8 16,0-5 0-16,4 8-11 15,0-3-5-15,4 6-7 16,0-6 1-16,5 7 3 0,-1-4 4 0,1-4 2 15,-1 0 3-15,5-3 1 16,-4-4-4-16,3-8 1 16,-3 4-7-16,4-15-1 15,-5 3-2-15,1-14-1 16,-1 3-3-16,1-7 1 16,-5 4-26-16,0-1-10 15,0 5-32-15,0-1-11 16,1 4-42-1,3-3-52-15,-4 7 57 16</inkml:trace>
  <inkml:trace contextRef="#ctx0" brushRef="#br0" timeOffset="204977.1746">7126 17974 252 0,'-13'8'93'0,"13"-8"-50"0,-38 15-33 16,29-8 23-16,1-3-20 16,0 4-5-16,3 7-7 15,1-4-2-15,0 4 1 16,4 0 0-16,4 0 0 0,0 0 11 0,1-3 7 16,-1-1 6-16,0-3 3 15,0 3 3-15,-4-11 1 16,0 0-1-16,0-11-1 15,0-1-3-15,0-18-1 16,0 8-6-16,0-12-1 16,0 7-10-16,9-11-5 15,-1 8-5-15,5-4-1 16,-5 8-12-16,5 0-5 16,0-5-33-16,4 9-16 15,0 3-37-15,4 0-13 16,0 4-12-1</inkml:trace>
  <inkml:trace contextRef="#ctx0" brushRef="#br0" timeOffset="205261.389">7482 17797 332 0,'-8'0'123'0,"8"0"-66"0,-13 11-42 16,9-7 31-16,-4 4-21 15,3 3-6-15,-7 0-5 16,3 1 0-16,-4 6-7 16,5-3-2-16,-5 8-1 0,5-4 4 15,-1 4 3-15,1-5-6 0,3 5-3 16,5 0-1-16,5-8-1 16,-1 4-3-16,4-4 2 15,1-4-10-15,-1-3-5 16,1-1-36-16,4-3-16 15,-1 0-42-15,5-8-18 16,0 0 13 0</inkml:trace>
  <inkml:trace contextRef="#ctx0" brushRef="#br0" timeOffset="205637.4065">8022 18155 268 0,'17'0'101'0,"-17"0"-54"0,-5 0-24 16,1 0 31-16,-9 0-10 15,5 0-2-15,-9 0-10 16,0 0-5-16,-13 0-15 16,5-7 3-16,-9-5 3 0,4 9-8 15,-8-24-1-15,8 8-7 16,5-11-2-16,3 4-2 0,5-8-2 15,5 7 0-15,12-6 0 16,0 6 0-16,8 1 3 16,-4 7 0-16,13-4 1 15,-4 12-3-15,0 0 0 16,0 3 2-16,-1 16 2 16,-3-8-2-16,-5 11-2 15,0-7-20-15,-4 7-10 16,0-3-23-16,-4 3-7 15,0 0-33-15,-5-3-14 16,1-1 1 0</inkml:trace>
  <inkml:trace contextRef="#ctx0" brushRef="#br0" timeOffset="206082.4705">8200 17714 240 0,'25'15'90'0,"-25"-15"-48"0,9-4-25 16,-9 4 25-16,8-3-9 15,1-1-2-15,8 0-15 16,-5-4-5-16,14 5-7 16,-5 3-1-16,5-8 1 0,-5 4-51 0,4 4-22 15,-3 0-65 1</inkml:trace>
  <inkml:trace contextRef="#ctx0" brushRef="#br0" timeOffset="206304.7153">8230 17929 320 0,'-5'34'121'0,"5"-34"-66"0,26-15-27 15,-22 15 35-15,9-4-11 16,-1 0-3-16,14-3-26 16,-5 3-9-16,5-4-9 15,-5 1-21-15,0-1-7 0,-4 5-44 16,9-5-19-16,-5 0-85 16</inkml:trace>
  <inkml:trace contextRef="#ctx0" brushRef="#br0" timeOffset="207492.3091">9503 17484 192 0,'0'-4'71'0,"0"4"-38"0,-4-11-17 0,4 11 22 0,-5-4 4 16,1 0 4-16,0-3-2 15,0-1-3 1,4 1-22-16,0-1 2 0,0 4 0 15,0 1-9-15,4 14-4 0,0 0-1 16,0 23 0-16,1-4 1 16,-1 19 2-16,0-7-3 15,0 14-2-15,-4-10-2 16,5 10 0-16,-5-10-4 16,4 3 0-16,0-8-19 15,-4 1-9-15,0-9-10 16,0-6-3-16,0-5-17 15,-4-6-5-15,0-5-63 16</inkml:trace>
  <inkml:trace contextRef="#ctx0" brushRef="#br0" timeOffset="207718.2836">9278 17299 328 0,'-4'0'123'0,"4"0"-66"0,-5 4-53 15,1 0 24-15,0-1-10 16,0 1 0-16,4 0-4 16,0 0-1-16,8-4-7 15,1 0-4-15,16 4 1 0,-4-4-4 16,22 0 0-16,-5 0 1 16,13-4 2-16,-9 0-45 0,5 4-21 15,-4 0-93 1</inkml:trace>
  <inkml:trace contextRef="#ctx0" brushRef="#br0" timeOffset="208035.803">9320 18084 312 0,'-4'-12'115'0,"4"12"-62"0,0-11-42 16,0 11 26-16,0 0-7 16,0 0 0-16,9-4-4 0,-1 0-1 15,9 4-14-15,0 0-4 16,13 0-3-16,-5 0-2 0,9 0 1 15,-4 0-4-15,4 0-2 16,-4 0-40-16,4 0-17 16,-9 0-48-16,5 0-20 15,-5 0 6 1</inkml:trace>
  <inkml:trace contextRef="#ctx0" brushRef="#br0" timeOffset="208439.5621">9902 17789 308 0,'0'0'115'0,"0"0"-62"0,-4 12-33 0,4-8 30 0,0 11-14 15,0-4-1-15,0 12-16 16,0-8-4-16,0 15-9 15,0-4-2-15,0 8 2 0,0 0-3 16,0-8-2-16,0 1-3 16,0-1 1-16,0-3-37 15,0-4-14-15,0 0-36 16,0-8-12 0,0 0-33-1</inkml:trace>
  <inkml:trace contextRef="#ctx0" brushRef="#br0" timeOffset="208960.1214">10449 17669 232 0,'-12'22'88'0,"12"-22"-48"0,-17 15-18 16,13-7 28-16,-1-8-6 15,1 4 1-15,8 0-1 16,1-4 2-16,7 0-25 16,1 0 1-16,25-4 0 0,-8 0-10 15,12-4-2-15,-3 5-6 16,3-5-1-16,-4 4-34 16,5-3-14-16,-9 3-46 15,8 8-20-15,-12 3-36 16</inkml:trace>
  <inkml:trace contextRef="#ctx0" brushRef="#br0" timeOffset="209196.0873">10458 17891 336 0,'-9'0'126'0,"9"0"-68"0,5 0-43 0,-5 0 31 16,4 0-14-16,0 0-1 16,22 0-18-16,-5 0-6 15,21-4-4-15,-8 4-3 0,13-3 1 16,-9-1-70-16,9 0-30 16,-9 0-65-1</inkml:trace>
  <inkml:trace contextRef="#ctx0" brushRef="#br0" timeOffset="209589.5956">11281 17348 312 0,'5'-41'115'0,"-5"41"-62"0,4-4-44 0,-4 4 27 15,0 7-16-15,0 1-3 16,4 18-4-16,0 1 1 16,-4 18-7-16,0-3-2 0,0 10-1 15,0-6 0-15,0 6 2 0,0-3-10 16,0-3-2-16,0-5-24 16,0 4-8-16,0-3-22 15,0-8-8-15,0-12-62 16</inkml:trace>
  <inkml:trace contextRef="#ctx0" brushRef="#br0" timeOffset="209823.9898">11001 17227 352 0,'-8'-7'132'0,"8"7"-72"0,8-11-57 0,-8 11 26 16,13 0-13-16,-4 0-1 16,24 0-9-16,-3 0-2 15,13 0-2-15,25 7-2 0,-26-7 3 16,-4 4-44-16,5 3-19 16,-5 5-100-1</inkml:trace>
  <inkml:trace contextRef="#ctx0" brushRef="#br0" timeOffset="210138.0848">11095 17887 224 0,'-22'0'85'0,"22"0"-46"0,0 23-24 16,0-19 24-16,13 0 10 0,-4-1 7 16,8-3 0-16,-5 0 1 15,14-3-31-15,-5-1-11 0,9-4-3 16,-5 5-10-16,5-1-1 15,-5 0-43-15,9 4-17 16,-4 0-115 0</inkml:trace>
  <inkml:trace contextRef="#ctx0" brushRef="#br0" timeOffset="210726.6844">11600 17903 260 0,'0'18'96'0,"0"-18"-52"0,0 34-54 0,0-26 16 16,0 15-6-16,0-5 2 0,0 9-3 15,0-5 0-15,0 1 1 16,0-4 4-16,0 7 5 0,0-11 1 16,0 8 2-16,0-4 0 15,-4-4 2-15,-1-4 10 16,5-11 7-16,0 0 6 15,0-15 4-15,0 4-5 16,0-23 1-16,0-4-4 0,5-11 0 16,-5 8-23-16,8-12-8 15,-4 8 2-15,13-8 4 16,13-23-6 0,8 16-1-16,-4 11-3 15,-13 26 0-15,1 5-3 16,3 10 1-16,-4 0 2 15,-4 16 1-15,0 0-2 16,-8 14 2-16,-1-3-6 16,-8 7 0-16,0-3-13 15,-13 7-2-15,5-7-12 0,-9 3-7 16,0-3-4-16,-4 0 0 16,4-12 5-16,0-7 2 15,4-1-18-15,9-3-9 16,0 0-38-1</inkml:trace>
  <inkml:trace contextRef="#ctx0" brushRef="#br0" timeOffset="211321.711">12067 17997 260 0,'-5'-11'96'0,"5"11"-52"0,-4-49-16 0,4 41 32 16,0-3-22-16,0-1-7 0,0-3-14 31,0 0-4-31,4 4-7 16,1-8-6-16,3 8-1 0,1-1 1 15,3 9 2-15,-3-5-3 0,-1 16 0 16,1-8 3-16,-5 11 3 16,-4 0-11-16,-4 12-3 15,4-8-12-15,-4 4-4 16,-1 0-6-16,-3 0-4 16,4-4 9-16,-5-8 5 0,5 4-1 15,0-22 1-15,-1 4 10 16,5-5 5-16,0 1 3 15,5-4-1-15,-1 4 0 16,4-1 0-16,1 5 9 16,4 3 6-16,-5 0 4 15,1 19 0-15,-1-3-7 0,1 18-5 16,-5-8-22-16,0 9-10 16,0-1-78-1</inkml:trace>
  <inkml:trace contextRef="#ctx0" brushRef="#br0" timeOffset="211720.0263">12444 17835 280 0,'-12'0'107'0,"12"0"-58"0,-21 19-57 0,16-19 18 16,-3 11-14-16,-1-4 1 16,1 12 3-16,-1-4 2 15,5 4 0-15,0 0-4 0,8 0-1 16,-4 0 10-16,4-8 5 16,1 0 8-16,-1-7 4 15,0 4 10-15,0-8 5 16,1 0 0-16,-1-12 0 15,0 1-6-15,0-12-3 16,1 8-5-16,-5-15-2 16,0 4-10-16,4-8-5 15,0 0-5-15,4-8-3 16,-3 8-8-16,3-3-5 16,1 10-20-16,3-7-6 15,1 12-26-15,4 7-9 0,0 0-34 16,4 11-11-16,9 8-1 15</inkml:trace>
  <inkml:trace contextRef="#ctx0" brushRef="#br0" timeOffset="212140.1173">12619 17970 280 0,'-9'-7'104'0,"9"7"-56"0,-17-34-32 15,13 30 29-15,0-3-15 16,-1-1-5-16,10-3-8 0,3-8-3 16,-4 8-8-16,1-1-2 0,7 1 0 0,-3 7-2 15,3-3-2-15,5 7 1 16,-4 7 1-16,-4-7-1 16,-5 15-1-16,0-3-2 15,-4 10-1-15,0-3-9 16,-4 4-3-16,0-4-5 15,-1-1-1-15,1-6 5 16,-4-1 5-16,-1 0 1 16,1-11 2-16,3 0 7 15,1-18 2-15,0 6 1 16,4-3-2-16,0 4 1 0,8 0 1 16,-3 3-3-16,7 4 0 15,-3 4 3-15,-1 19 3 16,1 0-20-16,-1 11-7 15,-3-7-22-15,-1-4-8 0,0 3-60 16</inkml:trace>
  <inkml:trace contextRef="#ctx0" brushRef="#br0" timeOffset="212421.441">12818 17529 284 0,'-21'-11'107'0,"17"11"-58"0,-1 4-51 0,1 3 22 16,0 4-8-16,4 5 3 16,0-1-2-16,0-4 0 15,0 19-7-15,0-7-2 0,0 11 0 16,0-8-2-16,8 8 1 15,-3-8-2-15,-1 8 2 16,0-3-22-16,5 3-7 16,-1-12-31-16,0 5-14 15,-3-5-46 1</inkml:trace>
  <inkml:trace contextRef="#ctx0" brushRef="#br0" timeOffset="212706.8366">13005 17540 320 0,'0'-22'121'0,"-4"3"-66"0,4 8-42 16,0 7 30-16,0 4-11 15,0 0 1-15,0 11-16 16,0 4-5-16,0 4-8 15,0-4 2-15,0 15 0 0,0-3-2 16,0 11-1-16,0-8-1 0,4 7-2 16,-4-6 1-16,4 10 1 15,0-7-19-15,1 0-6 16,-1-4-28-16,0-3-10 16,0-5-14-16,0-3-6 15,1-4-40 1</inkml:trace>
  <inkml:trace contextRef="#ctx0" brushRef="#br0" timeOffset="213146.7888">13298 17872 148 0,'8'8'55'0,"-8"-8"-30"0,4 7-7 16,-4-3 18-16,0 4-5 15,0-1 2-15,0 5 7 16,0-1 7-16,-4-3-25 16,0-1 10-16,-5-3 5 0,5 0 2 15,-4-4 1-15,-1 0-6 16,-4-8-4-16,5 1-5 0,-1-9-2 16,1 5-10-16,-1-12-5 15,5-18-8-15,4-4 0 16,0 3-2-16,0 16-2 15,0 7 0-15,9-4 0 16,-1 1 3-16,1 10 0 16,-1-3-2-16,5 12 2 15,-5-1 1-15,1 11 2 16,-5 1-8-16,0 11-1 16,-4-4-5-16,0 4 0 15,0-8-3-15,-4-3 2 16,0 3-13-16,0 0-5 15,-1-3-9-15,-3-1 0 0,-1-3-11 16,5-4-5 0,0-11-28-16,4-4-55 15,0 3 33-15</inkml:trace>
  <inkml:trace contextRef="#ctx0" brushRef="#br0" timeOffset="213513.6913">13709 17254 220 0,'-4'0'82'0,"4"0"-44"0,-13 7-22 0,9-3 22 16,-4-4 2-16,3 0 3 0,-3 4-6 16,-1-4 0-16,1 4-21 15,-1-1 2-15,1 5 2 0,-1-4-2 16,5 11-1-16,0 0-5 15,8 11-2-15,-4-3-2 16,9 11 0-16,-5-8 0 16,9 16 2-16,-5-4 1 15,5 7 1-15,0-7 7 16,-1 7 2-16,1-8-8 16,-4 9-3-16,-1-5-6 15,-4 1-1-15,1-8-8 16,-5 3-2-16,0-6-40 0,-9-5-19 15,1-3-50-15,-9-16-19 16,0 4-15 0</inkml:trace>
  <inkml:trace contextRef="#ctx1" brushRef="#br0" timeOffset="204400.6883">20709 18770 0,'0'0'0</inkml:trace>
  <inkml:trace contextRef="#ctx0" brushRef="#br0" timeOffset="220843.0601">16014 17001 332 0,'4'-38'126'0,"-4"38"-68"0,5-15-52 15,-5 15 28-15,0 4-20 16,0 0-5-16,0 15-3 15,0-4 0-15,0 19-3 0,0-4-2 16,4 23 2-16,0-4-4 0,0 22 0 16,1-10 1-16,-1 18 2 15,0-15-1-15,0 4-1 16,1-11-26-16,-1-5-10 16,0-3-22-16,-4-15-8 15,0-3-64 1</inkml:trace>
  <inkml:trace contextRef="#ctx0" brushRef="#br0" timeOffset="221100.8303">15619 17035 228 0,'0'8'88'0,"0"-8"-48"0,17 0-18 16,-17 0 26-16,22 0-5 0,-5 0-1 16,21-8-19-16,-4 4-6 15,17-7-11-15,-9 3-4 0,13 1-1 16,-8-1-4-16,12 5 0 16,-8-1-38-16,9 4-15 15,-9 0-34-15,-5 4-11 16,-7-1 1-1</inkml:trace>
  <inkml:trace contextRef="#ctx0" brushRef="#br0" timeOffset="221367.7352">15946 17774 244 0,'-17'15'93'0,"17"-15"-50"0,-12 16-24 16,7-13 26-16,1 9-10 16,0-9-1-16,4 5-8 15,0 3-2-15,8-7-13 16,1 4 9-16,12-8 3 0,-4 0-3 0,9-8 1 16,-5 4-14-16,13-3-5 15,-5 3-28-15,18-7-10 16,-9 3-37-16,13 4-16 15,-8 1-57 1</inkml:trace>
  <inkml:trace contextRef="#ctx0" brushRef="#br0" timeOffset="221636.5076">16587 17507 304 0,'-12'11'115'0,"12"-11"-62"0,-22 4-33 16,18 3 30-16,-4-3-14 15,-1 3-3-15,1 9-15 16,3-5-6-16,1 12-7 16,0-1-4-16,8 5 2 0,-4-5-4 0,4 8 0 15,1-3 1-15,-1 7 0 16,0-4-20-16,0 8-9 15,1-16-36-15,-1 5-14 16,0-5-66 0</inkml:trace>
  <inkml:trace contextRef="#ctx0" brushRef="#br0" timeOffset="221968.4041">16766 17401 260 0,'0'0'96'0,"0"0"-52"0,12 0-32 0,-12 0 26 16,13 0-13-16,-5 0-3 15,18 0-12-15,-5 0-6 16,17 0-3-16,-8 0-19 0,8 0-5 16,-4 0-35-16,9 0-13 15,-9 0-42 1</inkml:trace>
  <inkml:trace contextRef="#ctx0" brushRef="#br0" timeOffset="222171.5794">16872 17657 312 0,'0'0'115'0,"0"0"-62"0,21 4-46 15,-21 4 23-15,13-8-12 16,-5 0-3-16,13-8-6 16,-4 4-4-16,9 4-2 15,-5-7-36-15,9 3-12 0,-5 0-101 16</inkml:trace>
  <inkml:trace contextRef="#ctx0" brushRef="#br0" timeOffset="222515.3782">17292 17148 324 0,'0'-11'121'0,"0"11"-66"0,4-19-55 0,-4 19 21 15,0 0-14-15,0 0-4 16,4 8-2-16,1-5-1 16,-1 20 0-16,0-4 0 0,0 37 2 15,1-14-3-15,-1 26 0 0,-4-4 3 16,0-7 3-16,0-5-9 15,-4 5-2 1,-1-8-48-16,5 7-19 0,0-6-58 16</inkml:trace>
  <inkml:trace contextRef="#ctx0" brushRef="#br0" timeOffset="223003.8482">17657 17593 228 0,'-9'23'88'0,"9"-23"-48"0,-4 26-20 0,4-22 24 15,-4 11-16-15,0 4-5 31,-1-4-12-31,1 4-3 16,-4-4-4-16,3 0-1 0,1 4 3 0,0-4-1 16,0 0 2-16,-1-3 5 15,1-5 4-15,4 1 7 16,0-16 6-16,0 1-1 16,4-20 3-16,1 4-6 15,7-29-1-15,-3 6-9 16,8-18-4-16,-4 11-2 15,8-11-1-15,-4 15 2 16,0 0 1-16,0 4-3 16,0 15-3-16,0 3-2 15,0 16-3-15,0 0 1 0,4 22-1 16,-4 0-14-16,4 31-5 16,-4-4-8-16,13 14-1 15,-5-6-16-15,5 7-7 16,-4-8-1-16,-5 4 1 15,-4-8-26-15,-5-3-11 16,-3-4-26 0</inkml:trace>
  <inkml:trace contextRef="#ctx0" brushRef="#br0" timeOffset="223206.9927">17750 17556 304 0,'-4'-12'112'0,"4"12"-60"0,0 12-41 0,0-9 28 0,4 5-1 16,1-4 2-16,7-1-9 15,-3 1-2-15,12-4-16 16,-4 0-6-16,13 0-2 0,-5 0-41 16,5 0-15-16,-5 0-98 15,1 8-72 1,-5-1 89-16</inkml:trace>
  <inkml:trace contextRef="#ctx0" brushRef="#br0" timeOffset="223940.0898">16549 17529 200 0,'4'0'77'0,"-4"0"-42"0,0 0-15 0,0 0 24 16,0 0-2-16,0 0-1 16,0 0-3-16,0 0-1 15,-4 0-20-15,0 0 3 0,4 0 1 16,0 0-7-16,-4 0-1 16,4 0-5-16,-5 4-3 15,1 3 0-15,-4 5 1 16,-1-5 1-16,-4 5 1 15,5-1-7-15,-5 0-2 16,5 1 0-16,-1-1 2 16,1-4-11-16,-1 1-3 15,1 0-29-15,8-1-13 16,0-3-31-16,8 7-13 16,1 0-24-16</inkml:trace>
  <inkml:trace contextRef="#ctx0" brushRef="#br0" timeOffset="224265.0087">16464 17918 252 0,'4'0'93'0,"-4"0"-50"0,0-4-22 16,0 4 28-16,0 4-9 16,0-1 0-16,5-3-6 15,-1 0 1-15,0 4-19 16,0 0 2-16,5 0 0 0,-1-4-2 16,5 0 3-16,0 0-8 0,4-4-2 15,-4 0-5-15,-1 0-3 16,1 1-18-16,0-1-9 15,-1 0-52-15,1 15-25 16,0 1-61 0</inkml:trace>
  <inkml:trace contextRef="#ctx0" brushRef="#br0" timeOffset="235895.9951">19991 16756 252 0,'0'-53'96'0,"0"53"-52"0,0-30-36 0,0 26 24 16,0-3-11-16,0-1-2 16,0 1-3-16,0-1 0 15,0 4-8-15,0 1 1 0,5 10 4 16,-1 1-3-16,0 14 2 16,0-3-5-16,5 26-2 15,-1-3 0-15,1 11-1 16,-1-1 2-16,5 5 3 15,-4-4-2-15,3 0 1 16,1-8-5-16,4-4 0 0,0-3 5 16,0-12 3-16,0-10 2 15,4-16 5-15,-4 0-1 16,9-31-1-16,-1 5-8 16,1-34-3-16,-1 11-5 15,5-34-1-15,-5 19 1 16,9-19 2-16,-4 11-17 15,0 0-4-15,-5 16-29 16,-4-1-11-16,-4 12-24 16,0 18-9-16,-4 5-40 15</inkml:trace>
  <inkml:trace contextRef="#ctx0" brushRef="#br0" timeOffset="236293.2339">20637 17016 200 0,'0'-15'77'0,"0"15"-42"0,0-7-23 15,0 7 19-15,4 3-1 0,0 1 2 16,0 4-4-16,-4-5 0 16,5 16-16-16,-1-4 4 0,-4 4 4 15,0 4-9-15,4-4-1 16,-4 3-6-16,4 5-1 15,-4-5-3-15,5 5-3 16,-5-5-27-16,4 9-12 16,-4-9-12-16,4 1-3 15,0-4-56 1</inkml:trace>
  <inkml:trace contextRef="#ctx0" brushRef="#br0" timeOffset="236640.7054">20913 16820 236 0,'-30'15'90'0,"30"-15"-48"0,-21 19-27 16,16-15 26-16,1 0-11 0,0-1 0 16,8 1-4-16,0-4 1 31,13 0-15-31,-4 0-2 0,13 0 0 16,-5 0-6-16,8-4-2 15,-3 1-12-15,8-1-6 16,-4 0-17-16,4-7-4 15,-5-1-13-15,1-3-4 16,-5 0-42-16,1 0-39 16,-5 4 51-16</inkml:trace>
  <inkml:trace contextRef="#ctx0" brushRef="#br0" timeOffset="236859.4856">21065 17080 288 0,'5'8'110'0,"-5"-8"-60"0,8 0-28 16,-8 0 31-16,4 0-17 15,1 0-4-15,3 0-12 32,1 0-2-32,3 4-11 0,1-4-4 0,4 3-2 15,-4-3-17-15,8 4-4 16,-4 0-50-16,4 4-19 15,-4-1-58 1</inkml:trace>
  <inkml:trace contextRef="#ctx0" brushRef="#br0" timeOffset="239205.4764">21851 16398 260 0,'0'0'96'0,"0"0"-52"0,0 3-34 16,0 1 23-16,0 8-12 15,0-9 1-15,0 20-9 16,0 0 0-16,0 7-8 0,0-8-3 0,0 20 1 15,0-8-2-15,4 19 2 16,0-8-2-16,0 8-1 16,1-8-4-16,-5 8 0 15,0-4-11-15,0-12-6 16,0 1-17-16,4-4-8 16,-4-7-29-16,0-1-12 15,0-11-1 1</inkml:trace>
  <inkml:trace contextRef="#ctx0" brushRef="#br0" timeOffset="239424.2435">21613 16518 312 0,'17'-18'115'0,"-17"18"-62"0,25-12-40 15,-25 12 28-15,13-4-14 16,0 1-3-16,8-1-17 16,-4 0-4-16,13 0-2 15,-5 1-8-15,13 3 0 0,30 3-43 16,-25 1-19-16,-5 0-78 16</inkml:trace>
  <inkml:trace contextRef="#ctx0" brushRef="#br0" timeOffset="239752.3529">21774 17148 260 0,'-13'23'96'0,"13"-23"-52"0,-12 22-34 0,8-22 25 16,-1 12-4-16,1-8 2 16,4 3-1-16,0 4 2 15,4-7-18-15,1 4 8 0,3-8 4 0,0 0-11 16,5 0-2-16,0-8-11 16,8 4-3-16,-4-7-10 15,9 4-2-15,-5 3-25 16,17 4-11-16,-4-8-5 15,8 4-1-15,-8 4 8 16,0-7 4-16,-4 3-75 16</inkml:trace>
  <inkml:trace contextRef="#ctx0" brushRef="#br0" timeOffset="240118.0541">22245 17024 272 0,'9'-8'104'0,"-9"8"-56"0,4 0-27 15,-4 0 30-15,0 4-9 16,0 0-3-16,0 7-21 16,0-3-9-16,0 7-6 15,0-4 0-15,0 8 0 0,0-4-1 16,4 8-2-16,-4-5-10 0,0 5-4 16,0-4-17-16,0 0-8 15,0-4-8-15,-4 4-1 16,0-12-12-16,4 1-2 15,0-1-37 1</inkml:trace>
  <inkml:trace contextRef="#ctx0" brushRef="#br0" timeOffset="240672.1244">22551 16937 220 0,'4'-8'85'0,"-8"16"-46"0,4-8-19 0,0 0 27 15,0 0-7-15,0 0 1 16,0 0-21-16,0 4-7 16,0 0-8-16,0-1 3 0,0 5 4 15,0-1 0-15,0-7 3 16,0 0-6-16,0 4-1 15,0-4 0-15,0 0 0 0,4-4-2 16,-4 1-1-16,0-1-3 16,0-4 1-16,4 1-2 15,5-5 2-15,-1 1-4 16,1 7 0-16,-1-3 1 16,5 7 0-1,-4 7 2-15,-9-3-3 16,0 4 0-16,-9 3 3 15,1-3 1-15,3-1-4 16,1 1 1-16,0-5-9 16,0 1-2-16,4-4-18 0,-5 4-9 15,1-4-24-15,0 4-11 16</inkml:trace>
  <inkml:trace contextRef="#ctx0" brushRef="#br0" timeOffset="241381.6667">23005 16880 228 0,'-4'-30'85'0,"4"30"-46"0,-13-11-28 15,9 11 21-15,4 4-13 16,0 0-1-16,0 7-10 16,0-4-3-16,0 20-3 15,0-12 1-15,0 15 0 0,0-4-1 0,0 5-2 16,0-5 3-16,0 0 0 15,0-3-1-15,0-4 1 0,0-4 0 16,-4-4 3-16,4-3 6 16,0-8 2-16,0 0 6 15,0-19 2-15,0 4 0 16,0-27 1-16,0 8 7 16,0-18 3-16,4-28-9 15,9-10-1-15,4 7-16 16,0 30-5-16,-5 12-1 15,10-12-1-15,-5 11 0 16,8 5 0-16,-4 6-5 16,5 13-1-16,-5 3 0 0,0 26 4 15,0 4-4-15,-8 8 2 16,-4-8-7-16,-9 11-1 16,0-3-6-16,-17 7-4 31,-9 11-8-31,9-18-2 0,0-4 18 15,0 7 7-15,5-3 6 16,-1-4 3-16,0 0 1 16,0-8 1-16,5 4 4 15,4 4 3-15,-1-12 2 16,10 8 3-16,-1-3 2 0,17 7 3 16,13 7-7-16,4 0-1 15,0 8-7-15,1-11-4 16,-5 7-28-16,-13-7-10 15,-4-4-24-15,0 7-10 16,-5-3-77 0</inkml:trace>
  <inkml:trace contextRef="#ctx0" brushRef="#br0" timeOffset="241665.1796">23506 16865 316 0,'4'-11'121'0,"-4"11"-66"0,5-4-38 16,-5 4 30-16,0 4-8 0,0 0 0 16,4 3-9-16,0 1-2 15,0 11-15-15,1-8-1 0,-1 12-1 16,0-4-6-16,0 11-1 15,0-4-22-15,1 1-8 16,-5-1-31-16,4-3-14 16,-4-1-22-16,0 1-7 15,0-4-28 1</inkml:trace>
  <inkml:trace contextRef="#ctx0" brushRef="#br0" timeOffset="242492.7456">19919 17812 228 0,'-12'-19'88'0,"12"19"-48"0,-17-19-20 0,12 19 24 16,1-7-9-16,0 3-3 15,0-4-1-15,-1 1 0 16,5 3-16-16,0 0-5 0,5 4 1 16,-5 0-3-16,8 15 3 15,-4-3-8-15,13 18-2 16,-4-4-1-16,4 27 0 0,-4-8 0 16,4 16 2-16,-5-16-1 15,5 4 2-15,-4-4 2 16,4-11 2-16,-4-4 3 15,4-7 1-15,-4-4 3 16,4-12 2-16,-5-3-3 0,5-26 0 16,-4 3-1-16,4-30 0 15,0 7 0-15,0-14 0 16,0 10-4-16,8-14-3 16,-3 11-11-16,-1 0-4 15,-4 8-48-15,0 10-19 16,-4 5-18-16,4 26-7 15,-5 0-39 1</inkml:trace>
  <inkml:trace contextRef="#ctx0" brushRef="#br0" timeOffset="242853.0031">20586 18167 252 0,'0'-12'96'0,"0"12"-52"0,-5-19-25 16,5 19 29-1,-4 0-11-15,0 0 1 16,4-3-6-16,0 3 0 15,0 0-18-15,0 0 1 0,0 3 1 0,0 5-4 16,4 7-2-16,0-4-3 16,1 12-2-16,-1-4-3 15,0 7 1-15,0 1-2 16,1 3 2-16,-1-8-22 0,-8 1-7 16,4 0-29-16,-5-1-10 15,1-3-19-15,0 4-7 16,0-4-28-1</inkml:trace>
  <inkml:trace contextRef="#ctx0" brushRef="#br0" timeOffset="243306.5512">20968 18114 200 0,'8'-8'74'0,"-8"8"-40"0,4 0-16 0,-4 0 23 15,0 0-8-15,0 0-2 16,0 0-9-16,0 0-1 16,0-4-12-16,0 1 6 0,5-1 2 15,-5 0-5-15,12 0-2 16,-3 1-5-16,12-1-4 15,-4 0-3-15,13-3-1 16,-5 3 2-16,1-4 2 16,-1 4-22-16,1-3-11 15,-5 3-12-15,4 0-3 16,-3 1-24-16,-5 3-9 0,0 0-8 16</inkml:trace>
  <inkml:trace contextRef="#ctx0" brushRef="#br0" timeOffset="243591.3753">21133 18317 312 0,'-4'0'115'0,"4"0"-62"0,-4 0-42 0,0 0 26 16,-1 0-9-16,1 0-2 15,4 0-6-15,0 0 0 16,4 4-11-16,1-4-1 0,7 0 2 16,1 0-2-16,4 0 1 15,0 0-5-15,8 0-3 16,-3 0-14-16,3 0-6 16,5 0-45-16,4 0-19 15,-9-4-74-15</inkml:trace>
  <inkml:trace contextRef="#ctx0" brushRef="#br0" timeOffset="246207.4842">21761 17872 208 0,'0'-18'79'0,"0"18"-42"0,-8-12-23 0,4 12 20 16,4 0-4-16,0-7 2 16,0 3-5-16,0 4 1 15,0-11-16-15,0 11 9 0,0-8 2 16,0 4-5-16,4 8 0 15,0 4-11-15,0 3-2 16,1 0-3-16,-1 23-2 16,0-7-2-16,0 14 1 0,1-3-6 15,-1 11 0-15,0-8-10 16,-4 1-2-16,0-8-17 16,-4-4-4-16,4-4-43 15,-4-3-19-15,4 0-1 16</inkml:trace>
  <inkml:trace contextRef="#ctx0" brushRef="#br0" timeOffset="246703.7084">21961 18027 200 0,'4'-11'74'0,"-4"11"-40"0,-4 3-24 0,4-3 20 16,-4 8-12-16,4 0-2 16,-5 7-7-16,1-4-1 0,0 12-5 15,0-5-2-15,0 13 0 0,4-5 5 16,0-3 6-16,0-4 5 15,0-4 2-15,0-4 3 16,0-11 1-16,0 0-10 16,0-11-3-16,0-1 0 15,0-10 4-15,0-1-2 0,0-15 3 16,0 8-2 0,8-8 0-16,-4 8-1 0,9-7 0 15,0 3 0-15,8 3 2 16,-4 5-3-16,0 7 1 15,0 8-7-15,4 3-1 16,-4 5-2-16,4 14 1 16,-4-4-9-16,5 20-3 15,-6-5-17-15,1 16-9 16,-4-4-8 0,4 0-3-16,-4-4-17 15,0 8-5-15,-5-8-59 16</inkml:trace>
  <inkml:trace contextRef="#ctx0" brushRef="#br0" timeOffset="246928.3073">21974 18106 280 0,'4'-7'107'0,"-4"7"-58"0,8 0-42 0,-8 0 26 0,9 0-12 16,-5 0-2-16,13 0-11 16,-4 0-3-16,4 0-3 15,0 0-26-15,4 0-9 0,-4 0-34 16,9 0-12-16,-5 0-32 16</inkml:trace>
  <inkml:trace contextRef="#ctx0" brushRef="#br0" timeOffset="247508.4991">22475 18099 228 0,'4'-15'88'0,"-4"15"-48"0,0-8-16 0,0 8 27 16,0 0-13-16,0 0-2 15,0 0-17-15,0 0-6 16,0 0-8-16,0 0-2 0,0 0 3 16,0 0-5-16,0-4-1 0,0 1 2 15,4-1 3-15,0 0-4 16,1 0-1-16,-1 0 6 15,0 4 6-15,-4 0-4 16,0 4 0-16,0 0-6 16,0 4-2-16,0-1 0 15,-4 1 2-15,0-1-1 16,4-3-1-16,0 0 3 16,0-4 0-16,0 0 3 15,0-4 3-15,0 0 0 16,0-3 0-16,0-1-5 15,4 1-3-15,0 3 2 0,0 0 0 16,1 0 1-16,-1 4 0 16,-4 0 6-16,0 4 6 15,0 0-2-15,0 0 2 16,0-1-7-16,0 1-1 16,0 0-2-16,0 0 1 15,0-1-15-15,-4 1-5 16,-1 0-35-16,1 0-14 15,0-1-32-15,-5 1-13 16,5 0-34 0</inkml:trace>
  <inkml:trace contextRef="#ctx0" brushRef="#br0" timeOffset="250596.3649">22712 17789 248 0,'-4'-3'93'0,"4"3"-50"0,-4 0-19 0,4 0 27 15,0 0-11-15,0 0-3 0,4 0-6 16,0 0 0-16,9-4-17 15,0 4 3-15,8-4 3 0,-4 0-9 16,4-3-1-16,-4 3-8 16,4 0-2-16,-4 0 0 15,0 8 2-15,0 0-1 16,-4 4 2-16,-4-1-4 16,-5 12-2-16,0-4-1 15,-8 15 3-15,0-7-2 16,-5 11 1-16,1 0 2 15,-5 15 0-15,0-15 4 16,0 7 2-16,5-7-2 16,4 0-1-16,-1-4 1 15,5-3 2-15,0-5-1 16,9-7 0-16,-1 0-6 0,9-7-1 16,-4-4-30-16,4-8-14 15,0 0-29-15,8-11-11 16,-8 0-62-1</inkml:trace>
  <inkml:trace contextRef="#ctx0" brushRef="#br0" timeOffset="250976.8024">23319 17771 256 0,'-21'-8'96'0,"21"8"-52"0,-25-4-23 16,20 4 28-16,-7 0-13 15,-1 0-1-15,-4 4-16 16,4 0-6-16,-4 3-8 16,4 1 1-16,-4 11 0 0,0 0-5 15,1 7 0-15,-1-3-1 0,4 11 0 16,4-4 0-16,9 0 2 16,0 0-1-16,13-7-1 15,0-1 1-15,16-3-1 16,-3-4 0-16,12 0 0 15,-4-3-7-15,0 10 0 16,-4-10 3-16,-9 10 4 16,-4 1-6-16,-13 0-3 15,0-1-11-15,-16 1-2 16,3-1-5-16,-20-6 0 16,3-1-12-16,-4-8-5 15,5 4-14-15,-5-22-6 16,5 0-23-1</inkml:trace>
  <inkml:trace contextRef="#ctx0" brushRef="#br0" timeOffset="251148.701">23052 17805 280 0,'21'0'107'0,"-21"0"-58"0,38 0-26 15,-33 0 31-15,20 0-8 16,-4 0 0-16,13-4-22 15,-4 0-9-15,8 0-9 16,-8 0-18-16,8 1-5 0,-4 3-37 16,0 0-16-16,-4 0-84 15</inkml:trace>
  <inkml:trace contextRef="#ctx0" brushRef="#br0" timeOffset="251902.0546">23697 18272 192 0,'-4'0'71'0,"4"0"-38"0,0 12-12 0,0-9 22 15,0-6-4-15,0 3 0 16,0-8-7-16,0 0 0 16,4-3-18-16,0 7 5 0,13-3 2 15,-4-1 4-15,12-11 4 16,-3 4-4-16,7-11-1 16,-3-4-4-16,8-8-1 15,-4 4-4-15,4-19 1 16,-5 12-3-16,5-31 2 15,-8 16-8-15,3-24-2 0,-3 12-1 16,-5-18 0-16,-4 18-2 16,0-38 1-16,-4 27-4 15,-1-30 0-15,5-46-1 16,0 12-2-16,-4 11-8 16,0 15-5-16,0-4-9 15,-1 15-4-15,1 8 1 16,-4 42 3-16,-5 7-8 15,0-8-1-15,0 8-16 0,-4 4-6 16,0-15-24-16,-4 11-9 16,0 15-12-1</inkml:trace>
  <inkml:trace contextRef="#ctx0" brushRef="#br0" timeOffset="252383.1756">24037 16224 248 0,'4'8'93'0,"-4"-8"-50"0,4-4-26 0,-4 4 27 15,4-8-8-15,1 5 2 16,3-9-9-16,1 1-3 16,3-8-14-16,10-7 1 0,-1-8 1 15,0 4-5-15,0-8-3 16,-4 8 3-16,0 11 2 0,-4-4-2 15,4 1 0-15,0 3-3 0,0 0-1 16,0 4 3-16,-4 7 5 16,4 1-7-16,-5 10-1 15,1 1-3-15,0 11-2 16,-1 0-2-16,5 16 1 16,0-5-1-16,5 8 0 31,-5-4-18-31,8 4-7 0,-4-4-24 15,-4 0-7-15,0-7-49 0,-4-8-19 16,0 0 6 0</inkml:trace>
  <inkml:trace contextRef="#ctx0" brushRef="#br0" timeOffset="253081.6336">22912 14044 220 0,'0'4'85'0,"0"-4"-46"0,0 4-30 0,0-4 19 0,0 3-5 15,0 1-2-15,4 8-9 16,5 6-5-16,-5 5-4 15,0-4-3-15,9 11 1 0,-5-4-1 16,1 5 2-16,-1-1 8 16,5 4 3-16,-5-12-6 15,5 12-4-15,-4-7-2 16,3-1 1-16,-3-3 1 16,4-4 3-16,-1-8 12 0,5-19 6 15,0 8-1-15,9-22-2 16,-5 7-3-16,4-27 1 15,-3 8-6-15,-1-19 0 16,-4 4-8-16,0-7-1 16,8-20-9-16,-3 16-2 15,-5 11-23-15,-5 15-10 16,-3 0-15-16,-5 19-5 16,0 4-6-1,5 15 1-15,-5-1-41 16</inkml:trace>
  <inkml:trace contextRef="#ctx0" brushRef="#br0" timeOffset="253407.5793">23464 14693 292 0,'0'-30'110'0,"0"30"-60"0,-5-27-45 0,5 27 24 16,0-3-9-16,0-1-2 16,0 4-6-16,0 0-2 15,0 11-6-15,0-3-1 0,5 14 1 16,-1-7-5-16,4 12 1 15,1 7 0-15,-1-8 2 16,-3 0-12-16,-5-3-6 16,0-4-27-16,-5-8-12 15,5 1-79 1</inkml:trace>
  <inkml:trace contextRef="#ctx0" brushRef="#br0" timeOffset="253673.2276">23591 14391 244 0,'0'-4'90'0,"0"4"-48"0,0 0-27 16,0 0 26-16,0 0-18 15,0 0-4-15,8 0-10 16,1 0-4-16,4 0-2 16,-1 0-3-16,18 0 1 0,-4 0-19 0,8-3-5 15,-5-1-22-15,5-4-7 16,-4 5-58 0</inkml:trace>
  <inkml:trace contextRef="#ctx0" brushRef="#br0" timeOffset="253876.704">23786 14595 272 0,'30'0'104'0,"-22"0"-56"0,5-12-32 0,-13 12 29 15,4 0-24-15,9 0-6 16,0 0-23-16,0 0-8 0,-5 0 8 15,1 0-43-15,3 0-15 0,1 0-54 16</inkml:trace>
  <inkml:trace contextRef="#ctx0" brushRef="#br0" timeOffset="254508.2016">24071 14229 244 0,'-5'-11'90'0,"5"11"-48"0,-4 11-23 0,0-7 29 0,4-8-11 16,0 4 1-16,4-4-12 16,0 0-4-16,5-7-13 15,-1 0-1-15,9-4 2 0,-4 3-4 16,8 1-1-16,-4 0-5 16,4 7 0-16,-4 0 0 15,0 12 2-15,-4-1 3 16,-4 8 2-16,-5-3-1 15,-8 10 1-15,4-3-2 0,-9 8 0 16,5-5-1 0,-5 8 2-16,5-3-5 0,0 3-1 15,0-4 0-15,4 1 0 16,0-5-3-16,4 1 2 16,0-4 1-16,5-4 0 15,-1 0-9-15,5-4-4 16,-5-3-22-16,18-4-10 15,8-4-9-15,-9-4-5 0,-4 0-11 16,5-11-6-16,8-11-23 16</inkml:trace>
  <inkml:trace contextRef="#ctx0" brushRef="#br0" timeOffset="254885.4651">24571 14165 224 0,'13'-11'85'0,"-13"11"-46"0,4-12-21 0,-4 12 23 16,-4-7-12-16,4 3-5 15,-8 4-7-15,3 0-1 16,-7 11-9-16,-1-7 0 0,-4 11 0 16,4 0 3-16,1 4 1 15,3-4-3-15,5 4-3 16,0 0-2-16,12-4 0 15,1 4-2-15,8-4-1 16,12 7 1-16,-8-6-1 16,-4-1 0-16,0 7 2 0,5 5-3 15,-10 7 0 1,-12-12 3-16,0-7-14 16,-8 4-7-16,-9 4-6 15,4-8 0-15,0-4-6 16,-4-3-1-16,-4-4-6 15,4-8-2-15,5-8-5 16,7-3-1-16,1 4-33 16</inkml:trace>
  <inkml:trace contextRef="#ctx0" brushRef="#br0" timeOffset="255135.4531">24491 14240 252 0,'8'19'93'0,"-8"-19"-50"0,17-7-24 0,-17 7 26 16,5-4-12-16,-1 4-2 15,8-15-14-15,-3 3-3 16,8 5-8-16,-4-1-4 0,4-3 1 16,0 3-4-16,4-3 0 15,-4 0-1-15,8-4 0 16,-3 7-27-16,-1-3-13 15,-4 0-80 1,-5-1-57-16,-3 12 73 16</inkml:trace>
  <inkml:trace contextRef="#ctx0" brushRef="#br0" timeOffset="255591.6125">24826 14361 256 0,'4'-15'96'0,"-4"15"-52"0,0-15-27 0,0 15 25 16,0-4-11-16,0 0-3 16,0 4-8-16,0 0-2 15,-4 4-10-15,4-4 4 0,0 11 1 16,0-3-6-16,4 15-4 16,-4-5 0-16,5 9 0 15,-1-5 3-15,9 9 1 16,8 3 8-16,0-1 4 15,-4-6 6-15,0-16 4 0,4 0 2 16,0-11 1-16,-4-11-11 16,5-11-3-16,-5-5-8 15,-5 1-2-15,1 3-6 16,4-7-2-16,4-30-11 16,-12 22-3-16,-1 8-50 15,-12-4-21-15,4 4-117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4:51:51.7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13225 14765 531 0,'13'-53'-75'0,"4"0"-11"16,30-11-37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4:54:05.2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1400 1096 160 0,'-17'26'60'0,"17"-14"-32"0,0 10-11 0,4-7 22 16,5 16-18-16,8 14-6 16,4 0-3-16,0 15 2 0,0 16-8 15,9 22 6-15,0-4 3 0,-1 1 4 16,-7-9 3-16,-5-10 3 15,-9-8 2-15,5-8-6 16,-5-7-2-16,1-16-7 16,-5-6-2-16,0-24 33 15,5-18-17 1,-5-19-3-16,0-38-11 16,1-23-6-16,7-14-3 15,10-31-3-15,16-15-4 16,8 0-2-16,14 19-15 15,-1 19-4-15,-4 19-49 0,-8 30-19 16</inkml:trace>
  <inkml:trace contextRef="#ctx0" brushRef="#br0" timeOffset="546.9069">2346 2243 284 0,'-38'-68'107'0,"26"37"-58"0,-1-2-53 0,4 25 21 0,5 0-7 15,0 8 2-15,0 8-11 16,-1 15-3-16,1 18 1 15,4 23-2-15,-4 19 1 0,0-7 2 16,-1 3 2-16,1-7 8 16,4-8 5-16,0-15 6 15,0-8 4-15,0-14 9 16,0-9 5-16,0-18-9 16,-4-11-3-16,0-15-16 15,4-23-4-15,-5-31-7 16,1-14-1-16,4-15 1 15,9-12 0-15,8-7-3 16,12 7 0-16,9 8-1 16,13 22 0-16,0 20 0 0,5 22 0 15,-10 15-2-15,-3 23 1 16,-9 18 3-16,-5 19 1 16,-16 20 1-16,-9 7 2 15,-12 3-1-15,-9 1 2 16,-4 3-9-16,-13 4-1 15,0-7-3-15,4-4 1 16,-8-8-13-16,8-11-3 16,5-23-25-16,3-11-8 15,10-11-86 1</inkml:trace>
  <inkml:trace contextRef="#ctx0" brushRef="#br0" timeOffset="968.857">2728 2152 296 0,'-12'0'112'0,"3"-11"-60"0,5-12-30 16,0 12 31-16,4-8-26 16,8-11-7-16,5-16-13 15,4 1-5-15,0 0-1 16,4 7-4-16,0 8 0 0,-4 15-3 15,0 15 1-15,-4 11 3 0,-9 12 3 16,-4 11 0-16,-4 4-1 16,-4 7 1-16,-5 0 1 15,0-7-14-15,0 3-7 16,-4 1-15-16,-4-8-3 16,4-15-8-16,4-16-1 15,9-10-4-15,4-12 1 16,9-15 27-16,8-19 12 15,4 4 14-15,-8 0 8 16,-5 11 29-16,1 12 15 16,-5 11-15-16,4 11-6 15,1 16-19-15,-1 10-5 16,1 1-5-16,-1 7-1 16,9 8-6-16,0-4-1 15,4 0-63-15,9 18-27 0,4-10-21 16</inkml:trace>
  <inkml:trace contextRef="#ctx0" brushRef="#br0" timeOffset="1281.387">3098 2043 304 0,'-43'-31'115'0,"39"31"-62"0,-13-7-55 15,17 7 20-15,-4 7-16 16,0 5-2-16,4-1-4 15,0-3 3-15,4 11 0 16,4 3 1-16,-3 5 0 0,-1 3 13 0,0-8 8 16,-4 1 10-1,-4-8 5-15,0-4 1 0,-1-3-1 16,1-12-11-16,0-11-5 16,0-11-11-16,4-8-4 15,0-27-3-15,0-14-2 16,8-8 1-16,5 0-1 15,8 0-16-15,9 8-4 16,-1 10-30-16,14 13-12 16,12 14-39-16,-8 8-16 15</inkml:trace>
  <inkml:trace contextRef="#ctx0" brushRef="#br0" timeOffset="1687.6457">3403 2111 320 0,'-8'-23'121'0,"-5"8"-66"0,-4-8-53 15,13 8 23-15,4-19-22 16,4-4-3-16,9 5-3 16,-5 2-2-16,1 9 4 15,-1 7-5-15,5 7 2 0,4 16 2 16,-4 3 1-16,0 4 1 15,-5 15 0-15,-8-3 2 16,-4-1 1-16,-5 4-1 16,1 4-2-16,-5-4 1 0,-4 0 1 15,0 1-10 1,0-5-2-16,-8-15-6 0,8 1-3 16,4-20-5-16,9-3-2 15,4-4 9-15,12-15 7 16,5-1 5-16,0 9 0 15,5 7 4-15,-10 11 2 16,5 4 2-16,5 7 1 16,-5 9 0-16,0 2 0 15,0 5-29-15,-5-4-12 16</inkml:trace>
  <inkml:trace contextRef="#ctx0" brushRef="#br0" timeOffset="1875.2083">3577 1609 312 0,'0'-26'115'0,"0"26"-62"0,5 3-60 16,-5 5 21-16,4 7-13 16,9 11-3-16,4 20 1 15,4 14 0-15,0 4 1 16,5 4 0-16,-10-4 0 0,6 11-38 15,-5 1-16-15,4-12-68 16</inkml:trace>
  <inkml:trace contextRef="#ctx0" brushRef="#br0" timeOffset="2093.9421">3947 1507 304 0,'12'-38'115'0,"-12"35"-62"0,0 3-53 0,0 0 21 16,0 11-12-16,0 15-1 16,0 12-2-16,5 22 1 15,-1 8-4-15,0 11-4 0,9-11 0 16,-5 0 1-16,-3-11 2 16,7-4-54-16,1-8-24 15,4-15-55 1</inkml:trace>
  <inkml:trace contextRef="#ctx0" brushRef="#br0" timeOffset="2406.5274">4465 2129 340 0,'-9'-3'126'0,"1"-5"-68"0,-14-7-32 15,18 15 34-15,-13-11-30 16,-8-4-9-16,-9-8-11 15,-9-7-5-15,1-4-2 16,-1-8-5-16,5 1 1 0,8-4-4 16,9 3-1-16,4 8-2 0,13 4 2 15,12 4-7-15,9 7-2 16,9-4 8-16,16 12 3 16,1-1 1-16,-1 12 2 15,-16 0-1-15,-1 12 0 16,-8 10-3-16,-8 1 1 15,-9 7-25-15,-9 4-10 16,-4 8-31-16,1-8-13 16,3-12-42-1</inkml:trace>
  <inkml:trace contextRef="#ctx0" brushRef="#br0" timeOffset="2657.3269">4651 1318 304 0,'-12'-15'112'0,"7"15"-60"0,5 8-39 16,0-1 30-16,0 9-28 15,0 14-10-15,5 4 0 16,-1 7 1-16,0 16-3 15,0 18-2-15,1 4 0 0,3 4-1 16,-4-7 0-16,1-8-16 16,-1-8-6-16,-4-7-62 0,4-8-27 15</inkml:trace>
  <inkml:trace contextRef="#ctx0" brushRef="#br0" timeOffset="3047.9951">5072 1658 212 0,'-26'19'79'0,"26"3"-42"0,4-33-28 15,1 11 19-15,7 0-3 16,5-7 0-16,17 3-8 16,17-8-2-16,21-3-9 15,9 4-2-15,4 0 0 0,-5 3-27 16,-7 4-9-16,3 16-88 16</inkml:trace>
  <inkml:trace contextRef="#ctx0" brushRef="#br0" timeOffset="3265.5326">5072 2050 300 0,'29'-15'112'0,"-20"-8"-60"0,16 1-47 0,-4 22 22 16,13-11-15-16,17 3-2 15,13 0-4-15,4 1-1 0,4 3-3 16,-4 4-48-16,0 0-19 0,17 0-68 16</inkml:trace>
  <inkml:trace contextRef="#ctx0" brushRef="#br0" timeOffset="3906.2253">6039 1062 184 0,'-17'4'71'0,"9"7"-38"0,-1 31-39 0,9-12 14 0,5 11-7 15,3 16-1-15,9-4 3 16,9 11 0-16,3 15-1 15,1 15-2-15,0-3 3 0,-5 3 15 16,-4-11 9-16,1-4-6 16,-5-3-1-16,-5-1-6 15,1-18-1-15,-4-8 17 16,7-27 34 0,6-22-8-16,3-22-17 0,-8-12-9 15,0 7-14-15,13-52-3 16,29-68-7-16,13-19-4 15,5-4-8-15,-5 16-4 16,0 14-45-16,0 27-19 16,9 30-90-1</inkml:trace>
  <inkml:trace contextRef="#ctx0" brushRef="#br0" timeOffset="9407.1334">6668 2107 260 0,'-9'-8'99'0,"1"4"-54"0,3 1-33 15,5 3 24-15,0 0-10 16,5 0-3-16,-1 0-7 16,4-4-2-16,5 4-8 0,4-4 3 0,0 4 1 15,0 0-1-15,0 0 2 16,-4 4-2-16,-5 7 2 15,-4 8-4-15,-8 4-2 16,0-12 0-16,-9 15-1 16,-4 16 2-16,4-1 3 15,1 1 5-15,-1-8 1 16,4-8-4-16,5 1 1 16,4-5-3-16,4-3 2 15,5-4-6-15,4-3-3 16,8-5-1-16,0-7-1 15,0-7 0-15,5-5 2 16,4 1-17-16,-9 0-6 16,0 3-30-16,4-3-12 15,22-4-40-15,-4 0-17 0,-9 7-5 16</inkml:trace>
  <inkml:trace contextRef="#ctx0" brushRef="#br0" timeOffset="9594.6455">7143 2197 116 0,'0'-19'46'0,"-4"16"-24"0,8 3-28 0,-4 0 4 16,0 11-3-1,4 0-35-15,0 1-13 16,1 6 18-16,-1 1 9 15</inkml:trace>
  <inkml:trace contextRef="#ctx0" brushRef="#br0" timeOffset="9860.3073">7194 2341 152 0,'-4'-4'57'0,"4"-4"-30"0,0 5-5 0,0 3 20 16,-5-8-3-16,5 4 2 15,0 4-10-15,0-7-4 16,5 3 2-16,3-7 4 15,1 11-7-15,-1 0 6 16,1 11-8 0,-5 0-8-16,4 4-5 0,-3 8-6 15,-1 7-2-15,-8 4 1 16,4 4 0-16,-9-4-2 16,1-4-2-16,3-4 1 15,-3-3-1-15,-1-4-22 16,5 0-10-16,0-8-28 15,4-7-10-15</inkml:trace>
  <inkml:trace contextRef="#ctx0" brushRef="#br0" timeOffset="10610.3981">7457 2152 200 0,'-4'0'74'0,"4"0"-40"0,-9 0-9 16,5 0 27-16,0 0-8 16,0 0-2-16,-1 0-10 15,5 0-3-15,0 0-16 16,5-11-6-16,3-1-2 0,5 1-1 16,8 0 0-16,4-1-2 15,5 5-2-15,0-1 3 0,0 5 0 16,-1-1-1-16,-7 8 1 15,-5 3 2-15,-13 1 4 16,0-1 0-16,-8 8 2 16,0-3-6-16,-9 6-1 15,4 1-2-15,-3 4-2 16,-5 7-2-16,0 0 1 16,8-7 1-16,5-8 2 15,0 4-3-15,4-8-2 16,8 12 2-16,1-4 0 15,-1 0 1-15,5-1 2 16,0 1 1-16,4 0 3 16,-5 4 8-16,-3-12 3 0,-1 12 3 15,-8-12 0-15,-8 4-9 16,-1 0-4-16,1-3-4 16,-5 3-3-16,0 0 1 15,-8 4 1-15,0-4-32 16,0 0-14-16,4-4-29 15,4-3-12-15,4-8-71 16</inkml:trace>
  <inkml:trace contextRef="#ctx0" brushRef="#br0" timeOffset="11219.8268">8510 1665 220 0,'-5'12'85'0,"1"3"-46"0,0-4-21 0,4-3 23 15,0-8-6-15,0 4 2 16,13-4-15-16,-5 0-5 16,26-4-10-16,38-8-7 0,-12 1-3 15,-9 4-20-15,21 3-10 16,-13-8-102-1</inkml:trace>
  <inkml:trace contextRef="#ctx0" brushRef="#br0" timeOffset="11438.5931">8629 2080 300 0,'0'-3'112'0,"4"3"-60"0,4 0-43 16,1 0 25-16,8 0-10 15,8 0-2-15,18 0-12 16,12 0-6-16,13 0-3 16,4 0-34-16,-17 3-13 0,-8-3-100 15</inkml:trace>
  <inkml:trace contextRef="#ctx0" brushRef="#br0" timeOffset="11938.6687">9299 1119 280 0,'-21'-34'107'0,"17"37"-58"0,4 9-51 15,0 7 20-15,4 7-13 16,9 15-1-16,8 20 7 16,13-5 2-16,8 27-6 15,1 8-4-15,-1 18 0 0,1-7-2 16,-5-8-1-16,0-3 3 16,-8-19 2-16,-1-5 7 15,1-17 4-15,0-20 12 16,4-19 4-16,0-15-3 15,4-15-1-15,4-26-2 0,5-42 1 16,0-18-13-16,4-23-3 16,0-16-7-16,4 1-1 15,-4 22-32-15,-4 27-13 16,-1 18-41-16,-3 5-15 16,20 22-60-1</inkml:trace>
  <inkml:trace contextRef="#ctx0" brushRef="#br0" timeOffset="16361.2876">10288 2005 160 0,'13'-23'60'0,"-13"23"-32"0,-9-7-6 0,5 7 20 16,0-4 0-16,4 0 1 16,0 0-12-16,0 1-4 15,0-1-16-15,0 4 7 0,0 0 4 16,0 0-5-16,0 11-2 16,0-3-4-16,0 7-2 15,0-4-1-15,0 12 0 16,0-1-4-16,0 5-3 15,0-5 2-15,0 9 2 16,0-5-2-16,0-3 0 16,0-1 1-16,0-3 0 0,0 0-2 15,0-15 1-15,0 0-2 16,4-8-1-16,0 0-15 16,13-7-7-16,-4-1-22 15,8-3-10-15,-4 4-9 16,0 0-1-16,-4-1-7 15,8-7-42 1,-4 8 21-16</inkml:trace>
  <inkml:trace contextRef="#ctx0" brushRef="#br0" timeOffset="16595.6396">10488 1903 176 0,'0'-11'68'0,"0"11"-36"0,-5 4-20 0,5 3 21 15,0 1-4-15,0 7 1 16,0 0-6-16,0 0-3 15,0 8-11-15,0-1 9 0,0 12 4 16,0-7 0-16,0 14 0 16,0-3-8-16,-4 7-4 15,0 19-6-15,0-19-4 16,4-3 0-16,0-4 1 16,0-4-30-16,0-1-11 15,0 1-35-15,8-11-14 16,-4-8-26-1</inkml:trace>
  <inkml:trace contextRef="#ctx0" brushRef="#br0" timeOffset="16986.3089">10810 2431 172 0,'9'-4'66'0,"-9"1"-36"0,0-1-13 0,0 4 20 15,0 0-4-15,4 0 3 16,0 0-5-16,-4 4 1 16,0 3-18-16,0 8 7 0,0 4 3 15,0-8-8-15,0 4-2 16,0-3-8-16,-4 3-4 16,0-4 1-16,0 8 0 15,-1-4-28-15,1 0-12 16,0-3-26-16,0 3-9 15,-1-4-45 1</inkml:trace>
  <inkml:trace contextRef="#ctx0" brushRef="#br0" timeOffset="17345.7549">11218 1963 308 0,'-21'12'115'0,"4"3"-62"0,-13 7-60 16,13-10 19-16,0 3-10 15,0 4-2-15,4 3 1 16,0 1-1-16,5 3 0 16,8-3 0-16,4 0 0 0,5 3 0 0,12-3 0 15,4-1 0-15,9-3 0 16,0-4 4-16,-8-3 2 15,-5-1 2-15,0 0 0 16,0 1-4-16,-8-1-1 16,0 0 1-16,-9 8 0 15,0-4-2-15,-12 4 1 16,-9 7-11-16,-4-7-4 16,-5 0-25-16,-12-15-9 15,0 3-33-15,12-7-15 16,5 0-1-1</inkml:trace>
  <inkml:trace contextRef="#ctx0" brushRef="#br0" timeOffset="17502.0146">11044 2152 296 0,'29'-30'112'0,"-3"15"-60"0,16-4-39 15,-25 15 28-15,9 0-25 16,-1 1-8-16,-3 3-13 15,-6 0-5-15,6 0 6 16,-1 0-67-16,4 7-29 0,-3 4-22 16</inkml:trace>
  <inkml:trace contextRef="#ctx0" brushRef="#br0" timeOffset="20425.8345">12045 1590 264 0,'-4'4'101'0,"0"0"-54"0,0-1-26 0,4-3 30 16,0 0-20-16,0 0-8 15,4 0-16-15,9 0-7 16,12-3 0-16,9-1-1 0,21-4 3 16,17 1-1-16,9-1-1 15,0-3-41-15,-1 3-20 16,14 5-77-16</inkml:trace>
  <inkml:trace contextRef="#ctx0" brushRef="#br0" timeOffset="20629.0406">12054 2065 304 0,'-13'8'115'0,"13"-12"-62"0,9-7-49 15,-1 7 26-15,18-4-15 16,25-3-1-16,12-12-10 0,9 12-3 15,9 0-1-15,-5 0-73 0,9 11-33 16,13-4-21 0</inkml:trace>
  <inkml:trace contextRef="#ctx0" brushRef="#br0" timeOffset="21050.9374">13119 1217 260 0,'-12'-4'96'0,"7"8"-52"15,10-4-40-15,-1 0 21 0,9-4-3 16,-1-4 2-16,10 1-5 15,16-8-1-15,8 3-10 16,18-6-3-16,4 6 1 0,-4 5-3 16,-5 7 0-16,-8 15-3 15,-13 11-1-15,-12 16 3 16,-18 10 3-16,-16 9 2 16,-22 18 3-16,-21 15-3 15,-8 16 1-15,-5-1 4 16,0 8 2-16,5-4 1 0,12-3 1 15,18-16-6-15,12-19-4 16,12-14-1-16,14-16 1 16,16-23-3-16,9-10-2 15,21-16-18-15,9-7-9 16,8-16-44-16,9 1-17 16</inkml:trace>
  <inkml:trace contextRef="#ctx0" brushRef="#br0" timeOffset="21597.8697">14066 1616 176 0,'-21'-15'68'0,"-9"8"-36"0,-4-4-20 0,21 7 21 16,1-4-6-16,-1 1 1 15,4 3-4-15,1 4-1 16,12 11-10-16,5 8-5 16,8 19 6-16,8 22 5 15,5 8-1-15,4 4-1 16,4-4-1-16,0-4 3 15,0-8 6-15,-4-3 7 16,-4-15 5-16,0-12 4 16,-5-7-5-16,5-15-1 15,0-16-16-15,-5-6-4 16,1-16-9-16,-1-19-2 16,0-23-22-16,18-3-10 0,8-8-35 15,8 5-12-15,-4 2-40 16,-4 9-15-16,-12-1-6 15</inkml:trace>
  <inkml:trace contextRef="#ctx0" brushRef="#br0" timeOffset="28452.2702">1846 4132 224 0,'4'-30'85'0,"-8"26"-46"0,4-3-28 0,-5 7 21 16</inkml:trace>
  <inkml:trace contextRef="#ctx0" brushRef="#br0" timeOffset="28608.4034">1833 4098 437 0,'0'15'30'16,"0"8"-16"-16,0 11-4 0,0 4-3 16,0 3-1-16,0 8-1 15,0 8-3-15,0 7-2 16,0 4 1-16,0 3 1 16,4-3-1-16,-4-15-1 15,0-15-17-15,0 7-9 0,0-7-48 16,0-8-22-16,0-4-12 15</inkml:trace>
  <inkml:trace contextRef="#ctx0" brushRef="#br0" timeOffset="28811.5406">1540 4128 244 0,'8'-18'93'0,"1"-1"-50"0,21-8-28 15,-22 16 24-15,1-8-23 16,12-4-6-16,17 1-9 0,5-1-2 16,20 4 1-1,14 4 0-15,-1 4 2 0,0 7-17 0,-3 4-4 16,-6 8-103 0</inkml:trace>
  <inkml:trace contextRef="#ctx0" brushRef="#br0" timeOffset="29045.9631">1676 4981 224 0,'-30'7'85'0,"30"-3"-46"0,0 0-21 0,0-4 25 0,0 4-18 16,4-1-3-16,5 1-3 15,4-4 0-15,12 0-10 16,13-4-1-16,9-3-1 0,12-1-3 16,9 1-3-16,4-12-33 15,1-4-16-15,-6-3-86 16</inkml:trace>
  <inkml:trace contextRef="#ctx0" brushRef="#br0" timeOffset="29467.8706">2342 4728 200 0,'-30'30'74'0,"22"-18"-40"0,-5 3-9 0,9-4 25 15,0-11-16-15,0 11-5 16,4-11-8-16,4 0-4 16,4 0-9-16,5 0 1 0,8-7 4 15,0 3-7-15,1 4-1 16,7 4-3-16,1 3 1 16,-4 5-2-16,-1 3-1 15,-8 0 3-15,-9 0 0 0,-3 4 10 16,-10 0 3-16,1 3-3 15,-8 12 0-15,-1-7-6 16,0-1-2-16,5 0-5 16,3-3-2-16,1-8 1 15,4-4 2-15,13 1-2 16,4-1 0-16,0-11-15 16,4 0-6-16,13-8-53 15,-4 5-24-15,-5-9-34 16</inkml:trace>
  <inkml:trace contextRef="#ctx0" brushRef="#br0" timeOffset="29686.6094">2852 5052 260 0,'0'0'96'0,"0"4"-52"0,0 4-36 0,0-1 24 15,0 1-18-15,4-1-2 16,0 5-6-16,0-1-1 16,-4 23-3-16,0-11 1 15,0 7-37-15,0-4-17 16,0 1-71 0</inkml:trace>
  <inkml:trace contextRef="#ctx0" brushRef="#br0" timeOffset="30217.9515">3089 4739 224 0,'-38'8'85'0,"21"-8"-46"0,9 4-13 15,3-1 29-15,5-3-18 16,0 0-6-16,0 0-16 15,0 0-7-15,5 0-5 16,3 0-3-16,9 0 3 0,0 4-4 16,9-4-2-16,-10 4 4 0,1 0 1 15,0-4 0-15,0 4-2 16,5-1-2-16,-5 9 1 16,-5-9 3-16,1 9 3 15,-4-5-2-15,-5 8 0 16,0 0 1-16,-8 4 0 15,-5 0-2-15,5-4 1 16,-4 0-4-16,8-3 0 16,0-1-1-16,8-3-2 15,-4 3 5-15,5-7 1 16,-5 3 0-16,5 4-2 16,-1-7-2-16,9 4-1 15,-4-1 15-15,4 5 8 16,-5-5 4-16,1 5 3 0,-4-1-6 15,-5 4-1-15,0-4-9 16,-8 4-2-16,4 0-5 16,-13-3-1-16,0 3-1 15,-12 4 1-15,-13-8-22 16,-5 4-7-16,-3-4-25 16,7-11-7-16,10-11-47 15,29-4-18-15,8-4 3 16</inkml:trace>
  <inkml:trace contextRef="#ctx0" brushRef="#br0" timeOffset="31015.0978">3862 4540 240 0,'-26'11'90'16,"9"-4"-48"-16,5 5-25 0,7-9 25 0,1 1-16 16,4 0-2-16,4-4-12 15,22 0-5-15,-1-8-4 16,9 5-5-16,17-1 1 0,21 4-1 15,-12 4 0-15,-9-1-66 16,21 13-32-16,30 10-18 16</inkml:trace>
  <inkml:trace contextRef="#ctx0" brushRef="#br0" timeOffset="31249.4358">3942 4951 260 0,'-21'-4'96'0,"25"4"-52"0,9-8-34 0,-9 5 23 16,9 3-16-16,13-12-2 16,8 1-5-16,21 7-1 15,17 0-5-15,0 4-3 0,4-3 0 16,1 3-50-16,8 0-19 15,8 0-56 1</inkml:trace>
  <inkml:trace contextRef="#ctx0" brushRef="#br0" timeOffset="31827.6575">4808 3823 208 0,'-25'-15'79'0,"8"15"-42"0,4-4-26 0,9 4 23 15,4 0-16-15,0 8-4 16,0 7-12-16,13 19-1 0,8 7-1 16,9 23 4-16,8 15 2 0,0 1 2 15,-13-24 2-15,1-7 4 16,-1 23 3-16,9 34 4 16,-4-16 4-16,-4-15-2 15,-5-14 0-15,-4-12 1 16,0-15 2-16,0-12 3 15,0-18 5-15,0-26-10 16,8-20-5-16,1-22-8 16,8-15-5-16,12-27-6 15,9-3 0-15,5 3-27 16,-5 12-9-16,4 3-39 16,-3 20-15-16,-1 14-72 15</inkml:trace>
  <inkml:trace contextRef="#ctx0" brushRef="#br0" timeOffset="32393.7545">5729 4453 236 0,'-8'0'90'0,"-1"4"-48"0,1-4-31 31,8 0 23-31,-4 0-9 16,-1 0-2-16,1 0-9 15,4 0-1-15,0 0-8 16,0 0 4-16,4-4 1 0,1 0 3 0,3 0 3 16,5-3-7-16,4-1-1 15,0 1 0-15,4-1 0 16,5 4-4-16,-5 1-1 16,0 3-3-16,5 7-1 15,-10 8 3-15,-7 4 1 16,-5 4 3-16,-4 3 1 15,-8 8 5-15,-1 4 3 16,-3-1-4-16,-1 1-1 16,-4 0 0-16,0 0 1 15,0-1-1-15,4-7 1 16,0 1-2-16,5-9 2 16,4-3-4-16,4-4 1 0,4-3-5 15,4-5-2 1,5-3-3-16,4-8 1 0,4-3-17 15,13-1-5-15,9 0-40 16,3-7-14-16,5-4-61 16,-4 4-58-1,-13 0 73-15</inkml:trace>
  <inkml:trace contextRef="#ctx0" brushRef="#br0" timeOffset="32643.7482">6307 4660 184 0,'0'-4'71'0,"0"4"-38"0,0-7-34 0,0 7 12 15,0 0-10-15,0 0 0 16,0 0-45-16,0 0-20 16,0-4-6-16,0 4 0 15</inkml:trace>
  <inkml:trace contextRef="#ctx0" brushRef="#br0" timeOffset="32925.0642">6349 4547 208 0,'0'0'77'0,"0"0"-42"0,-4 0-28 16,4 0 20-16,-4 4-3 15,4-4 1-15,-5 4-1 16,5-1 0-16,-4 5-13 16,0-1 7-16,0 9 2 0,4-5 1 15,0 11-1-15,0-6-4 16,0 14-2-16,0-11-6 15,0 7 0-15,0 0-5 16,0 1-2-16,0-5 2 0,-5 9 2 16,1-13-13-16,0 5-7 15,0 7-32-15,-1-7-12 16</inkml:trace>
  <inkml:trace contextRef="#ctx0" brushRef="#br0" timeOffset="33425.1149">6600 4423 280 0,'0'-4'104'0,"8"0"-56"0,1-3-32 0,-1 3 27 16,5 0-23-16,4-4-6 0,0 1-5 15,0 3 1-15,0 0-5 16,0 1-3-16,-5-1-1 0,1 4 1 16,-4 0 1-16,-1 4 3 15,-4-1 1-15,-4 5-3 16,-4-1-1-16,0 1-1 16,-5 7 1-16,1-4-2 15,-5 4 2-15,0 4-4 16,5 4 0-16,-1-12-1 15,5 4 0-15,4-3 2 16,0-5 0-16,0 1-3 0,4 7 2 16,1-4-1-16,7 4-2 15,1-3 3-15,4 6 0 16,-4-3 1-16,4 8 0 16,-4-12 8-16,-1 12 5 15,1-12 2-15,-9 12 1 16,1 0-4-16,-10 3 0 15,-7 8-5-15,-5 0-2 16,-9-11 0-16,-12-1-1 16,-17 1-7-16,0-4-2 15,-5 0-31-15,5-8-14 16,-4 0-56-16,8 4-22 16,0-3 1-1</inkml:trace>
  <inkml:trace contextRef="#ctx0" brushRef="#br0" timeOffset="33831.4265">4596 5467 164 0,'-4'27'63'0,"4"-12"-34"0,0-8-12 0,0-7 22 15,4 4 0-15,17 0 4 16,22-4-4-16,37 7 0 15,1-3-21-15,29-4 3 0,43 4 0 16,13 0-14-16,33 3-3 16,9-7-3-16,13 0-1 15,12 0 8-15,-12 0 5 16,-9 0-4-16,-8 0-3 16,-30 0-10-16,-76 0-5 15,-13 0-83-15,12 12-37 16,35-1 0-1</inkml:trace>
  <inkml:trace contextRef="#ctx0" brushRef="#br0" timeOffset="35566.4285">4698 6282 136 0,'8'79'52'0,"-8"-41"-28"0,0 22-13 0,0-30 18 15,0-3-13-15,0 3-1 16,0 0 2-16,0-7 3 16,-4 7-10-16,0-4 1 0,-5 5 0 15,5-9 7-15,-4 1 3 16,-1-4 1-16,1-12-2 15,-1 1-4-15,1-16 0 16,-5-11 0-16,5-22-1 16,3-23-7-16,10-15-3 15,12-12-5-15,8 12-1 16,17 0-1-16,9 7-2 16,5 15 0-16,-1 1 0 15,-4 18 3-15,-13 8 0 16,-4 15 1-16,-9 7 0 15,-3 20 2-15,-10 6 1 16,-7 1-1-16,-10 12 1 0,-7 2-2 16,-5 5-1-16,-9 7 1 15,-4-3-1-15,1-1 0 16,3-7 2-16,1-3-1 16,-5-5-1-16,13-3 1 15,4-1-1-15,9-3-3 16,8 7 2-16,9-3 1 15,4-12 0-15,-4 1 0 16,12 10 0-16,1-3-3 16,3 0 2-16,-3 0 3 15,-1 7 1-15,-3-3-23 16,3 3-12-16,-4-3-41 16,5-4-16-16,-5 0-15 15</inkml:trace>
  <inkml:trace contextRef="#ctx0" brushRef="#br0" timeOffset="35910.1974">5521 6557 304 0,'-46'-7'115'0,"29"11"-62"0,-17-4-51 0,13 3 25 16,-1 5-16-16,5 3-1 15,5-3-4-15,-1-1-1 16,0 8-3-16,5-3-2 0,3-1 3 0,1 0-2 16,13 1-1-16,-5-1 1 15,17 4 1-15,-4-4-1 16,9 4 2-16,-5 1 0 16,-4 2 1-16,0-3 9 15,-9 4 3-15,1 0-3 16,-13-4 0-16,-1 4-6 15,-16-4-2-15,4 4-5 16,-4-4 0-16,4 0-22 16,0-11-10-16,-4-8-22 15,8-3-6-15,17-5-80 16</inkml:trace>
  <inkml:trace contextRef="#ctx0" brushRef="#br0" timeOffset="36222.7285">5853 6723 332 0,'-13'8'126'0,"13"-8"-68"0,-26 11-46 0,22-7 32 16,-9 3-18-16,1-3-5 16,-5 0-4-16,4 0-1 15,-4-8-8-15,0 0-3 0,0-7-1 16,0 3-2-16,4-10-2 15,1-5-4-15,7-7-2 16,10 3 0-16,-1-7 4 0,4 8-1 16,5 7 1-16,0 0 0 15,-1 4-2-15,-3 11 0 16,-1 8 0-16,-3 11-6 16,-1-3-4-16,-4 10-19 15,0 1-6-15,0-1-22 16,0-3-9-16,0 4-59 15</inkml:trace>
  <inkml:trace contextRef="#ctx0" brushRef="#br0" timeOffset="36582.1868">5954 6505 236 0,'-21'7'90'0,"34"-3"-48"0,-5 3-31 0,-3 5 23 16,-5-1-14-16,4 4-1 16,0 4 0-16,0 0 2 15,-4-4-11-15,5 0 8 0,-5 0 4 16,0 4 4-16,0-4 2 16,-9 4-4-16,5-12-1 15,0 5-3-15,-1-5-1 16,10-7-1-16,-1-7 0 15,0-5-7-15,0 5-4 16,1-16-2-16,-1-22-1 0,0-8-2 16,0 0-2-16,5-3-19 15,4 7-8-15,4 4-13 16,0 11-2-16,0 7-18 16,-1 8-6-16,1 12-12 15,5 3-1-15,-1 19-34 16</inkml:trace>
  <inkml:trace contextRef="#ctx0" brushRef="#br0" timeOffset="36815.5763">6298 6527 276 0,'-8'8'104'0,"3"-8"-56"0,-3 0-38 0,8 0 23 16,-4 7-12-16,0 1 1 15,4 3-11-15,0 4-2 16,0 4-5-16,0 0-3 0,0 0 0 15,4 0-1-15,0 3 2 16,0 1-1-16,0 0-1 16,1-5 1-16,-1 1 1 15,0-4-23-15,0-3-11 16,1-5-27-16,-5-14-13 16,4-1-46-1</inkml:trace>
  <inkml:trace contextRef="#ctx0" brushRef="#br0" timeOffset="36924.9174">6256 6237 176 0,'-17'-38'66'0,"13"27"-36"0,4 3-24 0,0 8 15 15,4 8-13-15,0-4-2 0,5 3-35 16,3 4-15 0,5 4-33-16,9 16-15 0</inkml:trace>
  <inkml:trace contextRef="#ctx0" brushRef="#br0" timeOffset="37268.669">6752 6652 292 0,'-8'11'110'0,"-1"0"-60"0,-3-7-43 16,3 4 26-16,-4 3-12 15,-4-7 0-15,-4 3 5 16,0 1 4-16,-4-4-16 15,-1-4 1-15,1-4-1 0,3 0-5 0,1-4-1 16,4-10-4-16,4-5-3 16,5-7-3-16,12 3-1 15,5 1-3-15,3 0 1 16,5 7-2-16,5 7 2 16,-1 5 1-16,-4 7-1 15,-4 7 6-15,-1 5 3 16,-3 7-6-16,-5-4 0 15,-4 0-27-15,4-4-8 16,-4-3-30-16,0-5-10 16,5 1-56-1</inkml:trace>
  <inkml:trace contextRef="#ctx0" brushRef="#br0" timeOffset="37581.2043">6939 6225 288 0,'9'-3'110'0,"-9"3"-60"0,0 3-43 16,0 5 23-16,0 3-14 16,0 1-2-16,0 6-4 15,-5 5-1-15,5 7-5 16,0-3 2-16,0 3 3 0,5-8-5 16,3 1-2-16,5 0-1 15,0-1-1-15,-1 5 6 16,5-5 4-16,5 1 1 15,-5 0 1-15,4-4 2 0,-13-1 2 16,-8 1-1-16,-8 8 4 16,-5-5-7-16,-4 1 1 15,-4 7-8-15,-5-4-3 16,-3 1-17-16,-1-4-5 16,-4-1-39-16,-4-18-14 15,0-8-92 1</inkml:trace>
  <inkml:trace contextRef="#ctx0" brushRef="#br0" timeOffset="42045.6148">11494 3804 236 0,'-9'-8'88'0,"5"8"-48"0,4 0-40 0,0 0 16 16,0 12-5-16,0 7 1 15,0 15-6-15,0 15-2 16,4 19-2-16,0 15-2 0,1-4 3 15,-1 7-2-15,0 9 2 16,0-8 0-16,1-31 3 0,-5-3-1 16,4-12 0-16,0 1-39 15,0-8-14-15,1-12-64 16</inkml:trace>
  <inkml:trace contextRef="#ctx0" brushRef="#br0" timeOffset="42264.2329">10993 3902 260 0,'17'-19'96'0,"0"15"-52"0,17-14-29 0,-9 14 24 16,22-7-17-16,12-12-4 15,1 12-11-15,12-1-3 16,13 1-2-16,12 0-2 0,5 3 1 15,-4-7-56-15,-13 7-23 16,-9 1-47 0</inkml:trace>
  <inkml:trace contextRef="#ctx0" brushRef="#br0" timeOffset="42514.303">11303 4551 288 0,'-9'7'110'0,"9"-7"-60"0,21 8-43 16,-21-4 23-16,13-1-7 16,8-3-2-16,5 0-9 15,4 4-3-15,3 0-5 16,6 7-1-16,3 1 1 0,13-1-31 15,-12-4-14-15,-9 5-50 16,17-12-22-16,-9 0 5 16</inkml:trace>
  <inkml:trace contextRef="#ctx0" brushRef="#br0" timeOffset="42951.8454">11978 4325 252 0,'4'-4'93'0,"-4"8"-50"0,4-4-30 0,-4 0 24 16,0 7-10-16,0-7-1 0,0 4-4 15,4 3-2-15,1 5-10 16,-5 3-2-16,0 0-1 0,0-4 1 16,-5 12 2-16,1 7-3 15,0-7-2-15,0-1 4 16,-1 1 2-16,5 0-6 15,0-5-1-15,5-3 0 16,-1-7 0-16,0 0-5 16,0-8 1-16,9-8 0 15,0 0 0-15,-5 5-36 16,13-9-13-16,13-10-28 16,0 7-10-16,-4 0-39 15</inkml:trace>
  <inkml:trace contextRef="#ctx0" brushRef="#br0" timeOffset="43170.5837">12203 4347 276 0,'0'8'104'0,"0"-8"-56"0,0 11-38 0,0-7 25 16,0 7-15-16,0 8-3 15,0 7-8-15,4 5-4 16,0 6-2-16,0 5-3 0,5 3 3 15,-1 8-2-15,1-19-1 16,-1-8-30-16,1 8-15 16,-5 0-57-16,4 0-59 15,1 0 49-15</inkml:trace>
  <inkml:trace contextRef="#ctx0" brushRef="#br0" timeOffset="43405.021">12529 4668 256 0,'9'4'96'0,"-5"3"-52"0,-4-7-25 16,0 4 29-16,4 3-17 16,-4 1-5-16,0 7-11 0,0 11-2 15,5 1-8-15,-1 3-3 0,-8-15 1 16,-1 4 0-16,-3 0 3 15,-1 0-14-15,-3 3-5 16,-1-3-42-16,-8 8-16 16,4-12-63-1</inkml:trace>
  <inkml:trace contextRef="#ctx0" brushRef="#br0" timeOffset="43936.3291">12750 4377 264 0,'-4'-7'101'0,"-5"7"-54"0,1 0-44 0,-1 4 21 16,1 3-8-1,-1 4 1-15,-3 5-3 0,-1 2-1 16,0 1-7-16,0 8-2 0,5-12 2 16,-1 4-1-16,9 7 2 15,5 0-4 1,7-3-4-16,5-4 0 16,5 3 1-16,-5-10 2 15,-5-1-1-15,5 0-1 16,5 12 3-16,-5 0 0 15,-5-4 1-15,-12 3 0 16,0-3-5-16,-8 4 1 16,-5-12-13-16,5 0-7 15,-1-7-14-15,-8 4-3 0,4-5-12 16,-8-3-4-16,0 0-53 16</inkml:trace>
  <inkml:trace contextRef="#ctx0" brushRef="#br0" timeOffset="44108.2133">12691 4396 312 0,'21'-11'115'0,"-8"7"-62"0,8 0-42 16,-13 4 26-16,9-3-22 16,13-1-8-16,4 0-5 15,4 4-2-15,-8 0 0 0,-5 0-60 0,14 8-24 16,20 3-51-1</inkml:trace>
  <inkml:trace contextRef="#ctx0" brushRef="#br0" timeOffset="44436.3691">13221 4404 200 0,'-4'-4'77'0,"4"4"-42"0,0-4-21 16,0 4 22-16,0 0-14 16,4-4-2-16,9 1-8 15,8-5-2-15,5 1-6 16,16-1-3-16,5-3 0 0,4-1-26 16,-17 12-10-16</inkml:trace>
  <inkml:trace contextRef="#ctx0" brushRef="#br0" timeOffset="44655.1185">13213 4690 264 0,'8'-11'99'0,"5"4"-54"0,21-9-53 0,-17 16 18 15,17-11-9-15,8 11-1 16,5 0-13-16,4 0-4 16,-13 0-92-16,-8 4-41 15</inkml:trace>
  <inkml:trace contextRef="#ctx0" brushRef="#br0" timeOffset="45233.3652">13922 3846 200 0,'-5'3'74'0,"1"9"-40"0,8 10-33 0,1-3 14 15,3 15-13-15,5 15 0 16,12 19-2-16,5-8 2 0,-9-14-1 16,-4-9 2-16,9 16 2 0,-1-8 9 15,1 8 3-15,-5-8 9 16,0-3 6-16,-4-4 3 15,-4-16 0-15,0 1-5 16,-5-19-2-16,0-1-9 16,1-18-4-16,8-11-6 15,0-27-1-15,0-19-7 16,4-18-1-16,9-4-2 16,8 11-2-16,0 3-35 15,17 9-14-15,1 14-28 16,-18 31-12-16,-4-8-23 15</inkml:trace>
  <inkml:trace contextRef="#ctx0" brushRef="#br0" timeOffset="45733.3991">14754 4453 236 0,'-5'-15'90'0,"5"11"-48"0,-4-7-29 16,0 7 24-16,0 0-4 16,4 0 1-16,-5 1-6 15,1-1 0-15,4 4-16 16,0 0 0-16,0 0-1 0,-4 7-2 16,4 8 0-16,-4 4-3 15,-1 0 1-15,1 4-2 16,0-1 0-16,0 5-3 15,-1 3 1-15,5-4-2 0,0 4 2 16,5-3-2 0,-1-4-1-16,4-5 1 0,1-6 1 15,4-9-1-15,4-6-1 16,0-9-6-16,4-10-1 16,8-12-30-16,1 0-11 15,0 0-30-15,0 4-14 16,-5 11-32-1</inkml:trace>
  <inkml:trace contextRef="#ctx0" brushRef="#br0" timeOffset="45936.5288">15017 4370 256 0,'-5'-4'96'0,"1"8"-52"0,0 3-36 0,0 1 24 0,0 3-14 16,-1 8 0-16,1 7-8 15,0 5-4-15,4 14-3 16,0 4-5-16,4 0 1 0,0 4 3 16,1-27 3-16,-1 1-24 15,4 6-12-15,1 1-64 16,-1-15-63 0,-4-7 47-16</inkml:trace>
  <inkml:trace contextRef="#ctx0" brushRef="#br0" timeOffset="46202.1542">15339 4721 256 0,'-8'7'96'0,"8"-7"-52"0,-9 23-32 0,5-20 24 15,0 9-10-15,0 7-1 16,-5 3-12-16,1-7-3 16,3 4-6-16,1 0-5 0,0-8 0 15,0 1-12-15,-1-1-7 16,1 4-31-16,0 0-15 16,4-3-53-16</inkml:trace>
  <inkml:trace contextRef="#ctx0" brushRef="#br0" timeOffset="46561.5678">15611 4377 228 0,'-9'4'88'0,"9"-4"-48"0,-12 11-29 15,3-3 21-15,5 0-8 16,0-5 0-16,0 5-7 15,-1-1 0-15,1 5-10 16,0-1 0-16,4 4 0 0,0 4-1 0,4 4-1 16,0-5-3-16,5 5-2 15,-5-4 1-15,9 4 1 16,4 10-1-16,0-10 2 16,-5 0-2-16,-3-1-1 15,-1 1 3-15,-3 3 2 16,-5-3 0-16,-5-8 0 15,5-4-3-15,-8 8 1 16,-1-7-9-16,-8-1-1 16,5-7-18-16,-9-1-7 15,-5-3-21-15,9-7-6 16,0-1-57 0</inkml:trace>
  <inkml:trace contextRef="#ctx0" brushRef="#br0" timeOffset="46717.9041">15594 4355 288 0,'8'0'110'0,"-8"0"-60"0,17 0-47 15,-17 0 23-15,9 0-17 16,-1 0-5-16,9 0 0 16,13 0-1-16,0 3-1 15,0 5-46-15,-5-8-17 0,-4 8-65 16</inkml:trace>
  <inkml:trace contextRef="#ctx0" brushRef="#br0" timeOffset="47249.1412">13985 5207 244 0,'-34'8'93'0,"30"-1"-50"0,0-3-26 15,4-4 25-15,0 4-13 16,4 3-5-16,5-3-5 16,16 4-2-16,26-8-9 0,17 0 6 15,21 0 3-15,30-12-7 0,-30 8-3 16,-13 1-4-16,48-5-3 16,92 4 5-1,-89 4 4-15,-21 0-36 0,51-7-13 16,-21-1-65-16,21-11-25 15,94-11 13 1</inkml:trace>
  <inkml:trace contextRef="#ctx0" brushRef="#br0" timeOffset="48358.6764">13917 5924 156 0,'9'11'60'0,"-5"8"-32"0,0 11-22 16,-4-7 15-16,0-4-7 15,0-4 2-15,0 7 6 0,0-3 6 16,-4 4-15-16,0-4 0 0,0 3 0 16,-1-3-3-16,1 4 0 15,0 3-11-15,0 1-4 16,-1-5 3-16,1 5 0 15,0-5 6-15,0-3 2 16,-1 0 0-16,1-8-1 16,0-7 8-16,0-8 3 15,-1-7 1-15,1 0 2 16,0-1-1-16,4-18-2 16,0-11 3-16,0 7 0 15,0 0-10-15,8-27-3 16,14-29-4-16,7-4-2 15,14 14-4-15,8 5 0 0,4 22 2 16,-4 4 3-16,-9 15-2 16,-3 8-2-16,-10 11 4 15,-3 11 1-15,-9 8-3 16,-5 11 1-16,-3 7 2 16,-5 5 1-16,-8 3-1 15,-9 4-2-15,-12 4 1 16,-9-1-1-16,-4 1 0 15,-5-4 2-15,5 0-3 16,17-11 0-16,4-1 1 16,4 1 0-16,0-4-5 15,17 3-1-15,1-3 0 0,20 4 4 16,-4-4 3-16,9 11 2 16,-4-8-12-16,3 12-7 15,-3 0-31-15,8 0-15 16,-9 0-71-1</inkml:trace>
  <inkml:trace contextRef="#ctx0" brushRef="#br0" timeOffset="48983.7038">14512 6116 240 0,'0'-11'90'0,"-5"7"-48"0,-7 0-16 0,3 4 29 15,-4 0-16-15,1 0-5 16,-5 0-11-16,0 4-4 15,0 4-11-15,0-1-3 0,4 4 1 16,0 4-3-16,1 1-2 16,3 2 2-16,5-2 2 15,0 2-4-15,4 1-3 16,4-4 1-16,4 0 0 16,5 0-2-16,4 8 0 15,4-4-5-15,0 4-2 16,1-1 7-16,-10-10 6 15,-3-1-8-15,-1 8-1 16,1 7 3-16,-5 1 3 0,-4-5 1 16,-4 1 2-16,-5-1-2 15,1-10 2-15,-1 3-4 16,-3-8 0-16,-10 5 3 16,6-5 1-16,3 1-26 15,4-4-11-15,9-4-27 16,5-4-12-16,7 0-49 15</inkml:trace>
  <inkml:trace contextRef="#ctx0" brushRef="#br0" timeOffset="49343.2105">15038 6399 316 0,'-17'15'121'0,"4"-15"-66"0,-4 11-49 0,5-7 28 16,-1 4-11-16,0-1 1 16,-4 1-2-16,-8-4 1 15,-5-4-13-15,-8-8 8 0,-5-11 4 16,5-4-7-16,-4-7-1 16,12 4-10-16,4-8-3 15,18 4-6-15,12 0 1 16,9 3-7-16,8 8-1 15,5 1-6-15,-5 6-2 16,0 8 4-16,0-3 5 0,-4 7 4 16,-4 7 4-16,-5 9-9 15,-3 2-2-15,-5 1-9 16,-5 0-2-16,-3 4-18 16,-1-4-5-16,5-1-19 15,0 1-8-15,4-7-25 16</inkml:trace>
  <inkml:trace contextRef="#ctx0" brushRef="#br0" timeOffset="49671.3741">15072 6124 240 0,'0'0'90'0,"4"3"-48"0,-4 9-40 0,0-5 17 16,4 8-8-16,1 4-1 15,-1 4-4-15,0-1-1 16,0 9-3-16,1 3 7 0,-1 3 6 16,-4-10 8-16,0 3 3 15,0-11 4-15,-4 0 4 16,-1-8 1-16,1-7 0 16,0-8-14-16,0-7-5 15,-1-12-4-15,5-3 0 16,0-20-4-16,5 1-3 15,3 4-5-15,5-1 0 16,8 1-5-16,5 3 1 16,3 4-31-16,-3 19-12 0,-5-4-22 15,9 4-10-15,12-4-70 16</inkml:trace>
  <inkml:trace contextRef="#ctx0" brushRef="#br0" timeOffset="50414.6029">15378 6274 204 0,'-9'-33'77'0,"9"25"-42"0,0 0-17 0,0 5 23 16,0 3-15-16,4 3-4 0,5 5-9 15,4 7-3-15,-1 4-6 16,1 11 4-16,-5-7 4 0,-3-4-4 15,-1 15-2-15,4 3-3 16,-3-10 0-16,-1-5-26 0,0 1-10 16,0-4-27-16,1-4-10 15,-1 4-31 1</inkml:trace>
  <inkml:trace contextRef="#ctx0" brushRef="#br0" timeOffset="50570.7034">15416 6131 208 0,'4'-7'79'0,"-4"3"-42"0,0 4-41 0,4 0 13 15,0 0-10-15,1 0 1 16,7 4-38-16,5 3-16 16,9 4-26-16,4 5-8 15</inkml:trace>
  <inkml:trace contextRef="#ctx0" brushRef="#br0" timeOffset="50914.4903">16035 6403 340 0,'-8'3'126'0,"8"-3"-68"0,-26 8-48 16,22-4 30-16,-13-4-18 16,-12 0-2-16,-10-8-1 15,-7 1 0-15,-1-12-10 16,0 0-1-16,5-4 2 0,4-3-6 15,8 0-2-15,4-1-6 16,9 5 0-16,13 3-5 0,8-4-1 16,9 4-4-16,4 4 1 15,13 0 5-15,-5 7 2 16,1 5-5-16,-9 3-1 16,0 3 2-16,-9 5 1 15,-3 3-1-15,-5 4 1 16,-9-3-6-16,1-1-3 15,-1-7-15-15,-4 3-4 16,1-14-4-16,20 3-3 16,5-7-8-16,4-1-3 15,8-6-32 1</inkml:trace>
  <inkml:trace contextRef="#ctx0" brushRef="#br0" timeOffset="51227.0633">16074 5946 252 0,'12'-15'96'0,"-12"15"-52"0,0-4-36 0,0 4 21 0,0 4-11 16,0 0-3-16,-4 7-4 16,0-3 0-16,4 11-6 15,0 0-1-15,0-1 2 0,0-2-3 16,8 6 0-16,1-11-1 16,8 8 1-16,13 8 9 15,-1-5 4-15,1 1 4 16,-5 3 2-16,1-3 1 15,-13 0 1-15,-9-4-2 16,-4-1-2-16,0 1-10 16,-9 4-4-16,1-4-4 0,-9 11 1 15,0-7-2-15,-4-8-1 16,4 0-15-16,-4-8-7 16,4-3-29-16,4-12-10 15,0 5-34-15,13-24-15 16,9-10-12-1</inkml:trace>
  <inkml:trace contextRef="#ctx0" brushRef="#br0" timeOffset="51899.0044">16570 6026 196 0,'-29'0'74'0,"12"0"-40"0,0-12-5 0,4 8 28 16,4 1-14-16,1-1 11 15,4-4-18 1,8-3-19-16,13-4 3 0,0 0 2 16,-4 4-5-16,4-5-2 15,0 9-6-15,4-4-1 16,13 3-1-16,-17 16 1 15,0-8 2-15,-9 18 4 0,1 16 1 16,-9 0 3-16,-9 8-4 16,1 3 0-16,-1 0-4 15,5 4-1-15,0-3 1 16,-1-9 1-16,5 1-3 16,5-4 0-16,3-11-3 15,13-4 2-15,9-8-4 16,4-11-2-16,0 0 2 15,8-8 0-15,5 5-39 16,-9-5-17-16,-12 4-36 16,8-7-12-16,-4 0-72 15</inkml:trace>
  <inkml:trace contextRef="#ctx0" brushRef="#br0" timeOffset="52805.3769">7559 6339 184 0,'-9'-57'71'0,"5"46"-38"0,-4-4-17 15,3 7 24-15,5-3-3 16,0-1 0-16,0 9-1 16,0-9 3-16,0 5-22 0,0 3 6 15,0 4 4-15,0 0-2 0,5 11 3 16,-1 1-10-16,0 7-3 16,0-1-2-16,1 20 1 15,-1-4-7-15,0 11-4 16,0-3-2-16,1-1-1 15,-1-7 0-15,-4 8 0 16,0-8-36-16,0 0-15 16,0-4-18-16,-4 0-8 15,4-7-49 1,-5-12-38-16,1 0 68 16</inkml:trace>
  <inkml:trace contextRef="#ctx0" brushRef="#br0" timeOffset="53025.0285">7491 6139 264 0,'-4'-15'99'0,"4"7"-54"0,0 1-22 15,0 7 29 1,0 0-12-16,0 0-1 0,0 0-9 16,0 0-4-16,0 0-14 15,0 0-1-15,-5 7 0 0,1-3-6 16,-4 11-3-16,3-4-1 15,1 8-1-15,0-4-44 16,0 8-18-16,4-4-42 16,4 11-17-16,0-4-1 15</inkml:trace>
  <inkml:trace contextRef="#ctx0" brushRef="#br0" timeOffset="53259.3972">7491 6836 316 0,'-9'4'121'0,"9"-4"-66"0,-4 8-33 0,0-8 33 16,4 0-22-16,0 0-7 16,13 0-9-16,-1 0-3 15,14-12-8-15,-5 5-2 0,22-4 0 16,-9-1-27-16,16 1-11 0,35 0-56 15,-34 3-24-15,-8 4-29 16</inkml:trace>
  <inkml:trace contextRef="#ctx0" brushRef="#br0" timeOffset="53884.4632">7296 5607 168 0,'-9'4'63'0,"9"-4"-34"0,-8 3-3 16,3 1 23-16,5-4-2 15,-4 0-1-15,4 0-12 0,0 0-4 16,4 0-17-16,5 0-6 16,12 0 0-16,0 0-6 0,9 0-3 15,13 0 1-15,12-4 0 16,21 1 1-16,-16-1 0 15,-9 4-36-15,25-19-15 16,72-19-80 0</inkml:trace>
  <inkml:trace contextRef="#ctx0" brushRef="#br0" timeOffset="54790.8423">15577 5203 176 0,'-8'4'68'0,"3"4"-36"0,-3 3-18 0,4-7 20 16,4-4-2-16,0 0 1 15,0 0-3-15,0-4-1 16,0 0-16-16,8-3 3 0,9-5 2 16,13 5-4-16,21-1 0 15,21-3-2-15,8 0 0 16,14-4-6-16,12-4-2 15,17 0-2-15,-51 7 1 16,-8 1 0-16,12-4 1 16,35-4-20-16,-5 4-7 0,-26 8-118 15,-16 3-62 1,-17-7 92-16</inkml:trace>
  <inkml:trace contextRef="#ctx0" brushRef="#br0" timeOffset="56072.3409">3212 8066 268 0,'-42'11'101'0,"42"-11"-54"15,-30 0-24-15,22 0 31 0,-5 0-8 16,4 0-2-16,9 0-19 15,0 0-5-15,17 0-12 16,0 0 1-16,22-11 2 0,24 0-9 16,-20 3 0-16,-1 4-2 15,26-3 2-15,-13 7-39 16,22 0-16-16,-22 0-51 16,9 11-20-16,-9 0-2 15</inkml:trace>
  <inkml:trace contextRef="#ctx0" brushRef="#br0" timeOffset="56306.6042">3110 8579 348 0,'13'-15'129'0,"-13"15"-70"0,55-23-36 0,-50 23 37 16,20-11-24-16,1 11-8 15,3-11-14-15,1 11-7 16,21-8-4-16,42 8-5 0,9 8-1 16,-13-8-40-16,-25 0-17 15,-17 0-51-15,21 0-22 16,38-31 0-16</inkml:trace>
  <inkml:trace contextRef="#ctx0" brushRef="#br0" timeOffset="57744.5494">5135 7617 200 0,'17'-38'74'0,"-8"27"-40"0,16-15-24 16,-16 14 17-16,12 1 0 16,9 4 3-16,8 3-7 15,0 4-2-15,-4 0-12 16,0 4 6-16,-4 7 4 0,-13 8 1 16,-5 7 0-16,-12 8-6 15,-12 4-1-15,-18 7-2 16,-4 0 3-16,-9 12-1 15,1 3 0-15,4 8-3 0,4-4 1 16,8-15-2-16,9 12 0 16,0-16-5-16,5-4-1 15,3-10-3-15,13-5-1 16,13-3 3-16,13-8 1 16,-9-4-4-16,47 0-1 15,9-7-48-15,3-8-19 16,-3-11-31-16,-1 0-13 15,13-7-5 1</inkml:trace>
  <inkml:trace contextRef="#ctx0" brushRef="#br0" timeOffset="58088.3212">5759 7866 304 0,'-8'-11'115'0,"3"11"-62"0,5 0-44 16,0 0 25-16,5 7-10 16,3 12-2-16,5 4-1 15,4-1-1-15,0 9-11 16,4 6 1-16,0 12 1 0,5-3-4 16,-1 3 1-16,1-4-1 15,-9-11 1-15,-5-11 0 16,5-8 0-16,-4 0 9 0,0-12 6 15,8-14-6-15,-4-11 1 16,0-12-11-16,0-15-2 16,0-8-3-1,4 0 1-15,0-3-20 0,1-4-8 16,-1 7-31-16,0 12-15 16,-4 15-15-16,0 11-7 15,-13 19-46 1</inkml:trace>
  <inkml:trace contextRef="#ctx0" brushRef="#br0" timeOffset="58416.4679">4834 8628 296 0,'-47'-4'110'0,"30"8"-60"0,0 0-39 15,9 0 28-15,3 3-14 16,1 1-5-16,8-1 2 16,9-7 0-16,25 0-11 15,26 0 9-15,0 0 6 0,21-11-5 16,33 0 0-16,10-5-10 15,20 1-2-15,39 4-7 16,4 0-4-16,26 7 3 0,-1 4 1 16,13 0-47-16,-4 0-21 15,-21-4-119 1</inkml:trace>
  <inkml:trace contextRef="#ctx0" brushRef="#br0" timeOffset="63211.3312">5063 9224 220 0,'-4'15'85'0,"0"-30"-46"0,-1 0-30 16,5 15 22-16,0 0-13 15,0 0-2-15,5-4-3 16,3 0 1-16,1 1-7 15,-1-1 5-15,5 0 3 0,8-4 4 16,-8 5 3-16,-1 3-8 16,1 0-1-16,0 0 8 0,-9 3 4 15,0 5-5-15,-12 18-1 16,-5 27-7-16,0-11 0 16,5-8-3-16,-18 15 2 15,5-8 0-15,-8 12 3 16,3-12-3-16,5 1 1 15,4-4-3-15,8-4 2 16,1-12-4-16,21-3-2 16,-1-4-2-16,10-4-3 15,-5 1-21-15,17-8-11 16,-5-1-42-16,31-6-15 16,-9-1-26-16,12-8-11 15,-8 1 11 1</inkml:trace>
  <inkml:trace contextRef="#ctx0" brushRef="#br0" timeOffset="63570.7456">5521 9073 292 0,'17'-23'110'0,"-12"20"-60"0,3 3-39 15,-4 3 26-15,1 5-11 16,-1 3-1-16,0 4-1 16,5 8 0-16,-5 3-13 15,0 8-2-15,-4 8-2 0,0 11-3 0,-4-16-1 16,4-6 1-16,-4 6 0 16,-1-3-5-16,1 0 1 15,0 0 0-15,4-8 2 16,0 1-1-16,8-8-1 15,-3 0 1-15,7-8-1 16,1-4 0-16,4-7 0 16,-4 0-22-16,8-15-10 15,-4 0-24-15,8-11-7 16,9-16-18-16,-8-3-4 16,-5 0-20-1</inkml:trace>
  <inkml:trace contextRef="#ctx0" brushRef="#br0" timeOffset="63773.9258">5827 9081 224 0,'-4'-15'85'0,"4"11"-46"16,0 4-13-16,0 0 29 0,0 11-1 15,0 8 5-15,0 4-12 16,0 11-5-16,0 11-23 16,0 11 6-16,0-10 3 0,0-12-11 15,4 11-4-15,0-4-4 16,1 12-1-16,-1-8-4 15,-4 12-1-15,0-8-36 16,0 8-16-16,0-8-48 16,0-4-18-16,0-7-44 15</inkml:trace>
  <inkml:trace contextRef="#ctx0" brushRef="#br0" timeOffset="64711.7154">2130 10050 312 0,'-9'38'115'0,"9"-38"-62"0,-4 45-49 0,0-38 24 16,4 27-14-16,4 27-3 16,5-1-4-16,3 12-2 15,-3-1-3-15,4-3-2 0,-1 0 1 16,-3-4-15-16,-5-3-3 16,0-9-37-16,-4 1-18 15,0-4-55 1</inkml:trace>
  <inkml:trace contextRef="#ctx0" brushRef="#br0" timeOffset="64914.9059">1718 10125 268 0,'-8'-49'101'0,"16"38"-54"0,5-4-33 16,-13 15 26-16,17-11-16 15,-4 3-3-15,38-11-8 16,38-11-3-16,-13 4-6 16,9 3-1-16,-30 15 1 0,0 5-31 15,18 3-14-15,-10 3-103 16</inkml:trace>
  <inkml:trace contextRef="#ctx0" brushRef="#br0" timeOffset="65164.882">1969 10793 288 0,'-56'-4'107'0,"56"4"-58"0,-4-4-20 0,4 4 33 15,0 0-17-15,0 0-6 16,13 0-18-16,0 0-8 15,16 0-8-15,-3 0-4 0,16 0 0 16,-12 0-10-16,21 8-4 0,-9-4-57 16,26 3-26-16,-12-3-59 15</inkml:trace>
  <inkml:trace contextRef="#ctx0" brushRef="#br0" timeOffset="65774.3751">2741 10733 228 0,'-8'-4'85'0,"8"4"-46"0,-9-15-19 0,5 15 24 16,0-4-9-16,-1 4-1 15,1 0-10-15,0 0-3 16,0 0-12-16,0 0 3 0,-1 0 4 15,1 4 1-15,0 3-1 16,4-7-6-16,0 4-4 0,0 0-3 16,8 0 0-16,-3-1-2 15,7 1-1-15,1 0 1 16,0 3 1-16,-1 1-3 16,1 0 0-16,0-1 3 15,-5 8 1-15,1-4 3 16,-5 8 1-16,0 0 8 15,-4 4 2-15,0-1-6 16,-8 9-4-16,-1-5-2 16,-8 8 1-16,9-4-1 15,-1 4 2-15,1 0 0 16,-1-4 1-16,5-3-4 16,4-5-1-16,0 1-1 0,9-12-2 15,-1 1-2-15,5-9-1 16,4 1-29-16,4-8-12 15,-8 1-23-15,12-9-11 16,-3-7-44 0,16 4-59-16,0-4 59 15</inkml:trace>
  <inkml:trace contextRef="#ctx0" brushRef="#br0" timeOffset="66024.3479">3153 11023 308 0,'-13'-8'115'0,"13"8"-62"0,-4-3-31 15,4 3 33-15,0 0-18 16,0 3-4-16,4 9-13 16,0-5-5-16,1 12-8 15,-1-4-3-15,0 8 0 0,0-4 0 16,-4 11 0-16,0-7-16 15,-4 3-4-15,0-3-32 16,-5 3-14-16,5-3-47 16,0-1-18-16,0-3 10 15</inkml:trace>
  <inkml:trace contextRef="#ctx0" brushRef="#br0" timeOffset="66571.281">3429 10687 272 0,'-30'12'101'0,"30"-12"-54"0,-13 0-35 0,9 0 26 16,0 0-9-16,-5 0 0 16,9 0-14-16,0 0-4 15,9 0-7-15,-5 0-1 0,0 0 1 16,1 0-2-16,3 0-2 15,1 0 3-15,3 3 0 16,1 5 3-16,0-4 1 16,0 3 3-16,-5-3 1 0,1 4-3 15,-5 3-3-15,0 0-5 16,-4 4 0 0,0 0 0-16,0 4 2 0,0-4 1 15,-4 4 1-15,4-7-5 16,0-1-1-16,0-7-4 15,0 3-1-15,0-7 1 16,4 4 4-16,0 3 1 16,5-7 3-16,-1 4-3 15,5 4 0-15,4-4 1 16,-9 3 2-16,1 1 12 16,-1 11 8-16,1-4 6 0,-5 3 6 15,0-2-4-15,-8 6 0 16,0-3-13-16,-9 7-5 15,0-7-3-15,1 4-1 16,-10-4-7-16,1-4 0 16,4 0-14-16,-4-11-7 15,4 3-40-15,4-18-16 16,5-15-43-16,16-20-17 16,9 1-7-1</inkml:trace>
  <inkml:trace contextRef="#ctx0" brushRef="#br0" timeOffset="67180.8848">4006 10721 156 0,'0'0'60'0,"0"15"-32"0,0-7-6 0,0-8 20 0,0 0-3 16,0 0 0-16,0 0 0 15,0 0 2-15,4 0-22 16,1 0-2-16,7 0 0 0,-3 0-7 16,12-4-1-16,-4 0-7 15,21 4-2-15,-4 0-20 16,13 4-9-16,-5 0-67 16,13 7-29-16</inkml:trace>
  <inkml:trace contextRef="#ctx0" brushRef="#br0" timeOffset="67430.7457">4032 11095 336 0,'0'-12'126'0,"4"5"-68"0,9 3-46 0,-13 4 32 15,12-4-21-15,1 1-2 16,17-1-15-16,-1 0-4 16,10 4-2-16,-1 0-16 0,13 4-4 15,-9 0-54-15,13-1-24 16,-8-3-44-16</inkml:trace>
  <inkml:trace contextRef="#ctx0" brushRef="#br0" timeOffset="69603.3257">13370 8013 184 0,'-38'0'71'0,"25"0"-38"0,-4 4-12 15,8 0 22-15,1 0-6 0,8-4-2 16,0 0-6-16,8 0-4 16,9-4-13-16,13 0 3 0,13 0 5 15,7 0-11-15,10 4-2 16,-1 4-5-16,1 4 1 16,-1-1-18-16,1 12-4 15,8-8-40-15,4 8-16 16,-9-7-49-1</inkml:trace>
  <inkml:trace contextRef="#ctx0" brushRef="#br0" timeOffset="69806.5006">13378 8368 312 0,'9'-8'115'0,"-9"8"-62"0,59-4-40 15,-50 4 28-15,20 0-19 16,27-11-2-16,-1 0-14 16,4 7-4-16,1 4-2 15,12 4-16-15,13 0-6 0,4-4-44 16,0-8-18-16,-4-3-46 16</inkml:trace>
  <inkml:trace contextRef="#ctx0" brushRef="#br0" timeOffset="71533.1009">14741 7840 232 0,'-26'-15'88'0,"22"11"-48"0,-9-11-36 0,13 11 21 16,5 0-7-16,3-3-1 15,13-5-1-15,9-10 3 16,4-5-11-16,8 1-2 0,5 3-2 15,0 8-2-15,-5 11 1 16,1 12 0-16,-9 11 3 16,-17 7 1-16,-9 4 1 15,-12 12 4-15,-9 7 5 16,-12 11 8-16,-1 12 7 16,1 3-8-16,8-26-2 15,0-7-9-15,0 3-3 0,4-7-5 16,5-4-4-16,-1-4 0 15,9-7 1-15,13 3-1 16,8 0-1-16,9-14-24 16,16-8-9-16,14-4-47 15,8-4-19-15,0-8-47 16</inkml:trace>
  <inkml:trace contextRef="#ctx0" brushRef="#br0" timeOffset="71923.7699">15378 7994 236 0,'-9'-3'88'0,"5"6"-48"0,4-3-20 0,0 0 27 15,0 8-12-15,4 3-2 16,5 1-13-16,3 6-2 16,1 5-11-16,0 3 7 0,4 5 5 15,0-1-4-15,0 0 0 16,-5 4-7-16,-3-19-3 16,-1 4 6-16,1-4 5 0,-1-4 5 15,-3-3 2-15,3-8-8 16,-4-8-2-16,1-11-7 15,3-11-2-15,1-11-4 16,3-8-1-16,5 0-10 16,4-4-5-16,-4 11-25 15,13 5-9-15,0 10-31 16,-5 12-12-16</inkml:trace>
  <inkml:trace contextRef="#ctx0" brushRef="#br0" timeOffset="72283.1798">14465 8971 264 0,'-13'0'99'0,"13"0"-54"0,9-11-33 0,-9 11 24 16,12-4-6-16,1 0 0 16,38-7-11-16,34-15-4 15,17-1-8-15,21 5 4 0,21 3 2 16,-8 4-4-16,13 7-3 0,12 16-3 15,-8 3-3-15,-9 0-13 16,-51 1-4-16,-16-9-11 16,20 9-3-16,-12-1-40 15,0 0-17-15,21 20-31 16</inkml:trace>
  <inkml:trace contextRef="#ctx0" brushRef="#br0" timeOffset="72962.0546">14703 9522 196 0,'-9'-8'74'0,"9"8"-40"0,0 4-22 0,0 0 19 15,0-4 1-15,0 0 4 16,4 0-5-16,1 0-1 15,12-8-17-15,12 1 3 0,1-5 4 16,0 5-11-16,-1 3-2 16,1 8-3-16,-9 0 0 15,-4-1 0-15,-4 13 0 16,0-5 9-16,-13 19 6 0,0-4-4 16,-9 20 0-16,1 7-3 15,-22 30 0-15,5-12-4 16,-5-3 0-16,9-19-1 15,4-4 1-15,8-7-4 16,5-19-1-16,0 4 1 16,12-12 0-16,13-7-2 15,5-8-2-15,8-7 1 16,-4-1-1-16,-5 1-47 16,26-12-18-16,-9 4-29 15,22-3-9-15,-13 3-29 16</inkml:trace>
  <inkml:trace contextRef="#ctx0" brushRef="#br0" timeOffset="73305.8354">15352 9484 228 0,'-25'-38'88'0,"16"27"-48"0,-4-15-16 0,9 18 27 15,0 1-6-15,4-1-2 16,0 4-18-16,0 4-5 16,0 12-12-16,4 7-3 0,0 3 1 15,1-11 1-15,-1 16 1 0,0-5-2 16,0 12 1-16,1-3-4 16,7 6-2-16,-3-3 0 15,4-4 1-15,-5-3-1 16,5-1-1-16,0-3 1 15,-1 0 1-15,-3-12 1 16,8-7 1-16,-5-4-11 16,10-12-5-16,-5 9-23 15,8-24-10-15,-4 8-20 16,13-15-8-16,13-15-53 16</inkml:trace>
  <inkml:trace contextRef="#ctx0" brushRef="#br0" timeOffset="73540.2065">15543 9416 272 0,'-8'8'101'0,"8"3"-54"0,0 0-35 0,0 5 26 16,4 2-7-16,-4-6 2 16,4 14-6-16,0-3 1 15,1 22-16-15,-1-7 0 0,0 26 1 16,0-11-7-16,1 11-1 15,-5-8-5-15,0 8-1 16,0-11-43-16,0 0-20 16,0-8-43-16,0 1-16 15,0-5 9 1</inkml:trace>
  <inkml:trace contextRef="#ctx0" brushRef="#br0" timeOffset="76119.9979">12003 10661 288 0,'-25'-4'110'0,"20"12"-60"0,-3-5-50 0,4-3 23 15,-1 12-11-15,-3 7 1 16,4 7-6-16,4 12 1 16,0 11-5-16,0 11-2 0,4 12 0 15,-4-1-1-15,4 1 2 16,-4-8 1-16,4-3 3 16,1-5-3-16,-5-11-2 15,-5-7-29-15,1-11-11 16,-4-9-38-16,-1-10-14 15,-8-8-14 1</inkml:trace>
  <inkml:trace contextRef="#ctx0" brushRef="#br0" timeOffset="76291.9187">11494 10612 188 0,'34'-19'71'0,"4"12"-38"0,42-16-25 15,-33 8 18-15,21 3-13 16,0 1-4-16,8-8-6 16,18 0-3-16,8 4-46 15,-9 8-19-15,-4 3-18 16,-12 8-7-16</inkml:trace>
  <inkml:trace contextRef="#ctx0" brushRef="#br0" timeOffset="76541.8792">11583 11434 228 0,'-4'19'85'0,"4"-19"-46"0,12 11-10 0,-12-11 28 15,13 0-7-15,0 0-2 16,25-7-21-16,-4 3-6 15,13-11-13-15,-5 4-7 0,9-1-2 16,-9 5-39-16,26-1-15 16,-12 4-50-16,11-7-21 15,-11 4 20 1</inkml:trace>
  <inkml:trace contextRef="#ctx0" brushRef="#br0" timeOffset="76901.3252">12423 10989 316 0,'-8'-7'121'0,"8"7"-66"0,0 11-51 15,0-4 26-15,-4-3-10 16,4 4 0-16,0 14-7 15,0-7 0-15,0 12-8 16,0-5-1-16,0 9 2 0,0-5 1 0,0 4 3 16,0-11 1-16,4 4 1 15,0-4-2-15,4-1-1 16,1-2-5-16,4-5-1 16,-1 0-1-16,1-11-2 15,0 4-4-15,4-8-2 16,0-7-26-16,0-8-11 15,8-7-16-15,-12 7-6 16,0 4-13-16,0-8-6 16,-1-3-20-1</inkml:trace>
  <inkml:trace contextRef="#ctx0" brushRef="#br0" timeOffset="77088.8389">12648 10982 220 0,'0'-19'82'0,"0"19"-44"0,-4 3-7 0,0 1 29 0,-1 4-2 16,1 3 1-16,4 0-18 15,0 1-5-15,0 14-21 16,0 1-2-16,0 10-2 0,0 1-6 16,0 0-1-16,0-1-4 15,4 9-1-15,-4-5-4 16,5-7 1-16,-1-8-27 16,0 5-9-16,0-5-35 15,1-7-13-15,-1 0-52 16</inkml:trace>
  <inkml:trace contextRef="#ctx0" brushRef="#br0" timeOffset="77354.4885">12979 11423 264 0,'-8'-8'99'0,"8"8"-54"0,-4 0-28 0,-1 0 27 16,1 4-12-16,0 0-3 15,0 7-11-15,-1 0-1 16,1 8-10-16,0-7-2 0,-5 10-1 16,5-10-2-16,0 10-2 15,0-3-15-15,-1 4-7 0,1-4-44 16,0 3-18-16,0-11-46 15</inkml:trace>
  <inkml:trace contextRef="#ctx0" brushRef="#br0" timeOffset="77760.7492">13438 10921 148 0,'-26'0'57'0,"26"0"-30"0,-29 23-16 0,20-19 15 16,-4 11 3-16,5-4 2 15,-9 8 3-15,4 0 2 16,-4-4-20-16,4 7 6 0,1-3 5 16,3-4-9-16,1 4-2 15,3 0-3-15,5 0-1 16,0-4-2-16,13 8-1 15,0-4-3-15,12-1-1 16,-3-3-1-16,3 1 0 16,-4-1-2-16,5 4 1 15,-5-4 0-15,-8 3 1 16,-1-2-2-16,-16 2 1 16,0-3-2-16,-13 4-1 15,4-4-8-15,-8 1-3 16,4-5-23-16,-4-4-10 0,0 1-21 15,4-8-8-15,-5-8-39 16</inkml:trace>
  <inkml:trace contextRef="#ctx0" brushRef="#br0" timeOffset="77917.0487">13327 11034 280 0,'0'0'104'0,"0"0"-56"0,0 0-38 16,0 0 25-16,5 0-15 15,3 4-1-15,9-4-13 16,9 0-4-16,3-4-2 16,1 4-7-16,8 0-3 0,0 0-41 0,1 0-16 15,3 8-59 1</inkml:trace>
  <inkml:trace contextRef="#ctx0" brushRef="#br0" timeOffset="78229.5823">13782 11246 272 0,'-9'-4'101'0,"9"4"-54"0,-4 0-35 16,0 0 26-16,4 0-22 15,0 0-8-15,4 0-9 16,0 0 0-16,17-4 1 16,30 0 0-16,4-7 2 0,1 0-28 15,-1-1-9-15,-4 1-56 16,-5 0-61-1,-7 7 43-15</inkml:trace>
  <inkml:trace contextRef="#ctx0" brushRef="#br0" timeOffset="78432.7305">13837 11347 276 0,'-5'0'104'0,"5"0"-56"0,17 0-38 0,-17 0 25 16,13 0-15-16,-4 0-1 16,20 0-9-16,-3 0-4 15,8 0-3-15,-4 0-62 0,3-7-25 16,-3 7-46 0</inkml:trace>
  <inkml:trace contextRef="#ctx0" brushRef="#br0" timeOffset="79855.3728">4817 11219 312 0,'-43'-22'115'0,"43"22"-62"0,-25-46-42 0,21 46 28 15,-1-22-17-15,5 7-2 16,0-16-10-16,0 5-2 0,17-16-4 16,0 9-5-16,22-1 0 0,-10 3 1 15,14 1 0-15,-14 8 0 16,14 7 0-16,-9 3 2 16,4 12 1-16,-8 0 1 15,-5 15 0-15,-4 4 4 16,-8 15 5-16,-4 19-3 15,-5 0 2-15,-8 0-3 16,-1-1 2-16,1-6-4 16,-13-5-2-16,0-7 0 15,-8-4-1-15,-5-11-5 16,9-4 1-16,0-11 0 16,-13 3 2-16,4-7-17 0,0-18-6 15,-4-5-50-15,22 0-19 16,16 4-70-1</inkml:trace>
  <inkml:trace contextRef="#ctx0" brushRef="#br0" timeOffset="80027.2783">5390 11329 324 0,'-26'7'121'0,"26"-7"-66"0,-17 11-62 0,13-11 19 0,0 4-28 16,0 0-9-16,12-4-60 16,1 0-27-16,8 4 9 15,-5-1 6-15</inkml:trace>
  <inkml:trace contextRef="#ctx0" brushRef="#br0" timeOffset="80433.5567">5768 11166 308 0,'-17'0'115'0,"17"0"-62"0,-22-15-31 16,14 4 31-16,-1-12-13 0,1-11-1 15,-1-7-18-15,5-1-5 16,0-7-10-16,8 8-6 0,0 14-3 15,1 5-3-15,16-1 1 16,-4-3-2-16,17 14 2 16,-4 1 1-16,12 15-1 15,-8 0 4-15,4 15 2 16,-8 3 0-16,-9 5 2 16,-4-1 2-16,-13 12 4 15,1-4 5-15,-18 3 1 16,0-3-4-16,-8 4-1 15,4-12-2-15,-9 5 2 16,5-9-5-16,-4-7-1 0,-9-3-18 16,4-12-7-16,-4-12-17 15,4-14-4-15,5-4-32 16,8-12-15-16,8 1-59 16</inkml:trace>
  <inkml:trace contextRef="#ctx0" brushRef="#br0" timeOffset="81121.0945">6230 10650 260 0,'0'-8'99'0,"5"8"-54"0,3-7-35 0,-4-1 25 16,1-7-6-16,3-4 1 0,5-4-15 15,8 1-4 1,9-1-7-16,4 4-1 0,4 4 1 0,0 8 0 16,-4 7 2-16,-4 7 3 15,-5 5 5-15,-12 10-2 16,-5 5 1-16,-16 7-3 15,-5-8-1-15,5-3-5 16,-18 18-3-16,5-7 0 16,-9 15 1-16,5-4-3 15,4 12 0-15,-1-8-1 16,10 0 0-16,-1-8 2 0,9 1 2 16,-1-4 5-16,14-16 4 15,-1 1 0-15,14-8 1 16,-1-11-4-16,13-8 0 15,-9 4-3-15,5-19 0 16,-5 4-1-16,-8-8 0 16,0 5-2-16,-12-9 1 15,-1 12-15-15,-21-15-5 16,4 7-7-16,-12-7 0 16,-1 4 2-16,-3-12 1 15,-14-19-13-15,5 1-3 16,12 7-24-16,9 11-9 15,13 4-53 1</inkml:trace>
  <inkml:trace contextRef="#ctx0" brushRef="#br0" timeOffset="81668.0633">6863 10774 300 0,'-13'-19'112'0,"13"19"-60"0,-4-19-43 16,0 19 27-16,4-7-18 15,0-1-2-15,0-3-8 0,8 0-3 16,5-1-2-16,4 1 2 0,4-4 1 15,4 7-5-15,-3 5 0 16,-1 6 1-16,-8 1 1 16,-5 0 1-16,-4 11 0 15,1-4 2-15,-10 1 1 16,5-1-3-16,-12 4-1 16,3 0-1-16,-4 8-2 15,1-4 1-15,-1 3 1 16,0 1-3-16,5-8-2 15,-1 4-5-15,5-4 0 16,0 0-1-16,8 4 3 16,-4-4-1-16,8 8 2 0,1-5 3 15,-1 5 3 1,1 0 2-16,-1-1 1 0,1-3 6 16,-5 0 4-16,-4 0-1 15,-8 4 2-15,3-5-6 16,-7 13-3-16,-1-9-8 15,-4-3-1-15,0 0-12 16,-4 0-6-16,4-4-13 16,-4-8-6-16,-1 1-29 15,10-12-11-15,-1 0-44 16</inkml:trace>
  <inkml:trace contextRef="#ctx0" brushRef="#br0" timeOffset="82183.7583">7313 10816 204 0,'0'-4'77'0,"0"4"-42"0,-5 15-23 0,1-4 21 16,0 1-8-16,4-1 0 16,-9 11-1-16,5 1 0 15,-4 11-13-15,-1-4 0 0,1 12 0 0,-1-12-6 16,1 11-1-16,-1-7 0 16,5 0 0-16,0-11 2 15,0 0 3-15,-1-8 5 16,5-8 1-16,0 1 0 15,0-23 4-15,0 0-7 16,5-19 1-16,-1-4-6 16,9-19 1-16,-5 12-5 15,9-23-2-15,13-22 0 16,-13 37-1-16,-5 8 0 16,5 7 0-16,9 8-3 15,4 7 2-15,-1 23 1 0,-12 11 2 16,0 1-1-16,0 22-1 15,-4-8-6-15,0 23-4 16,-1-7-16-16,1 7-7 16,-4-8-2-16,-5 8 1 15,0-4-21-15,-4 4-9 16,0-7-54 0</inkml:trace>
  <inkml:trace contextRef="#ctx0" brushRef="#br0" timeOffset="82355.6364">7270 11038 288 0,'13'-4'110'0,"-13"4"-60"0,30-11-50 0,-26 11 21 0,13-11-14 15,13-1-4-15,-5 1-38 16,-4 0-14-16,30-1-72 15,38-10-32-15</inkml:trace>
  <inkml:trace contextRef="#ctx0" brushRef="#br0" timeOffset="83293.2569">14847 11359 320 0,'-38'-12'121'0,"38"12"-66"0,-47-45-42 0,39 45 30 16,-14-26-15-16,5 7-1 0,-8-15-12 15,4 8-4-15,8-20-6 16,0 12-4-16,22-11 0 0,-1 7-6 15,18 4 1-15,-5 8 0 16,13 15-1-16,-4-1 4 16,8 20 0-16,-4-4 1 15,-5 22 0-15,-3-3 2 16,-9 14 1-16,-4-10 3 16,-13 11 1-16,0-8-1 15,-5 4 1-15,1-8-4 16,-13 0 0-16,4-3-8 15,-8-4-4-15,4-4-20 0,-8-11-8 16,3 0-17-16,1-16-3 16,4-3-74-1,13-4-44-15,13 0 79 16</inkml:trace>
  <inkml:trace contextRef="#ctx0" brushRef="#br0" timeOffset="83449.4993">15437 11197 240 0,'-9'15'90'0,"9"-15"-48"0,-17 15-40 0,13-12 17 16,-8 5-19-16,3 0-4 16,-4 3-52-16,5 0-23 0,-1 4-12 15,5-3-3-15</inkml:trace>
  <inkml:trace contextRef="#ctx0" brushRef="#br0" timeOffset="83855.7945">15526 11215 240 0,'-21'4'90'0,"12"-8"-48"0,-8 1-16 15,9-5 31-15,-1 1-12 16,5-16-4-16,0-7-17 0,4-4-7 16,4-8-10-16,5-3-3 0,3 4 2 15,10 3-5-15,-5 19-1 16,0 0-2-16,12 15-2 16,-3 1 0-16,3 14 3 15,-3 0 2-15,-5 16 4 16,-4-5 4-16,-13 12 2 15,1-4 6-15,-10 12 3 16,5-8-6-16,-12 0-3 16,3-4-4-16,-8 0-2 15,4-4-1-15,-8-3 0 16,4-4-9-16,-4-8-4 16,4-3-20-16,-8-19-6 15,-14-23-22-15,5-12-9 0,13-3-52 16,13-11-60-1,12 3 61-15</inkml:trace>
  <inkml:trace contextRef="#ctx0" brushRef="#br0" timeOffset="84574.5873">16035 10842 260 0,'0'-23'96'0,"9"16"-52"0,8-5-29 0,-13 5 26 0,5-1-11 16,3-3 0-16,10-8-11 15,3-3-1-15,5 3-11 16,8 4-2-16,0 7 1 0,0 8-3 16,-12 0-2-16,-5 0 2 15,-4 11 0-15,0-3 1 16,-13 7 0-16,1 0 0 16,-18 12 0-16,0-5 0 15,-8 20 2-15,0-8-1 16,-9 18 0-16,4-6-3 15,1 14-2-15,4-15 1 16,4 1-1-16,4-9 4 0,9-3 2 16,0-4 6-16,8-7 5 15,0-4-5-15,9-8 1 16,0 1-6-16,8-12 1 16,-4 0-7-16,0-8-1 15,-5 0 2-15,-3-7 1 16,-5 0-6-16,-12-7 0 15,3 7-4-15,-12-19 2 16,0 11-4-16,-8-15-1 16,4 8-6-16,-9-8-3 15,-12-18-22-15,12 11-11 16,9 11-24-16,8 11-7 16,17 8-44-1</inkml:trace>
  <inkml:trace contextRef="#ctx0" brushRef="#br0" timeOffset="85277.8325">16545 10899 252 0,'-9'3'93'0,"9"-3"-50"0,0 0-22 0,0 0 28 15,5-3-20-15,3-5-3 16,5 0-5-16,-5 8-1 0,9-11-11 15,0 4-8-15,9 3-3 0,12 4 1 16,-4 0 2-16,-4 11 2 16,-18-7 1-16,1 3 6 15,-4 5 4-15,-5-5-3 16,-8 12 1-16,4-4-7 16,-9 8-3-16,1-4-1 15,-5 3-1-15,4 1-3 16,1-8 2-16,-1 4-8 15,5-8-2-15,0 1 4 16,8-5 3-16,0 1 1 0,9-1 1 16,0 1 2-16,4-1 2 15,0-3 3-15,4 7 4 16,-4-3 0-16,-9 3 0 16,1 1-1-16,-9 3 0 15,0-4-2-15,-9 12-1 16,1-5-14-16,-5 1-4 15,1-4-34-15,-5 4-12 16,0 0-42-16,-17-8-16 16,4 1 5-1</inkml:trace>
  <inkml:trace contextRef="#ctx0" brushRef="#br0" timeOffset="85809.1997">15318 11362 240 0,'-8'-3'90'0,"8"3"-48"0,8-4-27 0,-8 4 24 16,0 0-6-16,0 0 3 15,4-4-5-15,1 0 1 16,7 4-18-16,-3 0 7 0,-1-7 3 16,-3 3-1-16,-1 4 0 15,0 0-1-15,-4 0-2 16,0 0-8-16,-8 4-3 15,3 3-5-15,-3-7-1 0,-1 4-3 16,-3 0-3-16,3 0-27 16,9-1-12-16,0 1-28 15,13-4-11-15,0 0-25 16,21-15-8-16,16-11 6 16</inkml:trace>
  <inkml:trace contextRef="#ctx0" brushRef="#br0" timeOffset="86465.5227">17228 10831 256 0,'-13'7'96'0,"13"-7"-52"0,-8 27-40 16,4-20 21-16,-5 16-10 16,1-4 0-16,-5 15-5 15,-4 18-1-15,4-10-5 16,5-4 4-16,-5 3 2 0,5-7 3 15,-1 0 3-15,1-8 2 16,-1-3 1-16,5-4 7 16,0-8 4-16,-1 1-8 0,5-20-2 15,0 0-10 1,5-29-2-16,7-27-2 16,5-19-1-16,0 7-3 0,0 1 1 15,0 11-4-15,0 7-2 16,0 8-1-16,4 19 3 15,-4 15-2-15,0 15-1 16,-4 0 0-16,4 22 3 16,-4-3-7-16,4 26 1 15,0-3-26-15,8 22-8 16,-3-7-10-16,3 7-4 16,-4-8 11-16,-4-7 6 15,0-7-16-15,-4-4-4 16,-5-8-36-1</inkml:trace>
  <inkml:trace contextRef="#ctx0" brushRef="#br0" timeOffset="86653.0406">17105 11287 328 0,'34'-19'123'0,"-34"19"-66"0,43-26-55 15,-27 14 25-15,10-3-16 16,8 0-3-16,4 0-49 16,13-4-20-16,0 4-80 15,4 4-35-15</inkml:trace>
  <inkml:trace contextRef="#ctx0" brushRef="#br0" timeOffset="87262.5082">11061 10133 216 0,'-9'-38'82'0,"9"38"-44"0,0 4-44 16,4 15 47-16,9 22-21 15,8 23-6-15,5 31-4 16,-5 18-7-16,-4 26 0 0,-4 20 1 16,-5 7 0-16,-3 4 2 15,-1-1 1-15,-4-10 1 16,4-16-2-16,0-11 1 15,1 0-6-15,3-15-1 16,1-11-35-16,3-27-15 0,5-23-67 31</inkml:trace>
  <inkml:trace contextRef="#ctx0" brushRef="#br0" timeOffset="88048.4472">11231 10291 268 0,'-34'-11'101'0,"25"7"-54"0,5 4-59 16,4 0 15-16,0 4-5 0,8 0 3 16,14 0 11-16,11-1 4 15,10-6-7-15,12-5 6 0,30-7 4 16,25 0-8-16,9 0-1 31,13-8-4-31,29 0 1 16,0 1 0-16,9 3 1 15,21 4-2-15,-8 0 1 16,12 4-4-16,17 3 0 0,-12-3 1 16,16 7 0-16,-4-7-5 15,13-1 1-15,0 12 2 16,-17-11 1-16,5 11-4 15,3 11-1-15,-21-7 1 16,5 15 2-16,4-4 2 16,-18 0 1-16,1 0 0 15,0 8 2-15,-13-12-3 16,-9-3-2-16,9-1 0 16,0-7-1-16,-16 0 2 15,7-7 3-15,-8-5 7 16,-4-7 2-16,-22 1-7 0,-7 3-2 15,-31-4 6-15,26 4 2 16,-9-4-4-16,-8 0-1 16,-17 4-4-16,4 0-1 15,-17 3-1-15,-17 5-2 16,-12-5 1-16,-9 9 1 16,-9-1 3-16,-8 0 2 15,-4 4 5-15,0 4 3 16,-13 3-6-16,0 5-1 15,-5 3-2-15,-3 4-1 16,0 3-6-16,3 9-1 16,1 3 1-16,4-1 0 15,0 20 1-15,0 11 2 0,0 12 1 16,4 11 1-16,1-1 2 16,-1 5 1-16,8 3-1 15,-3 19 1-15,-1 8-4 16,1 3-2-16,-5-7 2 15,0-11 0-15,-4-4 1 16,-4-19 0-16,-9-15-13 16,-12-16-4-16,0-14-40 15,-9-15-16-15,-5-12-15 16,-3-18-3-16,-5 3-65 16</inkml:trace>
  <inkml:trace contextRef="#ctx0" brushRef="#br0" timeOffset="88814.1273">11587 11943 240 0,'-17'19'90'0,"4"-11"-48"0,-4 7-45 15,9-8 16-15,-1 5-12 16,-3-1 0-16,-1 4 1 0,0 0 1 15,0 0-1-15,5 4-4 0,-1-4 1 16,9 8 12 0,5-4-2-16,3 0 0 15,9-4 7-15,9-4 1 16,16-11 0-16,22 0 2 16,21-4-6-16,4-7-3 15,34 0-3-15,25-1-2 16,10-3-1-16,37 0 2 15,0 4-3-15,30-1 0 16,8 5-1-16,14 7-2 16,7 0-2-16,22 7 1 15,0-7 3-15,17 12 1 0,0-12 12 16,21 3 5-16,-8-3-6 16,20 0-1-16,-20-3-1 15,12-9 2-15,-25-10-1 16,4 3 0-16,-42-4-1 15,-17-3 2-15,-22 7-1 16,-29 4 0-16,-30-8-7 16,-21 8-4-16,-26-4-15 15,-16 4-6-15,-14 0-30 16,-16-11-11-16,-34 3-51 16,-22-3-21-16,-38-1 6 15</inkml:trace>
  <inkml:trace contextRef="#ctx0" brushRef="#br0" timeOffset="89595.5066">1680 9480 208 0,'-21'-11'79'0,"0"15"-42"0,8-4-41 0,4 7 13 0,1 5 8 16,-1 10 8-16,-3 12-8 15,-1 15-4-15,-8 27-8 16,8 22-2-16,-4 19 1 0,0 26 2 16,0 23 3-16,0 0-4 15,0 7-1-15,4-7 4 16,5-7 5-16,-1-8-5 16,9-12 0-16,0-14-4 15,9-12-1-15,-1-15-17 16,1-26-7-16,-5-16-107 15</inkml:trace>
  <inkml:trace contextRef="#ctx0" brushRef="#br0" timeOffset="90595.6166">1574 9729 256 0,'4'8'96'0,"9"3"-52"0,0 4-49 0,-5-7 17 16,5 3-5-16,8 4 1 16,17 0 2-16,30 0 1 15,30 4-5-15,8-4-4 0,30-3 1 0,29-1 0 16,-3-11 1-1,24-4 9-15,5 4 6 0,-8-4-6 16,29 4-2-16,-12 0-6 16,-1 0-2-16,22 12-1 15,-22 3-2-15,14 4 1 16,3 3-1-16,-12-7 0 16,25 0 2-16,-21-7-3 15,4-4 0-15,13 0 1 16,-25-4 0-16,3 0 0 15,5 0 2-15,-21 0-1 16,-9 0-1-16,13 3-2 16,-16 5 1-16,-18 3 3 0,-5 1 1 15,1-1-1-15,-9 4-2 16,-16-15-2-16,-9 0 1 16,-5 0 3-16,-3 0 1 15,-9 0 3-15,-9 0 3 16,-12-11 0-16,-9-1 2 15,-13-3-4-15,-8 0 1 16,4-8-3-16,-12 5 2 16,-14-5 2-16,-3-7 2 15,-9 11 1-15,-4-4 0 16,-1 8-4-16,-3 4 0 16,-5 0-3-16,0 11 2 15,-4 0-6-15,5 26-1 16,-1 12 2-16,0 18-1 15,0 5 2-15,1 18-2 16,3 26-1-16,1 20 1 16,3-1 1-16,1 12 5 15,4 11 4-15,8 8-2 16,1-8 2-16,8 4-4 16,0-8 1-16,0-7-5 15,-5-15 0-15,-3-27 8 16,-5-15 2-16,-4-11-2 15,-8-11-1-15,-5-12-4 16,-8-7-1-16,-9-8-1 16,-8-8 0-16,-13-6-2 0,-9-5 1 15,-3-4 0-15,-5-3 1 16,-13 0-7-16,-21-4 0 16,-30-4-1-16,-8 0 2 15,-25 4 1-15,-35 0 1 16,-12 12 0-16,-47 3 2 15,-8 7-3-15,-39 5 0 16,-12 3 3-16,-13 4 3 16,-47 0 2-16,8-4 1 15,-3 0 2-15,-18-18 4 16,18-5-8-16,-13-14-1 0,-5-5-12 16,26-10-3-16,-26 3-28 15,31 0-11-15,12 15-64 16,-1 12-30-16,1 3-31 15</inkml:trace>
  <inkml:trace contextRef="#ctx0" brushRef="#br0" timeOffset="102936.7368">2830 12694 188 0,'9'68'71'0,"-9"-68"-38"0,4 71-10 0,-4-59 26 16,0 25-18-16,0-6-8 15,4 6-11-15,-4-3-6 16,5 12-3-16,-1-12-3 0,0 15 3 16,0-4-4-16,1 4 0 15,-5-4-19-15,0 0-7 0,0-7-41 16,-5-4-19-16,5-8-1 16</inkml:trace>
  <inkml:trace contextRef="#ctx0" brushRef="#br0" timeOffset="103155.513">2359 12928 280 0,'9'-23'107'0,"-9"23"-58"0,38-26-55 0,-34 18 17 16,30-7-9-16,0 4-2 15,13-16-4-15,-5 8 0 16,18 1 2-16,-18 3-43 0,30 7-17 16,-12 0-44-1</inkml:trace>
  <inkml:trace contextRef="#ctx0" brushRef="#br0" timeOffset="103374.2833">2525 13448 232 0,'-55'61'88'0,"55"-61"-48"0,-17 26-23 0,12-18 25 0,14-1-13 16,4 1-2-16,16-8-7 15,-3 0-3-15,20-8-9 16,31-7-3-16,-30 4 1 0,-5 3-21 15,26 8-9-15,-13-7-118 16</inkml:trace>
  <inkml:trace contextRef="#ctx0" brushRef="#br0" timeOffset="103764.9683">3251 13267 304 0,'-13'15'115'0,"13"-15"-62"0,0-4-33 0,0 4 30 16,4 0-12-16,0 0-2 16,5-3-16-16,4-1-5 15,4-4-9-15,-1 1-4 0,10-4 1 16,-5 3-2-16,9 4 2 15,-13 0-2-15,0 8-1 16,-4 0 1-16,-9 15-1 16,0-4 2-16,-8 23 3 15,0-16 0-15,-9 20 0 0,4-8-3 16,1 7 1-16,-1-7-2 16,5 4 2-16,0-4-4 15,8-4 0-15,-4-4 1 16,13-3 0-16,-9 0-11 15,22-12-3-15,-1-7-46 16,26-4-18-16,-9 0-88 16</inkml:trace>
  <inkml:trace contextRef="#ctx0" brushRef="#br0" timeOffset="104044.9743">4015 13309 340 0,'-13'15'126'0,"13"-15"-68"0,-9-27-35 0,9 24 35 15,-4-1-23-15,4 0-7 16,0-4-20-16,0 5-5 15,9-9-2-15,-1 5-4 0,18-4 0 16,-5-1-31-16,21 5-13 16,-4-1-44-16,9 4-20 15,17-7-25 1</inkml:trace>
  <inkml:trace contextRef="#ctx0" brushRef="#br0" timeOffset="104267.8826">4074 13550 348 0,'4'4'132'0,"-4"-4"-72"0,9 0-57 0,-9 0 26 16,4 0-19-16,0 0-6 15,17 0-7-15,1 0-3 16,7-4 3-16,1 0-54 0,13-3-21 16,-1 3-65-1</inkml:trace>
  <inkml:trace contextRef="#ctx0" brushRef="#br0" timeOffset="104705.4397">4626 13463 392 0,'-30'-26'145'0,"30"26"-78"0,-25-42-49 16,20 39 34-16,-7-16-25 15,3 4-7-15,1-12-12 16,-1 5-4-16,5-9-2 15,0 5-4-15,8-12-1 0,0 4-3 16,17-7 1-16,-4 7-13 16,22 0-5-16,-5 8-2 15,8 14 3-15,0 9 3 16,-3 14 2-16,-10 0 10 0,-7 23 3 16,-5-7 6-1,-9 22 3-15,-4-8 4 0,-8 12 5 16,0-8-6-16,-13-3 0 15,0-5-26-15,-9-10-13 16,5-5-24-16,-4-10-8 16,3-1 11-16,-3-22 6 15,8 3 24-15,-4-26 11 16,4 4 8-16,4-8 4 16,0 8-38-16,13 0-16 15,0 7-27 1</inkml:trace>
  <inkml:trace contextRef="#ctx0" brushRef="#br0" timeOffset="104939.8417">5237 13441 332 0,'-4'0'123'0,"4"0"-66"0,-4-8-47 16,4 8 28-16,0 0-19 16,0 0-5-16,0 0-12 15,0 0-3-15,0 0 0 16,0 0-11-16,4 4-2 0,-4-4-42 16,0 0-17-16,0 0-67 15</inkml:trace>
  <inkml:trace contextRef="#ctx0" brushRef="#br0" timeOffset="105324.3814">5441 13263 340 0,'-21'0'129'0,"21"0"-70"0,-30-18-36 0,26 18 37 15,-1-16-26-15,1 5-7 16,8-11-14-16,1 6-6 16,7-18-4-16,10-7-7 0,-1 18 0 0,-4 5-3 15,12 10 2-15,10 8 1 16,-5 8-1-16,-5 7 6 16,-12 3 1-16,-4-2 4 15,-4 14 1-15,-1-4 1 16,-4 8 0-16,1 0-2 15,-10 7-1-15,1-7-3 16,-9 8 1-16,1-16-9 16,-10 1-3-16,5-5-15 15,-4-10-7-15,4-5-9 16,0-22-2-16,0 4 7 0,9-27 6 16,3 8-18-1,5-12-10-15,5 5-66 0</inkml:trace>
  <inkml:trace contextRef="#ctx0" brushRef="#br0" timeOffset="105902.5719">5827 12996 232 0,'-8'-8'88'0,"8"8"-48"0,4-19-20 0,0 12 24 16,5-5-11-16,3-3-2 16,14-7-12-16,3-1-1 15,10 0-11-15,-1 1-2 0,-8 10-1 16,-5 5 0-16,5 7 2 15,-5 0-5-15,1 19-1 16,-5-4 4-16,-13 19 2 16,-3 15-2-16,-14 0-3 15,-8 4 0-15,-4-16 1 0,4-3-6 16,-17 19 1-16,9-15 3 16,-1 15 2-16,5-12-3 15,4 4 1-15,4-3-2 16,17-8 0-16,-4-4 0 15,17-7 0-15,0-5 2 16,13-6 0-16,-4-8-5 16,7-8-1-16,-7-8-2 15,-1-6 0-15,-3 3 2 16,-10-12 4-16,1 5-4 16,-17-1 0-16,0 0 3 15,-18 1 3-15,1-1 12 0,-17-15 4 16,8 12-5-16,-4-16-4 15,-4-22-18-15,13 4-7 16,12 3-35-16,17 8-14 16,17 8-62-1</inkml:trace>
  <inkml:trace contextRef="#ctx0" brushRef="#br0" timeOffset="106543.2568">6387 12920 252 0,'0'-7'93'0,"0"7"-50"0,9-12-30 16,-5 12 24-16,0-7-10 15,5 3-1-15,4 4-11 16,12-8-4-16,0 5-6 15,1 6-4-15,-1 5 2 0,-3 3-2 0,-10 1-1 16,1-5 16-16,-9 8 6 16,1 0-4-16,-10 4 0 15,1-4-7-15,-13 8-1 16,0 0-4-16,-4-8-1 16,4 4 1-16,0-4 1 15,4 0-3-15,1-4-3 16,3 0-3-16,5-3-1 15,0-1-3-15,16 5-1 16,-3 3 4-16,20-4 1 16,-3 0 2-16,8 1 0 15,-4-1 0-15,4 8 2 16,-5-4 5-16,-3 11 6 0,-5-3-3 16,-13 11 2-1,1-8-3-15,-18 8 0 0,1-3-5 16,-9 2-1-16,0-2-8 15,-17-1-4-15,4-11-31 16,-8-4-11-16,8-4 2 16,-4-15 1-16,5 1-21 15,-5-9-10-15,4 5-38 16</inkml:trace>
  <inkml:trace contextRef="#ctx0" brushRef="#br0" timeOffset="107027.65">2754 14308 256 0,'17'-38'96'0,"-17"38"-52"0,4-22-16 15,-4 22 32-15,4 0-13 16,-4 0-5-16,0 4-22 16,0 3-8-16,0 16-7 15,0-8-2-15,5 26 1 0,-1-7-2 16,0 19 1-16,0-8-4 15,1 12 0-15,-5-8-15 0,0 8-6 16,0-5-31-16,-5 9-14 16,5-16-77-1</inkml:trace>
  <inkml:trace contextRef="#ctx0" brushRef="#br0" timeOffset="107262.1369">2414 14218 212 0,'-4'18'82'0,"4"-18"-44"0,9 12-29 0,-9-8 19 16,21 3 3-16,-4-7 4 16,25 0 0-16,-4 0 1 15,13 0-19-15,0-7-10 0,13 3-3 16,-9 4-10-16,17 0-1 0,-8 4-60 15,4 7-25-15,-9-4-33 16</inkml:trace>
  <inkml:trace contextRef="#ctx0" brushRef="#br0" timeOffset="107481.6334">2686 14897 300 0,'-8'11'112'0,"8"-11"-60"0,8 4-36 0,-8 3 29 15,9-3-17-15,-1 0-6 16,9-1-11-16,-4 1-3 16,16 0-4-16,1-4-5 0,17-4 0 15,-5 0-59-15,22-3-26 16,-17 3-61-1</inkml:trace>
  <inkml:trace contextRef="#ctx0" brushRef="#br0" timeOffset="107981.6931">3285 14734 328 0,'0'-11'123'0,"0"11"-66"0,8-7-53 16,-8 7 26-16,4-4-19 16,0 4-6-16,9 0 1 15,0 0 0-15,0 0-2 16,-1 4-3-16,1 7 2 0,4-4 0 16,-8 8 3-16,-5-3-3 15,0 7 0-15,0-4-6 16,-8 4 0-16,0-4-8 15,-5 4-1-15,1-4-2 0,-9 0-1 16,4 4 3-16,5-8 3 16,-1 0-2-16,5-3 2 15,4 3 3-15,8 0 3 16,1-3 0-16,4 3 1 16,-1 1 0-16,14 6 0 15,-13-3 4-15,8 8 1 16,-4-12 12-16,-4 12 5 15,-1-4 12-15,-7 7 7 16,-1-3-4-16,-13 3 2 16,5-3-15-16,-9 0-3 15,5-5-9-15,-13 1-4 16,4-4-3-16,-9-3-3 16,-4-5-19-16,5-7-10 15,4 0-32-15,8-11-13 16,5 0-27-16,16-12-10 15,0 8-6-15</inkml:trace>
  <inkml:trace contextRef="#ctx0" brushRef="#br0" timeOffset="108309.821">3798 14666 248 0,'4'12'93'0,"-4"-12"-50"0,13 7-39 0,-13-3 21 16,21 4-14-16,-12-5-1 16,21 1-6-16,-5-4-1 15,22 0-1-15,-5 0-2 0,13 8 3 16,-4-8-46-16,17-8-21 16,-13 4-47-1</inkml:trace>
  <inkml:trace contextRef="#ctx0" brushRef="#br0" timeOffset="108528.591">3917 14983 364 0,'0'4'134'0,"0"-4"-72"0,21 0-61 16,-21 0 25-16,9 0-18 15,-1 0-4-15,22 0-8 16,-13 0 0-16,25 4 2 0,-3 0-72 0,20 3-32 16,-8 1-34-1</inkml:trace>
  <inkml:trace contextRef="#ctx0" brushRef="#br0" timeOffset="108919.262">4634 15100 376 0,'-25'-4'140'0,"25"4"-76"0,-17-37-28 0,17 29 41 16,-9-7-28-16,-3-4-10 16,7-15-23-16,1 8-11 15,8-23-3-15,-4 4-5 0,22-20 0 16,-14 13-1-16,18 3 3 0,-1 7-7 15,9 8-2-15,0 8-1 16,0 26 1-16,-4-8 6 16,-9 31 4-16,0 0 1 15,-12 22 2-15,-5-11-2 16,-8 19 2-16,-1-8-2 16,-12 19-1-16,5-15-8 15,-10 8-3-15,5-8-5 16,0-8-1-16,5-7-10 15,-5-11-3-15,4-5-4 16,-4-25-1-16,4-1 12 0,5-26 6 16,-1 8-25-16,9-31-11 15,0 12-83 1</inkml:trace>
  <inkml:trace contextRef="#ctx0" brushRef="#br0" timeOffset="109138.0291">5313 15047 248 0,'-42'23'93'0,"42"-23"-50"0,-25 0-22 0,20 0 30 15,-3 4-9-15,4-4 0 0,-1 4-22 16,1-1-7-16,4-3-8 15,0 0-10-15,4 0-2 0,1 0-15 16,3 4-5-16,-4-4-123 16</inkml:trace>
  <inkml:trace contextRef="#ctx0" brushRef="#br0" timeOffset="109528.6952">5568 14964 356 0,'-17'-18'134'0,"17"18"-72"0,-21-34-35 0,17 30 37 16,-5-7-23-16,1-8-6 16,-1-19-21-16,5 8-9 15,8-15-3-15,0 7-5 0,13-4 0 16,-4 5-3-16,13 10-1 15,-5 5-3-15,9 18 1 16,-5 4 3-16,5 15 1 16,-5 4 0-16,-4 22 4 15,-4-11 0-15,-8 16 3 16,-5-12 1-16,-8 11 1 16,4-7 0-16,-9-1 2 15,1-3-3-15,-9-4-2 16,4-3-16-16,-8-8-5 15,0-4-12-15,-5-15-3 0,5 0 10 16,4-15 7-16,0 0-16 16,17-12-7-16,0 5-47 15,21-16-18-15</inkml:trace>
  <inkml:trace contextRef="#ctx0" brushRef="#br0" timeOffset="110231.8682">6099 14391 208 0,'-17'0'77'0,"17"0"-42"0,-13 0-15 0,9 0 24 15,4-4-5-15,0 4 0 16,8-7-5-16,1-1 1 15,12-3-19-15,-4 0-7 0,13-4-4 0,-5 3-1 16,22 1 0-16,-13 0-2 16,17 3-2-16,-9 1 1 15,1 7 1-15,-5 0 1 16,-8 11 1-16,-5-4 0 16,-21 24 2-16,0-9-3 15,-21 31-2-15,5-15-3 16,-18 26 1-16,5-4 1 15,-9 16 2-15,4-8-3 16,0 11 0-16,5-11-1 0,12-4-2 16,0-8 0-16,13-10 0 15,0-5 3-15,17-18 2 16,0-1 0-16,21-22 2 16,-4 0 0-16,9-19 3 15,-5 4-3-15,-4-7 0 16,-4-1 1-16,-13-11 0 15,-5 12-2-15,-20-12 1 16,-1 7 0-16,-16-7 1 16,4-3 2-16,-13-9 3 15,4 9 2-15,-17-16 1 16,9 0-6-16,-4-11-4 16,8 11-23-16,8-4-9 15,1 16-27-15,29-4-11 16,-4 3-66-1,30 12-46-15,-9 4 77 16</inkml:trace>
  <inkml:trace contextRef="#ctx0" brushRef="#br0" timeOffset="110778.8309">6825 14625 332 0,'-5'-38'126'0,"5"38"-68"0,5-45-50 0,-5 41 29 16,0-7-19-16,0 0-4 16,8-4-9-16,-4 3-4 15,13 1 0-15,-4 3-1 0,8 5 0 16,-4-1 2-16,4 15 3 15,-4-3 0-15,-4 11 0 16,0-4-1-16,-9 7 0 16,0 1 0-16,-8-1 2 15,0-6-5-15,-9 10-3 16,5-3-8-16,-9 11-2 16,4-12-4-16,-4 8-1 15,4-7 5-15,5-8 3 16,-1 4-2-16,13-4 0 15,1 0 3-15,12 0 5 16,-5-3 2-16,22 3 3 0,-4 0-1 16,13 4 2-16,-9 3 4 15,-1 1 6-15,-3-1 21 16,-13 9 11-16,0-9-4 16,-17 8-1-16,0-3-10 15,-21 3-2-15,4-7-15 16,-13-1-8-16,5 5-17 15,-13-16-5-15,8 0-13 16,-13-11-6-16,5 0-25 16,0-19-11-16,4 4-101 15</inkml:trace>
  <inkml:trace contextRef="#ctx0" brushRef="#br0" timeOffset="111778.9022">12186 12675 256 0,'8'-30'96'0,"-8"30"-52"0,4 0-23 0,-4 0 28 16,0 7-15-16,0 1-5 15,5 15-8-15,-1-1-3 16,0 16-10-16,-4-4-3 0,0 22-1 16,0 1-2-16,4 3 1 15,1-3-2-15,7 7-1 16,-3-7 1-16,-1 7 1 15,1-11-43-15,-5-1-17 16,0-6-31-16,0-12-9 16,1-4-12-1</inkml:trace>
  <inkml:trace contextRef="#ctx0" brushRef="#br0" timeOffset="111982.0529">11804 12792 232 0,'17'-11'88'0,"-17"11"-48"0,55-8-31 15,-47 8 19-15,18-4-10 16,-5 1 0-16,30-5-13 0,-9 0-3 16,30 8-2-16,-8 0 2 15,12 12 1-15,-8-5-50 0,0 12-22 16,-13-4-41-1</inkml:trace>
  <inkml:trace contextRef="#ctx0" brushRef="#br0" timeOffset="112232.0783">12016 13520 296 0,'21'-4'112'0,"-21"4"-60"0,21 0-43 0,-21 0 25 15,17 0-19-15,0 0-6 0,21 0-5 16,-4-7-1-16,17 3-2 16,-8 4-18-16,16-12-6 0,-12 12-66 15,8-11-29-15,-8 0 8 16</inkml:trace>
  <inkml:trace contextRef="#ctx0" brushRef="#br0" timeOffset="112575.8964">12733 13146 352 0,'-8'-11'132'0,"8"11"-72"0,-5-4-44 0,5 4 32 16,-4 4-22-16,4 0-7 16,-4 3-7-16,0 5-1 15,-1-1-6-15,1 0-3 0,0 12 1 16,0-8 0-16,4 12 3 16,0-5-1-16,0 5 0 15,0-1-1-15,4-3 2 16,-4-8-3-16,8 4 0 15,-3-4-1-15,7-4 1 16,-3-3-2-16,12-5-1 16,-4 1-8-16,4-11-3 15,-4 3-21-15,9-11-9 16,-5 3-25-16,0-10-8 0,-4 7-3 16,0-8 0-16,0 0-37 15</inkml:trace>
  <inkml:trace contextRef="#ctx0" brushRef="#br0" timeOffset="112747.7917">12945 13116 272 0,'-4'4'104'0,"4"-4"-56"0,0 23-30 15,0-20 28-15,0 20-7 16,0-12 2-16,0 23-8 16,0-3-3-16,0 18-16 15,0-8-9-15,4 16-3 0,-4-12-5 0,5 11 2 16,-1-6-43-16,4 6-20 15,-3-7-103 1</inkml:trace>
  <inkml:trace contextRef="#ctx0" brushRef="#br0" timeOffset="113201.0645">13315 13203 256 0,'-17'11'96'0,"17"-11"-52"0,-5 8-25 0,1-4 26 15,4-1-21-15,0 1-6 16,13-4-11-16,0 0-3 16,29 0-2-16,-4 0-2 0,17-4 1 15,-4 1-15-15,9-1-3 16,-9 0-70-16,12 0-33 16,-12 4 11-1</inkml:trace>
  <inkml:trace contextRef="#ctx0" brushRef="#br0" timeOffset="113388.5578">13510 13414 288 0,'4'4'110'0,"-4"-4"-60"0,26 0-43 15,-22 0 23-15,13 0-16 16,0 0-3-16,13-4-7 15,-5 1-3-15,9 3 0 16,-4 0-65-16,21 0-27 0,-9 0-33 16</inkml:trace>
  <inkml:trace contextRef="#ctx0" brushRef="#br0" timeOffset="114232.3974">14456 13331 232 0,'-8'-7'88'0,"8"7"-48"0,-13-30-25 0,9 26 26 16,0 0-9-16,-1 0 1 16,-3 0-9-16,4 1-5 15,0-9-11-15,-1 1 1 0,1-8 4 16,0 4-3-16,8-7 2 15,0 6-7-15,9-18-1 16,0 8 0-16,12-4 0 16,-4 7-5-16,18 1 1 15,-10 7-2-15,14 7-2 16,-5 4 0-16,0 27 3 16,-8-12 2-16,-5 23 2 0,-3-4 1 15,-14 23 2-15,1-15-1 16,-9 15 2-16,0-12-2 15,-13 12 2-15,0-15-4 16,-12 3-2-16,3-3 2 16,-7-12 0-16,3 1-1 15,1-8-2-15,4-4 1 16,-5-23-1-16,5 4-7 16,8-18 0-16,0 3-30 15,13-23-13-15,26-3-36 16,8 4-16-16,4 18-18 15</inkml:trace>
  <inkml:trace contextRef="#ctx0" brushRef="#br0" timeOffset="114404.2603">15225 13701 20 0,'-9'-11'11'0,"9"11"-6"0,-8-8-4 0,3 8 5 16,5 0-16-16,0 0-6 15</inkml:trace>
  <inkml:trace contextRef="#ctx0" brushRef="#br0" timeOffset="114857.4639">15445 13539 340 0,'-21'-34'126'0,"21"34"-68"0,-25-61-32 0,21 54 36 15,-13-19-18-15,4 3-5 16,-4-11-22-16,-4 11-11 16,12-14-4-16,1 6-5 0,12-6 0 15,21-9-3-15,5 1 1 16,0 11-2-16,-5 19 2 16,-4 4 1-16,13 15-1 15,-4-1 4-15,-4 16 0 16,-5 0 1-16,-8 19 2 15,-1-4-1-15,-12 7-1 16,0 1 1-16,-8 3 1 16,-1 0 1-16,-3-3 1 15,3-5-2-15,-8 1-2 16,4-11-2-16,-4-5 1 16,5-3-8-16,-10-15-4 15,5 0-18-15,-4-16-7 0,4 1-27 16,9-8-11-16,12-22-69 15</inkml:trace>
  <inkml:trace contextRef="#ctx0" brushRef="#br0" timeOffset="115685.7015">15870 13135 176 0,'-9'-22'68'0,"9"22"-36"0,-8-31-15 16,4 28 20-16,4-9-10 15,0 1-3-15,12-4-8 16,-3-4-2-16,16 4-8 15,-3-8 3-15,12 1 3 0,21-5 3 16,-4 8 0-16,0 8 1 0,0 7 0 16,-13 8 3-16,-13 7 0 15,-12 8-4-15,-13 4 1 16,0-4-3-16,-13 11 0 16,5-7-3-16,-13 11 1 15,4-4-8-15,-5 22-2 16,5-6-1-16,0 10 0 15,5-7 0-15,7 8 0 16,1-16-3-16,4 1 0 16,0-8-1-16,13-8 3 15,0-3 2-15,4-8 2 16,0-4 3-16,0-14 3 16,0 3 2-16,-1-16 3 15,1 5-7-15,-12-12-2 16,-5 5-1-16,-9-13 0 0,1 5-5 15,-13-8 1-15,-22-19 0 16,-4 4 0-16,-4 0-5 16,17 19-1-16,5-4-41 15,-5 4-19-15,-17-8-43 16,25 23-17-16,5 4 7 16</inkml:trace>
  <inkml:trace contextRef="#ctx0" brushRef="#br0" timeOffset="116191.9815">15199 13354 340 0,'-12'0'129'0,"12"0"-70"0,-9 4-45 0,5 3 33 0,-5-7-13 16,5 4-2-16,-4 4-5 16,-1-1-2-16,1 4-14 15,-1-3 7-15,1 3 2 0,3-3-2 16,-3 3 2-16,-1-3-11 16,1 3-3-16,-1 0-4 15,1 1 1 1,-1-1-4-16,1 0 0 15,-1 1 3-15,5-5 1 16,0 1-1-16,4-5-2 16,0-3-4-16,4-3 0 15,0-1-36-15,13 0-13 16,0-7-30-16,26-1-11 16,-5 1-40-1,26-11-55-15,-9 6 62 16</inkml:trace>
  <inkml:trace contextRef="#ctx0" brushRef="#br0" timeOffset="120006.5075">16507 13052 324 0,'-9'-7'121'0,"9"7"-66"0,0-15-58 0,0 15 22 0,0 0-10 15,0 0 2-15,9 0 0 16,-5-8 3-16,9 4-7 16,-1-7 0-16,5 0 3 0,0 3-4 15,4 1 2-15,-4-1-5 16,5 4-2-16,-5 0 2 15,0 4 0-15,-5 0 1 16,-3 8 2-16,-5-4 1 0,-8 11 1 16,0 0-2-16,-9 8-1 15,0-8-6-15,-4 7 1 16,0-3-2 0,0 4 0-16,0-4 0 0,9-1 0 15,-1-2 0-15,9-5 0 16,0 0-3-16,13-3 1 15,12 3 2-15,-3-7 1 16,-5 3 1-16,8 1 0 16,-4-1 0-16,5 12 0 15,-5-4 2-15,-8 8 1 16,0 0 5-16,-9-1 5 16,-4 1-1-16,-9 3 1 15,5-3-7-15,-9 0-2 16,1-5-7-16,-1-2-2 15,-13-1-29-15,9-8-10 16,0-7-24-16,13-7-8 0,13-8-67 16</inkml:trace>
  <inkml:trace contextRef="#ctx0" brushRef="#br0" timeOffset="120428.4326">17058 13146 324 0,'-12'12'121'0,"7"-1"-66"0,-3-7-44 16,4 3 26-16,-1 5-22 0,1-1-8 15,0 4-3-15,0 8-1 16,-1 7-1-16,1 8 5 0,0-4 5 16,-5 0 0-16,5-8 3 15,0-3 3-15,0 3 1 16,0 8-6-16,-1-11-3 15,5-8-1-15,0-4-1 16,0-15 0-16,5-11 2 16,-1-15-1-16,4-15 0 15,5-16 1-15,0 16 1 16,-1 7-1-16,10-26-1 16,-5 11-1-16,4-7 2 15,9-19-3-15,-1 22 1 16,-7 20-7-16,-1 14-3 15,0 19-4-15,0 19 1 16,0 19-8-16,1 15-2 0,-1 12-34 16,0 18-13-16,5-8-10 15,3 9-1-15,-3-20 0 16,-1 4 3-16,-8-4-49 16</inkml:trace>
  <inkml:trace contextRef="#ctx0" brushRef="#br0" timeOffset="120615.9468">16952 13486 372 0,'-21'-26'140'0,"21"26"-76"0,13-12-68 0,-13 12 26 16,17-7-12-1,0-1 0-15,21-7-6 0,-4 4-1 16,13-12-1-16,38-7-43 0,-9 0-18 15,0 7-100 1</inkml:trace>
  <inkml:trace contextRef="#ctx0" brushRef="#br0" timeOffset="121631.6748">6939 13184 280 0,'-4'19'107'0,"4"-15"-58"0,0 11-33 15,0-4 27-15,0 8-14 0,0 7-2 16,0 8-12-16,0 8-2 15,-4-1-7-15,-1 5 0 0,1-1 1 16,0-4-1-16,4-7 1 16,0-7 7-16,0-8 5 15,0-4 4-15,0-15 3 16,0-15-10-16,4-12-4 16,0-14-7-16,1-16-2 15,3-14 1-15,5 3 0 16,0 0-2-16,-1 7 1 15,1 5 0-15,0 18 1 16,-5 12 0-16,9 7 0 16,9 8-5-16,3 11 1 0,1 18-2 15,0 16 0-15,0 19 0 16,-1 4 0-16,-3 3 2 16,-1 0 2-16,-4-7-14 15,1-4-5-15,-10-4-20 16,1-7-6-16,-4-4-18 15,-1-4-6-15,-8-3-55 16,-4-5-58 0,-9 1 57-16</inkml:trace>
  <inkml:trace contextRef="#ctx0" brushRef="#br0" timeOffset="121803.6128">6892 13505 304 0,'0'-12'115'0,"5"5"-62"0,7 3-42 0,-3-3 28 16,4 3-17-16,8-7-4 16,17-1-11-16,5 1-5 15,7 3-1-15,6 1-37 0,-5-1-13 16,4 5-98 0</inkml:trace>
  <inkml:trace contextRef="#ctx0" brushRef="#br0" timeOffset="122477.4767">7533 14636 172 0,'-4'34'66'0,"0"-15"-36"0,0 26-7 0,-1-22 24 16,-3 3-7-16,-1 8 2 15,1 0-13-15,-1 12-5 16,1-5-14-16,4 1-2 0,-5 3-1 15,5-8-3-15,0 1-3 0,0-11 4 16,4-5 1-16,0-7 6 16,0-15 5-16,0-7 4 15,4-12 2-15,0-15-6 16,0-11 0-16,5-19-8 16,3-8-3-16,1-15 1 15,4 8 0-15,4 0-1 16,-8 30 1-16,0 15 0 15,8 0 3-15,13 0-7 16,0 19-2-16,0 22-1 16,0 24 0-16,4 25 0 0,-12 8 0 15,-1 4-5-15,-4 8-1 16,1-5-8-16,-6 1-4 16,1-4-10-16,-8-8-5 15,-5-7-20-15,-4-12-6 16,-4-7-86-1</inkml:trace>
  <inkml:trace contextRef="#ctx0" brushRef="#br0" timeOffset="122633.7117">7474 14983 332 0,'8'8'126'0,"5"-4"-68"0,13-1-48 0,-9-3 28 15,17-3-19-15,12-5-5 16,14-7-53-16,12-4-24 0,9 0-89 16,33-18-40-16</inkml:trace>
  <inkml:trace contextRef="#ctx0" brushRef="#br0" timeOffset="123399.4206">12313 14312 264 0,'-4'0'99'0,"4"0"-54"0,0 11-28 0,0-7 27 16,0 7-14-16,0 1-3 16,4 18-11-16,0-8-3 15,0 24-7-15,1-9-4 0,3 16-1 16,-4-8 1-16,5 12 1 15,4 26-15-15,-9-41-6 16,0-5-27-16,0 1-11 16,1-4-78-16</inkml:trace>
  <inkml:trace contextRef="#ctx0" brushRef="#br0" timeOffset="123602.6242">12067 14350 280 0,'-9'-4'107'0,"9"4"-58"0,4 0-35 16,-4 0 26-16,9 0-9 15,-1 0-1-15,18-4-14 0,-5 0-5 16,26-3-7-16,-9-1-1 0,17 1 1 16,-4 3-20-16,4 0-7 15,-8 0-41-15,4 4-16 16,-9 0-54-1</inkml:trace>
  <inkml:trace contextRef="#ctx0" brushRef="#br0" timeOffset="123837.0212">12228 14885 272 0,'34'12'104'0,"-34"-12"-56"0,51 11-12 0,-47-11 38 0,13 0-15 15,0 0-4-15,9 0-29 16,-5-8-11-16,8 5-10 16,-3 3-13-16,4-8-4 0,-5 4-71 15,9 4-33-15,-4 0-46 16</inkml:trace>
  <inkml:trace contextRef="#ctx0" brushRef="#br0" timeOffset="124243.2897">13136 14497 284 0,'-8'-8'107'0,"-5"4"-58"0,-8 8-33 0,8 0 29 16,-4 7-17-16,4-3-6 15,-12 14-9-15,-26 16-1 16,17-15-7-16,9-1 1 0,-1 9 4 16,1 10-4-16,12-18 2 15,4-1-3-15,18 1 2 16,-1-4-6-16,18 3-3 15,-1-3 1-15,9 0 2 16,13 11 2-16,-21-11 1 16,-1 4-2-16,-8 3 1 0,0-3 9 15,-9 11 4-15,1-8-5 16,-9 8-2-16,0-7-5 16,-13-5-1-16,5 1-8 15,-14-8-2-15,5-4-42 16,-21-7-20-16,4 0-27 15,0-12-10-15,5 1-20 16</inkml:trace>
  <inkml:trace contextRef="#ctx0" brushRef="#br0" timeOffset="124462.0634">12928 14595 296 0,'-4'-12'112'0,"0"16"-60"0,-5-4-19 0,9 0 36 15,-4 8-19-15,4-8-3 16,4 0-15-16,1 0-5 16,12 0-15-16,0 0-1 0,17 0 2 15,-5-8-7-15,9 4-1 16,-8-7-3-16,8 4-2 16,22-8-68-16,-1-1-29 15,-4 1-94 1</inkml:trace>
  <inkml:trace contextRef="#ctx0" brushRef="#br0" timeOffset="125102.7372">13735 14829 224 0,'-21'7'85'0,"21"-7"-46"0,-9 12-24 15,5-9 26-15,0 1-4 16,4 4 2-16,0-8-12 16,0 0-7-16,8 0-11 15,-4 0-4-15,13 0 1 0,-4 0-3 16,17 0 0-16,-5 0-3 16,30 0-3-16,-12 0-34 0,12 0-15 15,-8-8-31 1,12-15-10-16,-8 5-11 15</inkml:trace>
  <inkml:trace contextRef="#ctx0" brushRef="#br0" timeOffset="125337.1437">13765 15078 360 0,'8'-4'134'0,"-4"8"-72"0,9-4-55 0,-13 0 31 16,17 0-22-16,0 0-4 15,13 0-5-15,-5 0-2 16,18 3-3-16,-9 1-32 0,17 0-15 0,-9 0-52 16,13-4-21-16,-4 0-11 15</inkml:trace>
  <inkml:trace contextRef="#ctx0" brushRef="#br0" timeOffset="126009.1126">14724 14927 280 0,'-21'-27'107'0,"21"27"-58"0,-26-34-24 16,22 31 33-16,-5-16-13 15,1 4-2-15,4-16-20 16,-1 5-6-16,10-12-11 16,-1 4-6-16,17 0-3 0,-4 4-1 15,13 11 0-15,-5 8 0 16,9 11 3-16,-4 0-2 15,0 15-1-15,-5 4 0 0,-8 19 3 16,0-4 0-16,-13 3 3 16,1 16 1-16,-5-15 1 15,0-4-2-15,-9 0 1 16,1-8 0-16,-9-3 1 16,0-4-7-16,-5-8 0 15,1 0-8-15,0-14-3 16,4-1-25-16,9-7-13 15,-1-1-43-15,18-10-19 16,8-16-2 0</inkml:trace>
  <inkml:trace contextRef="#ctx0" brushRef="#br0" timeOffset="126181.0005">15314 14934 324 0,'-4'4'121'0,"4"-4"-66"0,-17-8-49 16,8 8 25-16,1 0-22 16,-1 0-4-16,1 0-31 15,-1 0-10-15,1 0 18 16,3 0-46-16,5 0-16 0,0 0-32 16</inkml:trace>
  <inkml:trace contextRef="#ctx0" brushRef="#br0" timeOffset="126587.322">15590 14832 276 0,'-13'4'104'0,"5"-4"-56"0,-5 0-25 0,4 0 29 15,1 0-5-15,4 0-1 16,-5-15-8-16,1 0-1 15,3-15-21-15,1 11-3 0,4-22-1 16,0 10-5-16,4-14-2 16,1 11-7-16,12 0-3 15,0 4-1-15,8 7 4 16,22 5-1-16,-5 14 1 16,-8 11 4-16,-4 12 1 0,-9 8 1 15,-8 6 0-15,-9 9-2 16,-4-1 1-16,-17-3 2 15,0 4 2-15,-4-8-1 16,-5 0 1-16,-3 0-6 16,-1-4-1-16,4-8-11 15,5-10-5-15,4-1-12 16,-4-11-3-16,4 0-18 16,9-26-7-16,12-39-38 15,9-2-18-15,4-24-13 16</inkml:trace>
  <inkml:trace contextRef="#ctx0" brushRef="#br0" timeOffset="127274.9558">16069 14353 264 0,'-4'-3'99'0,"0"-1"-54"0,0-4-22 15,4 5 31-15,4-5-17 16,0-3-6-16,5-1-1 16,3 1 3-16,5-12-18 15,5 12 1-15,-1 0 0 0,0-4-8 16,5 11-4-16,3 4-3 16,5 4-1-16,-4 11 0 15,0-4 2-15,-5 12-12 16,-8-8-6-16,-8 7 9 15,-5 9 3-15,-8 6 0 0,-13 9 3 16,-9 6-1-16,-4 24-2 16,-4-12 0-16,0 8 3 15,5-8-2-15,3 7 1 16,9-6 2-16,5-16 2 16,7-8 1-16,10-11 1 15,7-7 4-15,5-12 3 16,13-11 0-16,8-4 1 15,0-7-4-15,-4-8-3 16,-4 4 2-16,-4-4 0 16,-9 0-1-16,-9 4-1 15,0 4 1-15,-12-8 1 16,0 8-1-16,-9-19 1 16,5 7-4-16,-18-15-2 15,5 8 0-15,-9-11-1 0,5-1-3 16,-5-7 0-16,5 4-18 15,-1 0-9-15,5 7-24 16,8 0-9-16,5 4-23 16,4 0-9-16,8-18-35 15</inkml:trace>
  <inkml:trace contextRef="#ctx0" brushRef="#br0" timeOffset="128040.6683">16710 14538 260 0,'-12'0'96'0,"12"0"-52"0,-9-7-29 15,5 7 24-15,0-4-8 16,4 0-1-16,4-11 1 16,0 4 0-16,9-4-16 15,0 0 2-15,21-4 1 0,-9 4-13 16,22 3-4-16,-5 5 1 15,5 7 0-15,-9 0 0 0,0 11-2 16,9 12 3-16,-26-4 2 16,-4-4-2-16,-13 11-2 15,1-3 0-15,-18 11 1 16,0-4-6-16,-8 0-1 16,-22 15-3-16,18-22 2 15,4 0 2-15,4-5 2 16,4-3-1-16,5 1 1 15,3-5 2-15,14 0 0 16,-1-3-3-16,18 3 0 16,-5-3-1-16,13-1 3 15,-4 1 2-15,4 7 2 16,-5-4-1-16,1 8-2 16,-4 4 3-16,-9-1 2 15,-5-7 0-15,-7 8 0 16,-1-4-3-16,-17 0-2 0,5-4-6 15,-18 0-1-15,5-11-15 16,-22 3-3-16,5 4-5 16,0-11-1-16,-4-11-25 15,12 0-11-15</inkml:trace>
  <inkml:trace contextRef="#ctx0" brushRef="#br0" timeOffset="128446.9561">17687 14493 288 0,'-13'26'107'0,"4"-14"-58"0,5 7-57 0,-4 3 18 16,-5 1-11-16,-4 11-2 15,0 15 2-15,-4 0 2 16,0 0 0-16,-5 4-3 0,9-16 1 15,4-3 10-15,1 0 5 16,-1 8 7-16,4-20 4 16,1-3 4-16,4-7 2 15,-1-5-5-15,10-14-4 16,3-16-8-16,1-7-4 16,-1-16-3-16,-4 13 0 15,1-1 0-15,7-23 3 16,18-37-1-16,-9 37 0 15,-4 8-1-15,4-4 2 0,1 12-3 16,3 11-2-16,-4 3-5 16,1 20 0-16,7 22-5 15,-3 26-1-15,-5 27-30 16,0 0-12-16,-4 8-35 16,0 3-12-16,0 0-54 15</inkml:trace>
  <inkml:trace contextRef="#ctx0" brushRef="#br0" timeOffset="128634.4769">17377 14863 324 0,'25'0'123'0,"-25"0"-66"0,77-23-42 0,-69 23 31 15,26-11-23-15,17-12-5 16,0-7-99-16,0 0-45 16</inkml:trace>
  <inkml:trace contextRef="#ctx0" brushRef="#br0" timeOffset="130226.7068">17678 14700 160 0,'-8'12'63'0,"8"-12"-34"0,-9 11-16 0,5-11 17 15,0 4-2 1,-1 3 1-16,1-3-3 0,0 4-1 15,0 3-14-15,-1-7 2 0,5 3 3 16,0 1 1-16,0-1 1 16,0-3 2-16,9 0 2 15,-5 0-1-15,9-8 2 16,0 0-9-16,4-7-3 16,0 0-11-16,4 3-2 15,-4-3-38-15,4-1-15 16,0 1-45-16,0 0-19 15</inkml:trace>
  <inkml:trace contextRef="#ctx0" brushRef="#br0" timeOffset="130664.2209">17839 14840 188 0,'0'-8'71'0,"0"8"-38"0,-4-3-17 0,4 3 22 16,0 0-3-16,0 0 2 15,0 0-5-15,0 0-2 16,0 3-17-16,0-3 8 0,0 8 2 16,0 0 2-16,4 10 2 15,-4 1-6-15,5 4-1 16,-1 3-7-16,-4 1-3 15,0-5-3-15,0 1-2 16,0-4-36-16,0 3-17 16,0-10-66-16,0-1-29 15,0-3 15 1</inkml:trace>
  <inkml:trace contextRef="#ctx0" brushRef="#br0" timeOffset="150367.0197">3459 16507 244 0,'-9'-26'90'0,"9"26"-48"0,-25 7-20 0,20-3 28 15,-12 7-11-15,5 1-2 16,-18 6-10-16,4-2-3 0,-8 17-13 16,9-2 0-16,-5 14 0 0,9-4-4 15,-4 24-2-15,8-13-5 16,12 5 0-16,-3-4-2 16,25-12 0-16,-4 1-9 15,21-8-5-15,-13-12-23 16,21-10-8-16,-8-9-24 15,26-14-10-15,-18 0-36 16</inkml:trace>
  <inkml:trace contextRef="#ctx0" brushRef="#br0" timeOffset="150757.6756">3696 16756 320 0,'-12'-34'121'0,"12"34"-66"0,-5-34-55 0,-3 30 21 15,16-7-14-15,-3 0-2 16,7-1-3-16,-3 5-2 16,8 7 1-16,0 0-1 0,0 11 2 15,-5 0-1-15,-7 20-1 16,-1-5-2-16,-8 16 1 16,4-9 3-16,-9 5 1 15,5-4-6-15,-5 0-2 16,1-11-9-16,-5-12-2 15,5 0-4-15,-9-14-1 0,8-1 12 16,-3-19 5-16,-1 1 0 16,13-5 3-16,0 5-8 15,8-1-4-15,-3 4 0 16,7 11 0-16,-3 1 8 16,8 22 4-16,0-4 6 15,0 23 4-15,0-4 0 16,-5 16 0-16,1-9-12 15,0 5-3-15,4-4-57 16,0-4-23-16,-9-8-9 16</inkml:trace>
  <inkml:trace contextRef="#ctx0" brushRef="#br0" timeOffset="151007.6747">4002 16439 316 0,'-4'34'121'0,"4"-34"-66"0,-5 57-38 0,5-46 33 16,-4 15-13-16,0-11-1 16,4 27-16-16,0-8-7 15,0 11-8-15,0-7-4 0,0 11 0 16,4 26-30-16,0-11-10 15,-4-7-34-15,9-12-11 16,4 1-62-16</inkml:trace>
  <inkml:trace contextRef="#ctx0" brushRef="#br0" timeOffset="151382.717">4303 16741 296 0,'4'-30'110'0,"-4"30"-60"0,5-15-28 0,-5 15 31 16,-5 0-8-16,1 0 0 15,0 3-14-15,0 1-4 16,-5 7-16-16,-8-3-2 0,0 22-2 16,5-7 3-16,-1 7 1 15,0 0 1-15,5 4 2 16,-1-7-7-16,9 3-4 16,0-8-2-16,13 1-1 15,-5-4-14-15,14-4-3 16,-1-4-37-16,8-3-18 15,-3-4-42-15,12-12-18 16,-8 4-2-16</inkml:trace>
  <inkml:trace contextRef="#ctx0" brushRef="#br0" timeOffset="151710.8703">4575 16816 368 0,'-9'-7'140'0,"9"7"-76"0,-4 0-53 16,0 0 32-16,4 4-25 15,0-1-5-15,0 1-10 0,0 0-3 16,8 11 0-16,-3-4 0 0,12 12 2 16,-9-4 1-16,9 7 1 15,0-3 2-15,0 3 1 16,-4-3 1-16,4-1 0 15,4-3-4-15,-4-7-3 16,4-1 0-16,-12-22 1 16,3 3-8-16,1-26-1 15,0 4-9-15,0-15-3 16,-5-1-14-16,5-18-5 16,0 12-43-16,4-13-20 15,0 9-38 1</inkml:trace>
  <inkml:trace contextRef="#ctx0" brushRef="#br0" timeOffset="152085.9109">5241 16522 220 0,'-12'-53'82'0,"12"53"-44"0,-22-37-22 16,18 33 22-16,-4-7-9 0,-1 3-2 16,1 0-9-16,-1 1-1 15,1 7-10-15,3 0-2 0,1 11-1 16,0 1 2-16,4 21 3 15,0-6 5-15,0 14 1 16,0-7 0-16,0 19 1 16,0-8-4-16,0 8-2 15,0-4-6-15,4-4-3 16,0-3-9-16,1-1-5 16,-1-7-37-16,0-11-15 15,13-4-82 1</inkml:trace>
  <inkml:trace contextRef="#ctx0" brushRef="#br0" timeOffset="152539.1124">5555 16790 296 0,'-21'34'112'0,"21"-34"-60"0,-17-4-30 15,13 4 31-15,0-4-17 16,-1 1-6-16,5-9-13 16,0 5-4-16,9-8-7 15,-1 3-6-15,9-3-1 0,-4 4-1 16,8 0-2-16,-4-1 3 16,0 8 0-16,0 1 5 0,-4 6 2 15,-4 1 2-15,-5 11 0 16,0-3-4-16,-8 7-3 15,0-1-5-15,-13 5 0 16,4-4-18-16,-8-4-8 16,4-4-6-16,0-7-1 15,4 0 7-15,4-8 5 16,5 4 8-16,8-19 3 16,1 4 9-16,7-4 4 15,1 0-3-15,4 4 1 16,-4 4 10-16,4 7 7 15,-4 4 4-15,-1 12 2 16,1 3-9-16,0 19-2 16,4 18-5-16,-5 9-1 0,1-16-34 15,0-4-14-15,0-7-88 16</inkml:trace>
  <inkml:trace contextRef="#ctx0" brushRef="#br0" timeOffset="152804.7787">5886 16119 288 0,'0'0'110'0,"0"0"-60"0,0 18-34 0,0-14 27 16,5 19-8-1,-1-4 2-15,0 26-10 0,0-7-4 16,5 22-13-16,-1-7-4 0,1 22-2 15,-1-7-18-15,1 11-5 16,-5-11-4-16,5 4 1 16,3 15-17-16,1-12-7 15,-4-18-33-15,-1-12-12 16</inkml:trace>
  <inkml:trace contextRef="#ctx0" brushRef="#br0" timeOffset="152961.0892">5844 16628 300 0,'-13'-34'112'0,"13"34"-60"0,5-4-47 0,-5 4 24 0,4 4-9 15,0-4-2-15,9 0-10 16,-5 0-5-16,18 0-2 16,-1 0-10-16,13-4-4 0,-8-4-46 15,13-3-19-15,-9 0-50 16</inkml:trace>
  <inkml:trace contextRef="#ctx0" brushRef="#br0" timeOffset="153351.6729">6706 16986 340 0,'-17'15'126'0,"17"-15"-68"0,-38 8-41 0,29-5 30 16,-16-6-10-16,3 3-2 16,-12-12-2-16,9 5-1 15,-9-12-17-15,4 4-9 0,5-12-4 16,4 5-5-16,4-5 2 16,4 5-1-16,4-8-2 15,5 7-2-15,13-7-1 16,-5 0-5-16,13-1-3 15,-4 5 6-15,8 3 3 16,0 5-1-16,-4 6 0 16,-4 1-1-16,-13 15 2 15,0-4 4-15,-9 15 3 0,5-4-18 16,-5 12-8-16,-3 11-29 16,-1-4-13-16,5-7-40 15,3-1-17-15,14-11 19 16</inkml:trace>
  <inkml:trace contextRef="#ctx0" brushRef="#br0" timeOffset="153898.6405">7945 16375 236 0,'-4'-8'90'0,"4"8"-48"0,0 27-42 0,0-23 18 0,0 15-10 15,0-4 0-15,8 19 11 16,-3-8 5-16,7 12-12 15,1-1 11-15,4 1 6 0,-4 0 0 16,4 3 3-16,-4-7-5 16,4 0-2-16,-1-4-7 15,1-7-1-15,0-4 5 16,9-23 6-16,-5 0-2 16,13-26-1-16,-8 8-11 15,16-43-4-15,-4 13-6 16,5-24-1-16,-5 12-17 0,0-4-5 15,-8 8-37-15,-5 11-14 16,-4 7-46-16,-8 20-18 16,0-5-6-1</inkml:trace>
  <inkml:trace contextRef="#ctx0" brushRef="#br0" timeOffset="154539.3134">6392 16752 248 0,'-9'-22'93'0,"9"22"-50"0,-13-23-13 0,9 23 31 16,0-11-18-16,4-1-7 15,4-7-13-15,0 4-4 16,9-11-11-16,-4 3-5 0,16 1 0 16,1-5-2-16,7 12-1 15,-3 0 5-15,0 8 1 16,-5 3 4-16,-3 4 1 0,-5 0-1 16,-9 11 1-16,1-3-6 15,-9 7-3-15,0-4-1 16,-13 12-1-16,4-8-16 15,-12 4-4-15,4-4-17 16,0 0-4-16,4-4-7 16,5-3 0-16,-1-1 2 15,22-7 3-15,-4 0-49 16</inkml:trace>
  <inkml:trace contextRef="#ctx0" brushRef="#br0" timeOffset="155351.9133">8573 16850 232 0,'0'-3'88'0,"0"3"-48"0,-12 0-25 0,7 0 26 15,5 0-7-15,0 0 3 16,0 0-17-16,0 0-4 16,5 0-10-16,-1 0-2 0,13-4 0 15,-4 0 0-15,12 0 0 16,-4 0 0-16,9 4 2 16,-5 0 8-16,1 4 3 0,-5 0-2 15,-17 11-1 1,1 0-4-16,-14 8-1 0,1-1 1 15,-9 9 1-15,0-5-1 16,0 0-1-16,4-3-8 16,0 0 0-16,5-1-1 15,4-7 0-15,-1 0-3 16,14-3 0-16,-1-1-3 16,22-3 1-16,-5-5-24 15,22 1-8-15,-9 0-52 16,22-15-22-16,-9 3-26 15</inkml:trace>
  <inkml:trace contextRef="#ctx0" brushRef="#br0" timeOffset="155758.2138">9477 16703 180 0,'-12'-4'68'0,"12"4"-36"0,-9 4-31 16,5-4 16-16,0 4-13 15,0 0-2-15,-1 3-11 16,5-3-2-16,-4 4 6 15,0 3-15-15,4-7-4 0,0 3-12 16,0 5-38-16,0-9 4 16</inkml:trace>
  <inkml:trace contextRef="#ctx0" brushRef="#br0" timeOffset="156320.7687">9486 16688 156 0,'-4'-11'57'0,"4"11"-30"0,-5-4-18 16,5 4 14-16,-4 0-5 16,4 0 0-16,0 0 3 15,0 0 3-15,-4-4-12 16,4 0 13-16,0 1 5 0,0-1 0 15,0 0 2-15,0 4-7 16,0 0-1-16,0 0-4 0,0 8-3 16,0-5-5-16,0 9 0 15,0-1-1-15,-4 4 1 16,4-4-2-16,0 8 1 16,0 0-2-16,0 4 2 15,0-4-4-15,0 15 1 16,0-4-5-16,0 8-2 15,0-5 0-15,0 9 1 16,0-8-1-16,-9 4-1 16,5-4 1-16,-4-4-1 15,-1-4-22-15,-4-3-10 16,1-4-24-16,3-8-7 16,5-4-44-16,8-7-19 15,0-7 18 1</inkml:trace>
  <inkml:trace contextRef="#ctx0" brushRef="#br0" timeOffset="156776.5322">9775 16009 264 0,'0'-7'101'0,"0"7"-54"0,4 3-33 0,-4 1 26 16,4 8-13-16,0-1-3 15,9 15 3-15,0-3 5 16,8 26-17-16,-4-8 3 0,13 20 0 15,-5-5-6-15,5 8 1 16,17 34-4-16,-1-15 2 16,-3-11 7-16,-18-34 3 15,-4-4 5-15,5-12 3 16,-5-3-6-16,5-23-2 16,-5 1-8-16,4-31 0 15,-4 7-8-15,9-33-3 16,-4 7-6-16,3-18 0 15,-3 6-33-15,12 1-16 0,-4 15-21 16,4-11-7 0,-4 11-38-16,0 19-16 0,-4-4 8 15</inkml:trace>
  <inkml:trace contextRef="#ctx0" brushRef="#br0" timeOffset="157307.8493">10615 16654 312 0,'-8'0'118'0,"8"0"-64"0,0 0-48 0,0 0 25 16,4 0-15-16,0 0-2 15,9-4-4-15,-1 1 1 16,10-1-6-16,-5 0-3 0,4 4-1 16,-4 0-1-16,0 0 0 15,-4 0 2-15,-5 8 1 16,1-1-1-16,-14 8 1 0,5-3-9 16,-12 14-3-16,3-3 0 15,-8 11 0-15,4-12 1 16,1 5 0-16,-1-5 2 15,4 1 2-15,5-1 2 16,8-10 1-16,1 3-2 16,7 4 2-16,-3-8 1 15,12 0 0-15,-4 1 0 16,4 3 0-16,1 0 15 16,-5 7 7-16,0-3 7 15,-9 4 5-15,1-8-8 0,-9 8-3 16,0-4-9-16,-13 3-1 15,0-3-8-15,-8 0-3 16,-5-4-15-16,-3-4-4 16,3 1-22-16,-8-5-8 15,4-7-28-15,22 0-10 16,0-7-56 0</inkml:trace>
  <inkml:trace contextRef="#ctx0" brushRef="#br0" timeOffset="157714.1556">11472 17152 280 0,'13'11'107'0,"-13"-11"-58"0,0 23-31 0,0-16 28 16,0 5-15-16,0-1-4 16,-8 16-15-16,3-5-5 15,-7 16-5-15,-1-8-2 0,-8 15 1 16,4-11-12-16,-4 4-5 16,4-4-43-16,4-8-16 15,0-3-61 1</inkml:trace>
  <inkml:trace contextRef="#ctx0" brushRef="#br0" timeOffset="158214.164">11680 16130 228 0,'-4'-11'85'0,"4"11"-46"0,4-12-21 16,-4 12 25-16,5 0-2 16,-1 0 0-16,4 8-9 15,1-8-3-15,4 15-16 16,-1-4 5-16,1 27 5 0,0-8-3 0,4 27 0 15,-4-12-2-15,-1 8 0 16,-3-8-3-16,-1 12 1 16,1-12-3-16,-5 11 0 15,0-7-1-15,5 8 2 16,-5-12-1-16,4 1 2 16,1-9-2-16,4-3 0 15,-1-4-1-15,5-11 2 16,0 0-5-16,5-15-1 15,-5 3-4-15,8-14-3 16,-4 3 2-16,5-7 0 16,-5-1-10-16,0-6-3 15,0 3-30-15,-4-8-12 16,0 4-37-16,9-7-16 16,-5 3-26-16,0-15-8 0,9-18 20 15</inkml:trace>
  <inkml:trace contextRef="#ctx0" brushRef="#br0" timeOffset="158792.373">12338 16043 244 0,'0'-19'93'0,"0"19"-50"0,9-7-28 16,-9 7 26-16,0 4-2 15,0-1 1-15,0 9-6 16,0-1-1-16,-4 19-19 16,-1-4 7-16,-16 20 3 0,4-5-6 15,-8 20 0-15,3-9-7 16,-3 12-1-16,4-11-9 15,0 15-2-15,4-15-27 16,4 7-9-16,0-14-25 16,9-5-9-16,0 1-35 0,8-16-13 15,17 8 13 1</inkml:trace>
  <inkml:trace contextRef="#ctx0" brushRef="#br0" timeOffset="159354.9336">12784 16635 332 0,'-4'-11'123'0,"4"11"-66"0,-4 0-47 0,-1 0 28 16,1 0-17-16,4 4-4 15,-4 3-10-15,4 1-5 16,0 7-1-16,0-4 1 0,0 12 3 16,0-1 7-16,0 9 2 15,0-1-1-15,0 0 0 16,0 0-5-16,0 15-3 15,0-11-2-15,0 0 0 16,0 0-2-16,4 0 2 16,0-7-2-16,18-5 2 15,-1 1 2-15,4-16 4 16,1 5-6-16,3-12-4 16,-3 0-25-16,-1-12-7 15,-3 5-28-15,-1-16-9 0,0 1-14 16,0-12-3-16,-4 7-31 15</inkml:trace>
  <inkml:trace contextRef="#ctx0" brushRef="#br0" timeOffset="159542.4527">13149 16665 248 0,'-4'0'93'0,"4"0"-50"0,-9 16-17 16,5-13 31-16,0 9-8 15,0-1 1-15,-1 23-13 16,5-11-5-16,-4 26-18 15,0-8-9-15,0 19-1 0,-1-11-8 16,5 16-1-16,0-5-31 0,5 4-14 16,-1-7-27-16,0 7-12 15,0-11-43 1</inkml:trace>
  <inkml:trace contextRef="#ctx0" brushRef="#br0" timeOffset="159808.2015">13340 17258 348 0,'0'15'129'0,"0"-15"-70"0,0 22-42 0,0-18 33 0,-4 11-19 15,0 0-5 1,-1 12-15-16,5-5-5 0,-4 5-4 16,0-1-17-16,-5 16-5 0,5-8-19 15,-4 3-7-15,3-7-25 16,1 1-7-16,0-5-56 16</inkml:trace>
  <inkml:trace contextRef="#ctx0" brushRef="#br0" timeOffset="160386.3879">13866 16386 312 0,'-4'-22'118'0,"4"22"-64"16,-8-27-39-16,3 24 31 0,1-1-12 15,4 0-2-15,0 8-16 16,0-4-7-16,4 19-6 16,1-4-3-16,3 19 1 0,1-4-1 15,3 26 2-15,10 31-1 16,7 7 2-16,-3 5 0 15,-1-20 3-15,-3-8 6 16,3-3 4-16,-4-7 1 16,-8-27 1-16,0-4 8 15,4-8 4-15,-5-3-3 0,5-19 1 16,-4 0-12-16,8-30-4 16,-4 4-7-16,5-35-4 15,-6 12-11-15,10-26-4 16,-5 11-33-16,9-15-12 15,-5 11-20-15,5-12-8 16,-4 13-52 0</inkml:trace>
  <inkml:trace contextRef="#ctx0" brushRef="#br0" timeOffset="160823.9049">14737 16733 260 0,'-9'-11'96'0,"9"11"-52"0,-4 0-21 16,0 0 29-16,-1 8-12 16,1-8-3-16,0 11-19 15,0-11-6-15,-5 15-8 16,1 4 2-16,-5 7 0 0,4 1 0 15,1 7-1-15,-1-4-1 16,5 4 0-16,4-4 0 16,9-4 2-16,-5-3 1 0,13 0 1 15,-4-5 0-15,8 1 0 16,-4-7 0-16,8 3 2 16,-3-4-1-16,-5 4 0 15,-1-4-3-15,-7 12 1 16,-1-4-2-16,-12 3 0 15,4 1-6-15,-13 4-1 16,1-5-13-16,-9 1-5 16,4-4-20-16,-13-4-8 15,4 0-20-15,-3-8-8 16,3-7-25 0,5-15-51-16,0 0 40 15</inkml:trace>
  <inkml:trace contextRef="#ctx0" brushRef="#br0" timeOffset="160995.8585">14656 16545 360 0,'-9'37'134'0,"9"-37"-72"0,9 42-35 16,-9-38 40-16,13 11-13 16,-5-4 1-16,18 0-20 15,-5-3-7-15,9-8-16 16,-5 0-10-16,13-11-4 0,-4 3-61 15,17-11-27-15,-8 0-123 16</inkml:trace>
  <inkml:trace contextRef="#ctx0" brushRef="#br0" timeOffset="161886.5572">15993 16628 232 0,'4'-12'88'0,"-4"12"-48"0,4 8-29 15,-4-8 23-15,0 4-9 16,0 3 0-16,9 8-5 15,-1 0-1-15,1 16-10 16,-1-5 6-16,5 16 2 0,-4-16-1 16,3 12 1-16,1-8 2 15,4-4 0-15,-4-3 5 0,4-4 2 16,0-8-2-16,8-22-3 16,-3-1-7-16,7-18-1 15,-3 4-8-15,8-19-3 16,-9 7-21-16,1-23-10 15,-5 12-40-15,0-15-16 16,-4 12-84 0</inkml:trace>
  <inkml:trace contextRef="#ctx0" brushRef="#br0" timeOffset="162292.8397">16808 16371 260 0,'-9'23'96'0,"9"-23"-52"0,-25 23-38 16,21-23 22-16,-9 11-6 16,5 0 1-16,-5 0-8 15,4 5-2-15,1 2-7 16,-1-2 3-16,5-1 1 0,0 0-3 15,8 0 1-15,0-4-5 16,13 4-2-16,-4 4-3 16,17-4 1-16,-5 4 3 15,5-4 1-15,-5 4 7 16,-3 4 6-16,-10-5 1 0,-7 13 1 16,-5-9 2-1,-13 1 0-15,4-1-7 0,-16-3-3 16,8 0-5-16,-4-7-2 15,0-1-17-15,-1-11-5 16,1 0-24-16,4-8-8 16,4 5-44-16,13-16-18 15,0 0-14 1</inkml:trace>
  <inkml:trace contextRef="#ctx0" brushRef="#br0" timeOffset="162527.2379">17479 16579 244 0,'-26'-12'93'0,"26"12"-50"0,-25-18-26 0,20 18 27 0,-3 0-10 16,-1 0 0-16,-3 3-13 16,3-3-3-16,-3 8-10 15,3-1-5-15,1 5-2 0,-1-1 1 16,5 12 1-16,0-4-1 15,4 11-2-15,0-8-28 16,0 8-11-16,0-3-27 16,0-1-9-16,0-3-44 15</inkml:trace>
  <inkml:trace contextRef="#ctx0" brushRef="#br0" timeOffset="162683.5074">17228 16168 312 0,'-13'-53'115'0,"13"53"-62"0,0 0-66 0,0 0 15 15,5 4-45-15,-1 3-14 16,4 16-59-16,1-4-26 16</inkml:trace>
  <inkml:trace contextRef="#ctx0" brushRef="#br0" timeOffset="163074.1739">17695 16503 304 0,'4'4'115'0,"-4"-4"-62"0,-4 15-40 16,0-11 30-16,4 7-17 15,0-3-3-15,-4 7-11 16,-1 4-3-16,1 3-5 15,4 1-3-15,-4 11 0 0,0-8-1 16,-1 12 2-16,1-8 1 16,4 4 3-16,0-4 8 15,0-3 3-15,0-5 3 16,4-7 2-16,-4-3-3 16,5-20 0-16,-1 4-1 0,4-18 0 15,-3 3-5-15,3-15 0 16,1 4-8-16,3-4-1 15,1 7-7-15,0 5 0 16,0 3-8-16,4 8-3 16,-5-1-19-16,1 16-8 15,8 11-39-15,-4 15-14 16,0 4-38 0,0 8-50-16</inkml:trace>
  <inkml:trace contextRef="#ctx0" brushRef="#br0" timeOffset="163542.9725">18052 16730 384 0,'-22'-16'143'0,"22"16"-78"0,5-22-52 0,-5 18 35 0,4-7-16 16,0-1-1-16,9-3-9 15,-5 0-2-15,9 4-11 16,-4-8-3-16,4 8-2 0,0 7-5 15,0 4 1-15,-4 0-11 16,-5 11-5-16,1-7-3 16,-13 15-1-16,4 0 6 15,-9 3 6-15,1-3-2 16,-1 0 0-16,1-4-11 16,-5 0-1-16,4-3 4 15,1-5 6-15,4-7 11 0,4-7 6 16,0 3 2-16,4-7 3 15,0-1 4-15,13 1 1 16,-4 3-6-16,8 8-1 16,-4 0 0-16,4 19 2 15,-4 4 4-15,9 18 1 16,-5 1-2-16,0 18 2 16,-4-7 7-16,-4 11 4 15,0 0-1-15,-5 0 0 16,-4-7-8-16,-4 3 0 15,0-7-6-15,-12 4-1 16,-1-12-11-16,-8-11-1 16,-1-4-18-16,-3-11-6 15,4 4-34-15,-5-23-11 0,5 0-38 16,4-34-16-16</inkml:trace>
  <inkml:trace contextRef="#ctx0" brushRef="#br0" timeOffset="164123.3362">20140 16277 348 0,'-17'-26'132'0,"17"26"-72"0,-8-8-59 15,3 8 27-15,1 0-21 0,0 0-4 16,0 11-2-16,-1 1-1 16,10 22 0-16,-5-4-3 0,8 23 2 15,9 30 10-15,4-4 3 16,-8-11 8-16,8 7 2 15,0-7-5-15,5-4 0 16,4-15 1-16,-1-4 1 16,5-22 3-16,-12-15 1 15,-5-1 1-15,12-33 0 16,-3 3-7-16,-1-30-2 16,1 8-9-16,3-30-2 15,-3 3-4-15,-1-15-3 0,-4 16-31 0,1-1-13 16,-5 4-40-16,0 19-15 15,0 4-83 1</inkml:trace>
  <inkml:trace contextRef="#ctx0" brushRef="#br0" timeOffset="164404.6197">20700 16454 300 0,'-8'12'112'0,"8"-12"-60"0,0 0-32 16,0 0 32-16,4 0-4 16,-4 0 2-16,13-4-17 15,0 4-6-15,8-8-15 16,0 4-8-16,17-3-2 0,-8 3-7 15,12-7-1-15,-8 3-44 16,5 5-18-16,-10 3-37 16,1 0-14-16,4 11-11 15</inkml:trace>
  <inkml:trace contextRef="#ctx0" brushRef="#br0" timeOffset="164623.352">20734 16831 312 0,'-12'8'115'0,"12"-8"-62"0,0 8-33 0,0-5 30 15,4-3-7-15,-4 0 1 16,17 0-13-16,-4 0-4 16,16-3-16-16,-3-1-7 0,16-4 0 15,-8 4-49-15,17 1-22 16,-9-1-41-16,18 4-18 15,42 0-7 1</inkml:trace>
  <inkml:trace contextRef="#ctx0" brushRef="#br0" timeOffset="164967.1401">21732 16243 284 0,'13'-19'107'0,"-13"19"-58"0,16 0-35 0,-16 0 28 15,9 11-16-15,-1 1-3 16,1 18-11-16,-1-4-3 16,1 23-5-16,-5-7-3 0,0 26 2 15,1-15-2-15,-1 14-1 16,0-10-6-16,0 11-1 16,1-11-39-16,-1 7-14 15,-4-8-82 1</inkml:trace>
  <inkml:trace contextRef="#ctx0" brushRef="#br0" timeOffset="165201.5716">21405 16367 276 0,'4'19'104'0,"-4"-19"-56"0,17 8-27 15,-17-4 30-15,21-4-3 16,-4 0 2-16,30-8-11 16,-9 1-4-16,17-9-19 15,-8 5-6-15,17-4 1 0,38-15-18 16,-39 19-7-16,-12 3-46 16,9 8-21-16,-9 0-90 15</inkml:trace>
  <inkml:trace contextRef="#ctx0" brushRef="#br0" timeOffset="165482.8191">21515 17118 340 0,'5'4'129'0,"-5"-4"-70"0,12 4-34 0,-12-4 36 16,13 3-13-16,0-3-1 0,16 0-14 15,-3 0-3-15,16 0-17 16,-8 0-6-16,17-7 0 0,-8-1-31 16,12 1-10-16,-4 3-50 15,4-7-21-15,-8-1-33 16,-1-3-54-1,-3-4 62-15</inkml:trace>
  <inkml:trace contextRef="#ctx0" brushRef="#br0" timeOffset="165779.7248">22275 16741 352 0,'-8'23'132'0,"8"-23"-72"0,0 0-39 0,0 3 35 15,0 5-12-15,0-8-2 16,4 7-12-16,-4 1-6 16,4 3-14-16,0 1-6 0,1 3-1 15,-1-4-4-15,0 4 0 16,0 0-21-16,-4-4-10 15,0 1-26-15,0-8-9 16,0 3-26-16,0-14-9 16,0 3-35-1</inkml:trace>
  <inkml:trace contextRef="#ctx0" brushRef="#br0" timeOffset="166451.7143">22721 16677 256 0,'-30'15'96'0,"30"-15"-52"0,-34 15-25 0,26-11 26 15,-1 7-10-15,1-3-3 16,3 14-14-16,1-7-6 15,8 15-7-15,1-3 3 0,3 7 2 16,1 0 3-16,-1 0 5 16,1-8-4-16,-5 1 2 15,0-5 6-15,-4-7 4 16,0 0-1-16,-4-11 2 16,0 4-13-16,-9-27-3 15,4 7-5-15,-3-25 1 16,3 3-4-16,-4-15 0 15,5 0-1-15,4-19 1 16,-1 0 2-16,18-23 2 16,0 16-1-16,21-16 1 15,-4 16-4-15,12-8 0 0,-4 11-1 16,5 12 1-16,-9 15-4 16,4 11 0-16,9 15-10 15,-9 15-5-15,-17 19-12 16,-13 19-5-16,-8 8 13 15,-8 3 9-15,-13 8-4 16,-17 0-2-16,-9-1-18 16,-8-3-7-16,-5-11 11 15,9-4 5-15,9-7 16 16,21-12 8-16,4-4 24 16,8 0 13-16,5 1 6 15,25-1 5-15,30 8-1 16,8-8 2-16,1 4-9 0,8 4-3 15,0 4-13-15,-5 3-6 16,-7 8-38-16,-5 23-17 16,-5-1-74-16,-8 16-29 15,-12-16-50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3:50:43.4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18777 4125 152 0,'5'-23'57'0,"-5"23"-30"0,0-11-16 16,-5 7 35-16,5 4-26 0,-4-8 22 16,4 5-25-16,-8-5 16 15,4 4-19-15,-5-3 21 16,9 7-20-16,-4-4 17 15,4 4-18-15,-4-8 14 16,8 16-15-16,-4-8 15 16,0 4-16-16,0 3 5 15,0 5-10-15,0 3-2 16,0 7-3-16,0 8 1 16,0 1-2-16,-4 3 8 15,4 0-5-15,-5 3 10 16,1 5-8-16,-4-5 5 15,8 5-6-15,-5 3 0 16,5 4-3-16,0 0 1 16,5 0-2-16,-1 4 2 0,9-4-2 0,-1 4 2 15,1-12-2-15,4 1-1 16,0-4 1-16,-4 3-1 16,4-3 0-16,-5 3 6 15,1-3-3-15,-4 4 10 16,-1-1-7-16,-4-7 5 15,1 4-6-15,-1-4 4 16,0 0-5-16,-4-12 0 16,4 5-2-16,-4-5-2 15,5 1 1-15,-5-4-1 16,4-4 0-16,-4 0 0 16,0 4 0-16,-4-8 2 15,-1 4-1-15,-3-4 4 16,4 5-3-16,-5-5 4 15,5 0-4-15,-5-3-1 16,5-1 0-16,0-3 1 16,4 4-1-16,0-8 2 15,8 3-2-15,-3-3-3 16,7 0 1-16,1 0 1 16,0 0-3-16,4-3 2 15,4 3 1-15,0 0 0 16,5 0 0-16,-1 0 0 0,5 0 0 15,4-4 0-15,8 0 0 16,1 4 0-16,-1 0 0 16,5 0 0-16,0 0 0 0,-5-4 0 15,-4 4 2-15,0 0-3 16,1 0 0-16,-5-3 1 31,4 6 0-31,4 1 2 0,5-4-3 16,0 0 0-16,-1 0 1 15,1 0 0-15,0 0 0 16,-1 0 0-16,5 4 2 0,-12 0-3 0,-6-1 0 16,1 1 1-16,5 0 2 15,-1-4-1-15,0 0 2 16,0 0-4-16,5 0 0 16,3 0 3-16,1 0 1 15,0 0-1-15,4 0-2 16,0 0 1-16,-9 4-1 15,-4-4-3-15,0 3 2 16,5 1 1-16,-1 0 0 16,1-4 2-16,-1 0 1 0,1 0 1 15,8 0 2-15,-5 0-1 16,5 0 0-16,0 0-3 16,0 0 1-16,-8 0-4 15,-1 0 0-15,1 0 1 16,-1 0 0-16,0 0-3 15,1 0 2-15,4-4 1 16,3 0 2-16,6 1 1 16,-1-1 1-16,0 0-5 15,0 0 1-15,-8 1 0 16,0 3 2-16,-1-4-3 0,5 4 0 16,-4 0 1-16,8-4 0 15,4 0 0-15,-3 4 0 16,3-3 0-16,1 3 2 15,-10 0-3-15,-3-4 0 32,-4-4 1-32,3 8 0 0,1-4 0 15,0 1 0-15,-5-1 0 32,9 4 0-32,4 0 2 0,0 0-1 15,18-4-1-15,-10 8 1 16,-16-4-1-1,0 0 0-15,-9 0 0 16,0 4 0-16,9-4 0 0,-9 0 0 16,0 0 2-16,-4 0-3 15,4 0 0-15,5-4 1 0,-1 0 0 0,5 0 2 16,0-3 1-16,-1-1 1 16,1 1-2-16,-9-5-2 15,0 1 1-15,1 0-1 16,3-1 0-16,0 5 0 15,-8 3-3-15,17 0 2 16,5 1 1-16,-6 3 2 16,1 0-3-16,5 0 0 15,-5 3 1-15,-5 1 0 16,-12-4 0-16,0 0 2 16,4 0-1-16,1 0-1 15,3 0 1-15,-4 0-1 0,0-4-3 16,5 4 2-16,4 0 1 15,-1-3 2-15,-3-1-1 16,8 0-1-16,-5 0 1 0,-3 1-1 16,-14-1 0-16,1 0 0 15,-4 0 0-15,-1 0 0 16,1 1 0-16,-1 3 2 16,0-4-1-16,-3 0-1 15,-1 0 1-15,-4 1-1 16,0-1 0-16,-4 4 0 0,-1 0 0 15,-3 0 2-15,-1 0-3 16,1 0 0-16,-1-4 1 16,-3 4 2-16,3 0-3 15,1 0 0-15,-5 0 1 16,0 4 0-16,0 0 0 31,1-4 0-31,-1 0 2 16,-4 0 1-16,4 0-4 0,-4-4 1 15,0 0 0-15,0 4 0 0,4 0 0 16,0 0 0-16,1 4-3 16,-1-4 2-16,4 4 1 15,1-1 2-15,-1 5-3 16,1-4 0-16,-1 3 1 16,1-3 2-16,-5 0-1 15,0 0-1-15,-4-4 1 16,5 3-1-16,-1 1 0 15,0-4 2-15,-4 0-3 0,0 0 0 16,4 0 3 0,1 0 1-16,-1 0-4 0,0-4 1 15,-4 1 0-15,4-1 2 16,1 0-3-16,-1 0 0 16,0 4 1-16,0 0 2 15,1-4-3-15,-1 1-2 16,0 3 2-16,0 0 2 15,-4-4 0-15,9 0-1 0,-9 0 1 16,4 1-1-16,0-1 0 16,1 0 0-16,-1 0 0 15,4-3 0-15,-3 3 0 16,-1 0 0-16,0-3 0 16,0 3 0-16,0 4 0 15,-4-8 0-15,5 5 0 16,-5 3 2-16,0 0-3 15,0 0 0-15,0 0 1 0,0-8 0 16,0 4 0-16,0 4 2 16,0-11-1-16,0 11-1 31,0-8 1-31,0 5-1 16,-5-5 0-16,5 4 0 15,0 0-3-15,0 1 2 16,-4-1 1-16,4 0 0 15,0 4 0-15,0 0 2 16,-4-4-1-16,4 1-1 16,0 3 1-16,0-4-1 0,0 0 0 0,0 4 0 15,0-4 0-15,0 1 0 16,0-1 0-16,0 0 0 16,0 0 0-16,0 0 0 15,4-3 0-15,-4 3 0 16,-4 0 0-16,4 1 0 15,-4-1 0-15,4 0 0 16,0 0-3-16,0 1 2 16,-4-1 1-16,4 0 2 15,0 4-1-15,0-8-1 16,0 5 1-16,0 3-1 16,-5-12 0-16,1 5 0 0,-4 3 0 15,3-7 2-15,1 3-3 16,0 4 0-16,-5-7 1 15,5 4 2-15,0-1-3 16,0 0 0-16,-5 1 1 16,9-1 0-16,0 1-3 15,0-1 2-15,0 1 1 16,-4-1 2-16,0 1-1 16,-1-1-1-16,1 1 1 15,0 3 1-15,-5-8-3 16,5 5 0-16,-4 3 1 15,3-7 0-15,1 3 0 0,-4 5 0 16,3 3 0-16,-3-23 0 16,4 4 0-1,-1 0 0-15,1 0 2 16,4-7-1-16,0 3-1 16,0 1 1-16,0-9-1 15,0-2-3-15,0 6 2 16,9 1 3-16,-5 3 1 15,0 0 1-15,0-7 0 16,-4 4-2-16,0-4-2 16,0 3 1-16,0 1 1 15,-4 0-1-15,0-1-1 16,0 5 1-16,-9 3-1 16,4 0 2-16,1-4 1 0,-1 1-4 15,5-5 1-15,-4-3 0 16,8 0 0-16,0-4 0 15,-4 0 0-15,-1-11 0 16,1 11 0-16,0 0 0 16,0 0 0-16,-1 0 0 15,1 0 2-15,0 0-1 16,0 4-1-16,-1-4 3 16,1-4 2-16,0 4-4 15,0 0-1-15,-1 0 0 16,1-7 0-16,4-1-3 15,-4 1 2-15,0-4 1 16,-1 7 2-16,1 0-1 0,0 4 2 16,0-7-2-16,-1 3-1 15,1 0-2-15,0 8 1 16,4 4 1-16,0-16 2 16,0 1-3-16,0-5 0 15,0 1 1-15,0-8 0 16,0 4 0-16,0 12 0 15,0-12 0-15,0 7 0 16,0 1 2-16,0-1 1 16,4 4-4-16,0 8 1 0,1 0-2 15,-1 0 0-15,4-4 2 16,1 0 2-16,-1 0-3 16,1-4 0-16,-1-3 1 15,5 3 2-15,-4 4-3 16,3 0-2-16,1 0 2 15,0 0 2-15,-1 0 0 16,1 4-1-16,-4 0 1 16,-1 4-1-16,1 3-3 15,-1 0 2-15,1 5 1 0,-1 2 2 16,1 1-3-16,-5 4 0 16,0 0 1-16,0-1 2 15,1 1-3-15,-5 0 0 16,0-1 1-16,0-6 2 15,0 6-1-15,-5-3-1 16,1 0-2-16,0 0 1 16,0 0 1-16,-5 0 2 15,1 0-3-15,-1 7 0 16,1-11 1-16,-1 8 0 16,-4 0 0-16,1-1 0 15,-1 1 0-15,0 0 0 16,1-1-3-16,-1 1 2 15,-4 0 1 1,0 3 2-16,0 1-3 16,0 7 0-16,-4 0-1 15,4 0 0-15,-5 0 4 16,5 0 1-16,0 0-4 16,5 0-1-16,-1 0 1 15,0 0 0-15,5-4 1 16,-1 0 0-16,1-3 2 15,-1 3 1-15,5 0-1 16,-4 0-2-16,-5 1-2 16,4-1 1-16,1 0 1 0,-1-3 0 15,1 3 0-15,-5-4 0 16,0 4 0-16,1-3 0 16,-1 3 0-16,0 4 2 15,0-7-3-15,5 3 0 16,-5 4 1-16,5 0 0 15,-5 0 0-15,0 0 0 16,1 0-3-16,-5 0 2 16,0 4 1-16,-5-4 2 15,1 0-3-15,4 0 0 16,0 0 1-16,4 7 0 16,1-7 0-16,-1 0 2 15,0 4-3-15,1 3 0 0,3-7 1 16,1 12 0-16,-1-8-3 15,1 3 2-15,3-7 1 16,1 4 2-16,4-4-1 16,-8 4-1-16,8-4 1 15,0 0 1-15,-9 0-1 16,1 0 2-16,3-4-2 0,1 0-1 16,0-7 1-16,4 11 1 15,-4 0-3-15,4 0 0 16,-9 4-1-16,9-4 0 15,-4 7 0-15,0 1 0 16,-1 3 2-16,5 4 0 0,0 4-3 16,0 7 2-16,5 1-1 15,-1 7-2-15,0 7 3 16,0-3 0-16,1 0 1 16,-1 7 2-16,0 0-1 15,5 0-1-15,-1-3-2 16,1 3 1-16,-1 4 1 15,1 4 0-15,-1 0 0 16,1-4 2-16,-5 4-1 16,0-12-1-16,0-7-2 15,1-4 1-15,-1 0 3 16,0 4 1-16,0-11-4 0,1 3 1 16,-5 1 2-16,0-5 1 15,0 1-4-15,0-4-1 16,0-4 1-16,0 4 2 15,0-8 0-15,0-3-1 16,0 3 3-16,0-11 0 16,0 0-1-16,-9 7-2 15,1 1 1-15,-1 3-1 16,-4-3 0-16,1-1 2 16,-1 5-3-16,0-1-2 0,-4-3 2 15,4-1 2-15,-4 1 0 16,0-5 2-16,0 5-2 15,5-8-1-15,-5 0 1 16,-4 0 1-16,-1 4-1 16,-3-4-1-16,-5 0 1 15,-4 0-1-15,0 7-3 16,0-7 2-16,-4 0 1 16,0 4 0-16,4-4 0 15,0-4 2-15,0 4-1 16,0-7 2-16,0 3-2 15,0-7 2-15,4 3-2 16,1-3 2-16,-5 3-4 16,0 5-2-16,-4-1 2 0,-1 0 0 15,-3 4 1-15,-1-4 0 16,1 4 0-16,4 4 0 16,0 4 0-16,-1-5 0 15,1 1 0-15,0 0 0 16,0 3 0-16,4 5 0 15,8-12 2-15,-3 3 1 16,-10-3-4-16,-7 8 1 16,-1 3 0-16,-4-11 0 15,-4 12-3-15,0-1 2 16,0-4 1 0,-5 9 2-16,9-1-1 15,5 0 2-15,-1 0-2 0,-4-4-1 16,-4 0 1-16,-5 5-1 15,1-13 2-15,4 5 1 16,0-8-4-16,4 0 1 16,4 4 0-16,4-4 0 0,5 0 0 15,4 0 0-15,9 7 0 16,-1-7 2-16,1 0-1 16,4 0-1-1,-1 0 1-15,-3-7-1 16,4 3 0-16,0 4 0 0,4-8 2 15,4 5 1-15,0-13-1 16,0 1-2-16,1 0 1 0,3 0-1 16,1-4 0-16,-1 0 0 15,-4 1 0-15,5-5 2 16,-1 0-1-16,1 5-1 16,4-5 1-16,-5-4 1 15,1 1-1-15,-1-8-1 16,1-7 3-16,-1 7 0 15,1 7-1-15,-5 1-2 16,5-8 1 0,-1-8-1-16,-4 1 0 0,1-4 0 15,3 3 0-15,1-3 2 16,-1 7-1-16,1 1-1 16,-1 3 1-16,5 0 1 15,4 0-3-15,0 0-2 16,0 7 2-16,4-7 0 15,0 8-2-15,5-4 2 16,8 0-1-16,0-1 0 16,-4-2 2-16,-1 2 2 15,1 5-3-15,-4 3 0 16,-1 8 1-16,-4-4 2 16,1 8-3-16,-5 0 0 15,0 7 1-15,0-4 2 0,0 5-3 16,0 3 0-16,-9-8 1 15,1 8 0-15,-5 0 0 16,0 8 2-16,0-8-3 16,-4 3 0-16,-4 5 1 0,-9-8 0 15,5 4 2-15,-5 3 1 16,1-7-4-16,-1 4 1 16,4-4 0-16,-3 0 0 15,-10 0 0-15,-7 0 2 16,-5-4-3-16,-9 4 0 15,1 0 1-15,-5 4 2 16,1 4-1-16,7-8-1 16,1 3-2-16,-4-3 1 15,-9 0 1-15,-4 0 0 16,-5 0-3-16,1-3 2 0,4 3 3 16,8 0 3-16,-4 0-4 15,-4 0-1-15,-9-8 0 16,-3 8 2-16,-1-4-3 15,8-3 0-15,5 3 1 16,13-7 2-16,-1 3-3 16,1 1 0-16,-5-5-1 15,-4 1 0-15,0 7 2 16,0 0 0-16,5 4-3 31,-1 0 2-31,9 4 3 0,12-4 1 16,5 4-1-16,-4-4-2 15,-5 4-2-15,0-1-1 16,-4 1 2-16,5 4 0 16,-1 3-2-16,5 8 2 15,8 4-1-15,4-1 0 16,0 1 2-16,5 7 0 16,4-4-3-16,-1 1 0 0,5-5 4 15,0 12 1-15,5 4-3 16,-1 4-1-16,0 7-2 15,0 3 3-15,5 13 0 16,-1-1 3-16,5 0-3 16,0-8 0-16,4-3-1 15,0 4 0-15,0-1 4 0,0 1 1 16,0 11-1-16,-4-4-2 16,-1 11 1-16,1 5-1 15,0-5 0 1,4 8 0-16,0-4-3 15,0 12 2-15,0 3 1 0,0-3 0 16,4-12-3-16,0 0 2 16,1 4 1-1,-1-8 2-15,0 16-3 0,5-1 0 16,-1-3 1-16,1-11 2 16,-1-5 3-16,1 8 2 15,-1-11-1-15,1-4 1 16,-1 4-9-16,1-4 0 0,-5-3 0 15,0-5 1-15,0-3-17 16,-4-11-8-16,-4-20-88 16,4-22-39-16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3:50:56.3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21T13:53:19.051"/>
    </inkml:context>
  </inkml:definitions>
  <inkml:trace contextRef="#ctx0" brushRef="#br0">1222 1571 168 0,'-9'-22'63'0,"9"22"-34"0,-8-19-27 0,3 19 12 0,1-4-3 15,4-4 3-15,-4-3 10 16,4 4 7-16,-4-9-16 16,-1 5 12-16,1-4 5 0,0 0-1 15,0 0-1-15,-1 7-5 16,1-11-4-16,0 4 0 15,4 4-1-15,0 15-3 16,0 3-6 0,0 5-3-16,0-1 5 15,0 23 1-15,4-8 1 0,5 23 4 16,-1-7-7-16,5 22-2 16,0-11-1-16,-1 11 1 15,1-8-3-15,4 12-2 16,0-7-2-16,0 3 0 15,0-8 2-15,-4 1 2 16,4-8-3-16,0-4-3 16,-5-11 4-16,1-7 4 15,0-5 4-15,0-22 2 16,-5 0-6-16,13-34-1 16,-8 4-4-1,13-45-3-15,-1 11-5 16,5-23 0-16,25-38-18 15,-17 35-8-15,0 7-35 16,-12 41-14-16,-9 5-31 0,0 22-11 16,0 0-14-1</inkml:trace>
  <inkml:trace contextRef="#ctx0" brushRef="#br0" timeOffset="751.6801">2113 2216 148 0,'4'-7'57'0,"-4"3"-30"0,0-4-3 0,0 8 22 0,-4 0-3 16,0-7 1-16,-5 3-2 15,1-4 1-15,-1 5-24 16,-3 3 5-16,-1-8 0 0,0 8-1 16,-4 8-2-16,-13 3-11 15,5 0-6-15,-1 1-3 16,5 3 1-16,0 7-3 16,8-3-2-16,1 0-1 15,3 0 3-15,9 4-2 0,4-8 1 31,13 3 2-31,0 5 0 0,9 0-3 16,-9-4 2-16,0-4 7 16,4 4 6-16,-4-1 0 15,0-3 3-15,-4 4 1 0,-5 0 2 16,-4-4-6-16,-8 4 1 16,0 0-6-16,-9 4-2 15,-4-1-2-15,-8-7 0 16,3 4-4-16,1-15 0 15,0 4-32-15,8-8-13 16,5 0-28-16,20-8-11 16,1 4-64-1</inkml:trace>
  <inkml:trace contextRef="#ctx0" brushRef="#br0" timeOffset="2786.0055">4864 2103 280 0,'-22'-11'107'0,"22"11"-58"0,-21-4-37 15,21 4 24-15,4 0-15 16,9-4-2-16,8 0-9 16,17 1-2-16,5-1-4 15,-1 0-5-15,5 0 0 0,4 4-12 16,8 4-5-16,14 4-127 16</inkml:trace>
  <inkml:trace contextRef="#ctx0" brushRef="#br0" timeOffset="2989.0917">4834 2465 264 0,'8'11'99'0,"5"-11"-54"0,29-7-26 0,-20 3 26 15,16-7-19-15,0-4-4 16,-8 7-12-16,-5 1-4 15,13 3-3-15,35-4-73 0,-1 8-30 16,-9 0-29 0</inkml:trace>
  <inkml:trace contextRef="#ctx0" brushRef="#br0" timeOffset="3492.8729">5500 1654 312 0,'-29'-11'118'0,"20"11"-64"0,-4 4-56 0,9 3 20 16,4 4-11-16,4 5-2 15,9 18 2-15,4 15 0 16,8 15-3-16,1 0-1 0,-1 15 3 15,1 19-3-15,-5 8-2 16,-4-4 2-16,0-16 0 31,-4-7 7-31,0-11 6 0,-5-15 14 16,0-11 6-16,1-16 7 16,4-15 3-16,4-11-18 15,4-11-9-15,9-27-9 16,4-30-2-16,8-18-5 15,5-1-2-15,4 0-33 16,-5 0-16-16,1 8-42 16,-5 15-16-16,1 11-65 15</inkml:trace>
  <inkml:trace contextRef="#ctx0" brushRef="#br0" timeOffset="3838.5359">6294 2593 320 0,'-4'-49'121'0,"4"38"-66"0,-5 3-20 0,5 5 38 0,0-1-24 16,0 0-5-16,0 4-24 16,0 11-10-16,5 8-6 15,-1 0-4-15,0 8 3 0,0 10-2 16,1 1 2-16,-5 7-4 16,0 12 0-16,0-8-15 15,0 4-4-15,0-4-36 16,0-4-14-16,4-11-107 15,4-15-45 1,5-15 115-16</inkml:trace>
  <inkml:trace contextRef="#ctx0" brushRef="#br0" timeOffset="4682.2521">6914 2050 248 0,'-5'-7'93'0,"1"3"-50"0,4 0-24 15,0 4 26-15,0 0-8 16,0 0-2-16,-4 8-17 15,0 3-9-15,4 12-5 16,0 14-1-16,0 16 0 0,0 11-4 16,0 8 1-16,0 0 0 15,0-8 2-15,0 0 1 16,0 0 3-16,0-4-23 0,0-3-10 16,0-4-38-16,0-1-14 15,0-14-46 1</inkml:trace>
  <inkml:trace contextRef="#ctx0" brushRef="#br0" timeOffset="4839.582">6714 2405 248 0,'-8'-8'93'0,"12"8"-50"0,4 4-33 0,1-4 25 0,8 0-6 15,0-4 3-15,4 0-18 16,9 1-6-16,12-1-5 15,13 4-31-15,13 7-14 0,5 5-91 16</inkml:trace>
  <inkml:trace contextRef="#ctx0" brushRef="#br0" timeOffset="51157.5142">7402 1726 324 0,'-17'-61'123'0,"17"61"-66"0,-9-30-47 0,1 19 50 16,8 7-35-16,-4-11 14 15,4 4-23-15,-5 0-2 16,10 7-9-16,-5 15-5 16,8 8-1-16,1 37-4 15,3 1 3-15,1 49-1 16,0-4 1-16,4 26 4 16,4-11-1-16,0 0 8 15,0-23-5-15,5-15 23 16,-1-15-15-16,5-26 25 15,0-15-21-15,8-46 15 16,0-11-18-16,13-53 1 16,-8-3-8-16,3-42-27 15,-3 7 10-15,-9 16-101 16,-5 26 62-16,-3 19-183 16,4 18 130-16</inkml:trace>
  <inkml:trace contextRef="#ctx0" brushRef="#br0" timeOffset="59350.9853">8056 2541 180 0,'-9'-8'68'0,"5"12"-36"0,0-16-22 15,4 12 22 1,4-11-15-16,0-4-10 16,5 4-5-16,3-1-2 15,5 1 6-15,0 0 4 0,4-1 3 0,1 1 3 16,12-4-5-16,-5 4 1 15,5 3-7-15,-4 4-3 16,0 8-1-16,-9 11-1 16,-8 8 0-16,-9 11 0 15,-13 0 0-15,-12 7 2 16,-4 8-1-16,-1-3 2 16,1-5 0-16,8-7 1 15,4 4-5-15,5-12-1 0,3-3-2 16,10-4 3-1,7-4 0-15,10 0 1 0,3 0-3 16,0 0 2-16,1 4 7 16,-1 3 6-16,-3 9 11 15,-14-13 6-15,1 1 0 16,-9 8 0-16,0-5-10 16,-13 1-4-16,4 0-6 0,-16 7-4 15,4-11-2-15,-13 3 0 16,4-3-13-16,-8 0-3 15,-17 0-36-15,-1-8-13 16,10-3-85 0</inkml:trace>
  <inkml:trace contextRef="#ctx0" brushRef="#br0" timeOffset="65526.0121">2737 2691 184 0,'-17'-3'68'0,"8"3"-36"0,-7-4-31 0,3 4 14 16,0-4 3-16,-8 0 6 15,8-3 9-15,-8-1 4 16,0 1-19-16,-5 3 9 0,5-7 6 16,4-12-6-16,4-7-1 15,9-12-15-15,12-3-7 16,9 0-2-16,5 0-2 15,3 11-3-15,5 7 2 16,4 8 1-16,-9 8 2 16,1 19-1-16,-5 7-1 0,0 11 1 15,-4 4-1-15,0 8 6 16,-8 3 4-16,-5-3 3 16,-4-4 3-16,-4 0-5 15,-5 0-1-15,-8-8-2 16,0-3 0-16,-4-4-2 15,-9-12 1-15,-12-7-4 16,-5-7 0-16,0-4-3 16,5-1-3-16,12 1-29 15,-4-8-14-15,17 4-53 16,17-4-22-16,26 0-10 16</inkml:trace>
  <inkml:trace contextRef="#ctx0" brushRef="#br0" timeOffset="65870.0604">2979 2465 304 0,'-13'-7'115'0,"13"7"-62"0,-17-16-38 0,17 16 29 15,-4 0-24-15,0 0-8 16,4 4-11-16,0 4-3 15,4 3 1-15,-4-7 2 0,4 15 2 0,0-4 1 16,5 4 2-16,-1-4 1 16,9-4 3-16,0 0-3 15,5-3-2-15,-5-1 6 16,4-3 5-16,0 0 3 16,-8-15 1-16,4 3-11 15,-5-18-3-15,1 3-4 16,-4-11 1-16,-1 8-11 15,-4-12-4-15,-4 8-32 16,5-4-13-16,7-4-68 16,1 16-27-16</inkml:trace>
  <inkml:trace contextRef="#ctx0" brushRef="#br0" timeOffset="66229.4674">3357 2469 224 0,'0'-4'85'0,"0"-7"-46"0,0 3-21 0,0 4 25 16,0 4-13-16,0 0-5 16,4 0-8-16,0 12-1 15,-4-8-9-15,4 14 2 0,-4-6 2 16,0-1-2-16,0 8 0 15,0 4 1-15,0-5 1 16,9-3 3-16,-9-3 4 0,4-5 10 16,-4-3 4-16,0 4-3 15,0-23-1-15,4-8-11 16,-4-11-5 0,0-11-7-16,5-8-2 0,-1 0-1 15,-4 19-2-15,4 0-4 16,5 0 0-16,12-11-36 15,4 11-15-15,1 11-32 16,20 12-11-16,-7 11-55 16</inkml:trace>
  <inkml:trace contextRef="#ctx0" brushRef="#br0" timeOffset="66482.1631">3951 2273 300 0,'4'-30'112'0,"-21"30"-60"0,4 3-61 16,1 9 97-16,-5 7-46 15,-9 11-15-15,1 11-15 16,-1 1-9-16,9 3 0 0,9-15 0 16,-1-7 3-16,9-1 3 15,0 1-2-15,9 0 1 16,-1-5-7-16,9 1-1 15,0-4-5-15,0-3-1 0,5-1-52 16,7-3-22-16,-3-8-82 16</inkml:trace>
  <inkml:trace contextRef="#ctx0" brushRef="#br0" timeOffset="66816.677">4384 2533 304 0,'-9'23'112'0,"9"-23"-60"0,-12 7-19 15,7-3 38-15,-3 0-22 0,-1-1-5 16,-8 1-15-16,5 0-4 16,-10 0-14-16,1-4 7 0,-4-8 2 15,-18-11-4-15,1-11-1 16,4-8-5-16,8-7-1 16,9 4-10-16,8 3-4 15,13 0-4-15,13 4 0 16,8 4-2-16,0 8 2 15,9 10 5-15,-9 12 2 16,-4 0-1-16,0 8 0 16,-4 11 2-16,-9 3 2 15,-4 12 2-15,-8-7 1 16,-5 7-2-16,0-4 1 0,-4-8-26 16,0-7-10-16,4-11-45 15,-8-19-20-15,8-38-76 16</inkml:trace>
  <inkml:trace contextRef="#ctx0" brushRef="#br0" timeOffset="77081.8888">2444 3891 216 0,'-13'-19'82'0,"13"15"-44"0,0-7-5 0,0 11 31 15,0-8-16-15,0 5-4 16,0 3-15-16,0 0-4 16,0 3-14-1,0 16-2-15,-4 4-2 0,0 18 3 0,-5 8 1 16,1 12 3-16,-1-24 4 15,5-3 1-15,-4 12 1 16,3-12-5-16,1-1-1 16,0-2-4-16,8 3-1 15,0-4-5-15,13-8-1 16,22 1-1-16,-5-12 1 0,-9 1-11 16,17-12-2-16,-3 0-44 15,12-19-19-15,8-19-33 16,-4 0-12-16,-4 4-20 15</inkml:trace>
  <inkml:trace contextRef="#ctx0" brushRef="#br0" timeOffset="77316.3289">2860 3932 324 0,'-13'-11'121'0,"5"7"-66"0,4 4-44 0,4 0 26 15,-5 8-11-15,1 3-1 16,0 12-5-16,4 11-3 15,0 15-9-15,-4 0-1 0,4 11 3 16,0 4-6-16,0 8 0 16,0 7-2-16,0-30 1 15,0-4-11-15,0 12-2 16,0-16-28-16,4 8-13 16,-4-7-33-16,4-8-12 15,0-4-35 1</inkml:trace>
  <inkml:trace contextRef="#ctx0" brushRef="#br0" timeOffset="77652.2254">3030 4487 332 0,'-17'-27'126'0,"17"27"-68"0,0-41-26 16,0 26 40-16,-4-15-23 15,4-12-5-15,0-15-24 16,4-3-10-16,13 4-6 15,8-9-8-15,9 13 0 0,-4 10 0 16,-5 20-1-16,-3 3 1 16,12 19 0-16,-5 0-2 15,-3 30 1-15,-1-8 1 0,1 28 2 16,-5-9 1 0,-8 8 3-16,-1-7-1 0,-7 10 2 15,-1-6 0-15,-8-1 3 16,-1-4-1-16,-12-3 0 15,0-4-10-15,-8-11-2 16,-13-8-14-16,-5-15-4 16,1-12-5-1,8-6-1-15,4-20-36 16,18-4-16-16,12 1-65 16</inkml:trace>
  <inkml:trace contextRef="#ctx0" brushRef="#br0" timeOffset="78272.9854">3518 4132 192 0,'-4'-34'74'0,"-1"23"-40"0,5 0-11 0,0 7 24 15,0 0-7-15,0-3 2 16,0-1-4-16,0 8-2 15,0 0-19-15,0 4-8 0,5 11-4 0,7 15-1 16,-3 4 2-16,-1 11-1 16,1-3 0-16,-1 3-1 15,1-11 2-15,-5-4 3 16,9 8 5-16,0-8 3 16,4 0 4-16,-5-7-2 15,5-4 0-15,0-4-1 16,13-15 0-16,-13 0-7 15,8-15-2-15,14-27-7 16,-14 8-2-16,-4 8-7 16,5-12 0-16,-13 0-37 15,8 4-15-15,-4 4-56 0,0 8-22 32</inkml:trace>
  <inkml:trace contextRef="#ctx0" brushRef="#br0" timeOffset="78790.995">4490 4242 332 0,'0'-8'126'0,"0"8"-68"0,13-19-50 0,-13 19 29 16,4-11-19-16,0 3-2 15,17-7-10-15,-4 4-4 16,26 0-1-16,29-12-4 0,-13 12 2 16,-12 3-48-16,13 8-19 0</inkml:trace>
  <inkml:trace contextRef="#ctx0" brushRef="#br0" timeOffset="79009.8043">4554 4521 336 0,'-9'15'126'0,"9"-15"-68"0,4 4-43 16,1-4 31-16,7-4-16 0,18-4-5 15,17-3-12-15,21 0-4 16,-17-1-5-16,-9 5-5 0,13 3-2 16,-8-4-69-16,8 8-31 15,-8 0-58 1</inkml:trace>
  <inkml:trace contextRef="#ctx0" brushRef="#br0" timeOffset="89117.4868">5526 3925 296 0,'-17'7'112'0,"17"-7"-60"0,0-7-41 0,0-1 35 16,4 8-28-16,0-11 10 15,9 7-18-15,4-19 8 16,4 12-10-16,0-8-2 16,1 8-4-16,-5-4-4 15,4 7 1-15,-4 1 3 16,0 7-1-16,-5 7 4 0,-7 12-1 31,-5 8 3-31,-5 7 0 16,1 15 1-16,-4 15-4 15,-9 0 2-15,-4 0 0 0,4-7 4 16,0-1 1-16,4-3-3 16,4-8-3-16,9-3 0 0,5-8-1 15,3-4-2-15,5-8 1 16,4-3-2-16,4-7 2 15,9-12-22-15,4 0-7 16,8-12-49-16,9-10-19 16,4-12-66-1</inkml:trace>
  <inkml:trace contextRef="#ctx0" brushRef="#br0" timeOffset="89456.6915">6324 3834 288 0,'-17'4'110'0,"8"4"-60"0,-8 14-28 0,9-11 31 16,-5 5-28-16,-4 6-9 15,0 8-10-15,-4 8-5 16,8 7 0-16,5-7-1 0,8 4 2 16,8-1-1-16,5-7 2 15,4 0-4-15,-4-4 0 16,4-4 3-16,0 1 1 0,-1 3-1 15,1-4-2-15,0 5 3 16,-4-1 0-16,-4-4-1 16,-9 1 1-16,-5-1-2 15,-3 4 2-15,-5-3-2 16,0-9 2-16,-4-6-22 16,-8-8-9-16,-9-16-22 15,-13-10-8-15,5-9-20 16,4-10-6-16,8-23-17 15</inkml:trace>
  <inkml:trace contextRef="#ctx0" brushRef="#br0" timeOffset="89613.2104">6205 3857 332 0,'38'-23'126'0,"-29"12"-68"0,3 7-52 0,-7 4 25 15,7-4-17-15,9 4-5 16,5 0-6-16,8 0 0 15,13-3-2-15,4 3-29 0,8 0-14 16,0 3-110 0</inkml:trace>
  <inkml:trace contextRef="#ctx0" brushRef="#br0" timeOffset="90235.2311">7308 3846 260 0,'-12'-8'96'0,"3"8"-52"0,1 0-32 0,-1 0 24 16,1 0-8-16,-1 8-2 15,9-8-10-15,-4 3-5 16,4 16-6-16,4 4-4 0,1 7 0 16,3 15-4-16,0 12 2 15,1 3 1-15,-5 0 0 0,0 1 0 16,1-23 0-16,-5-5 2 15,0 24 3-15,0-15-55 16,0 10-23-16,0-6-61 16</inkml:trace>
  <inkml:trace contextRef="#ctx0" brushRef="#br0" timeOffset="90426.6567">6952 4249 248 0,'13'0'93'0,"8"-4"-50"0,26-3-30 0,-14-1 24 16,18-7-21-16,5 4-6 15,-1-8-12-15,0 4-1 16,4 4-74-16,5 3-31 16,12 4 4-16,-3 4 6 0</inkml:trace>
  <inkml:trace contextRef="#ctx0" brushRef="#br0" timeOffset="90819.9837">7482 3717 292 0,'-12'-37'110'0,"16"25"-60"0,4 5-45 0,-3 7 24 16,3 3-16-16,5 9-2 16,4 7-7-1,4 7-1-15,5 16-1 16,3 14-4-16,-3 27 1 0,-1 0 1 16,-4-4 0-16,1-7 2 15,-5-4 3-15,0-15 2 16,4-8 3-16,0-15 15 15,0-15-10-15,5-7-2 16,-1-27-8-16,5-23-2 16,-5-26-1-1,1-15-2-15,-1-7-4 16,5-8 0-16,0 11-16 16,0-3-6-16,3 18-5 15,14 4 1-15,0 23-21 16,0 18-9-16,-1 20-59 15</inkml:trace>
  <inkml:trace contextRef="#ctx0" brushRef="#br0" timeOffset="91396.8339">8361 4204 252 0,'-13'-8'96'0,"13"8"-52"0,0-11-27 0,0 11 27 0,5-4-14 0,3-7-3 15,5 0-6-15,4-5-4 16,8 5-9-16,1 0-5 0,-1 7 0 15,1 4-2-15,-1 4-1 16,-4 3 3-16,-4 8 0 16,-4 12-1-16,-4-4 1 15,-5 3 2-15,-4 8 2 16,-4-4-1-16,-5-4-1 16,1-10-3-16,-5 14 1 0,0-11-2 15,0-1-1-15,1-2-2 16,3-5 1-16,5 0-1 15,8-3 0-15,5-5-3 16,-1-3 1-16,1 0 0 16,3 4 2-16,10 4 7 15,3 3 5-15,1 8 6 16,-5-4 4-16,-4 4-4 16,-9 0 1-16,1 0-4 15,-9 11 0-15,-9 19-5 16,-8-4-3-16,-8 12 0 0,-9-8-1 15,-13-12-5-15,-17 1-1 16,-3-11-21-16,3-9-8 16,4-25-26-16,10-27-9 15,-1-45-97 1</inkml:trace>
  <inkml:trace contextRef="#ctx0" brushRef="#br0" timeOffset="95073.9709">2554 5645 244 0,'-4'0'93'0,"0"0"-50"0,4 3-35 0,0 5 21 0,0-1-6 16,4 5 0-16,-4 3-3 16,-4 8-3-16,4 3-9 15,-4 12 1-15,4-1 2 0,-5 5-2 16,1-1 2-16,0-3 0 15,4-4 1-15,0 0 0 16,0 0 0-16,0-8-2 16,4-3-1-16,9-4-3 15,4-4 1-15,8-8-2 16,9-3 0-16,0-8-3 0,0 1-2 16,0-9-15-16,4-3-5 15,1 0-43-15,-5 4-17 16,-5-12-68-1</inkml:trace>
  <inkml:trace contextRef="#ctx0" brushRef="#br0" timeOffset="95309.1663">2864 5701 292 0,'-4'4'110'0,"0"4"-60"0,0 25-45 0,4-10 24 15,0 15-12-15,4 18-2 0,0 1 0 16,0 7 1-16,5 11-9 16,-1 5-2-16,-3 6-1 0,3 1 0 15,-4-26 0-15,0-16-11 16,1 8-5-16,-1-8-36 16,0 0-16-16,9 0-31 15,-5-26-57 1,-3 0 40-16</inkml:trace>
  <inkml:trace contextRef="#ctx0" brushRef="#br0" timeOffset="95638.1122">3195 6048 396 0,'-17'-60'148'0,"5"22"-80"0,-5-15-66 0,17 31 30 16,4-12-23-16,9 4-5 15,4 7-3-15,-9 4-1 16,13-4 0-16,13 1-5 0,0 3-1 15,0 19 0-15,0 19 2 16,9 7-1-16,-14 19 1 16,-3 5 3-16,-9 6 2 15,-9-3 2-15,-8 0 1 16,-4 3 9-16,-4-3 6 16,-5 7-4-16,-4-7 0 15,-4-4-5-15,-1-7-1 0,-7-8-5 16,-5-12-1-1,0-14 1-15,0-16 0 0,8-7-18 16,1-19-7-16,12-11-34 16,9-4-15-16,8-4-47 15,9-3-18-15,12 3 11 16</inkml:trace>
  <inkml:trace contextRef="#ctx0" brushRef="#br0" timeOffset="95966.5198">3883 6127 244 0,'-13'-3'90'0,"9"-1"-48"0,0 4-20 0,4 0 28 16,0 0-15-16,4 0-3 16,5 0-9-16,3 0-3 0,5 0-11 15,4-4-5-15,9 4-3 0,8 0-1 16,-8 0 2-16,25 0-58 15,9-11-25-15,-5-8-60 16</inkml:trace>
  <inkml:trace contextRef="#ctx0" brushRef="#br0" timeOffset="96349.0067">4566 5611 276 0,'-8'0'104'0,"8"-4"-56"0,0-7-36 0,0 3 26 15,4 4-13-15,5-7-3 0,8 3-3 16,-5 5-3-16,5-5-8 16,0 4-5-16,0 4-2 0,-4 12-1 15,-4-1 0-15,-5 12 2 16,-4 7 3-16,-9 15 2 15,-3 8 3-15,-1 7-5 16,-4 4-1-16,4-3 0 16,0-9 0-16,5 1-2 15,-1 4 1-15,-3-16-2 16,7 1 2-16,5-8-2 16,0-8-1-16,5-7 1 15,12-8-1-15,-5-11-5 16,14-11 1-16,16-8-40 0,9-15-18 15,9-15-94 1</inkml:trace>
  <inkml:trace contextRef="#ctx0" brushRef="#br0" timeOffset="96661.9834">5241 5562 228 0,'-38'11'85'0,"38"-11"-46"0,-30 26-21 0,22-18 25 16,-5 7-4-16,5 0 1 16,-1 0-13-16,1-4-5 15,3 12-12-15,1-4-4 0,4 4-2 0,0-1 0 16,9 5 0-16,-1-5-2 16,9 5 1-16,0-5-2 15,4 5 2-15,13 10 0 16,-4 1 1-16,-9-8-2 15,-4 0-2-15,-13-3 1 16,-4-5 1-16,0-10-10 16,-12 3-4-16,-9 4-16 15,4-8-8-15,4 0-22 16,-13-7-11-16,5 0-54 16</inkml:trace>
  <inkml:trace contextRef="#ctx0" brushRef="#br0" timeOffset="96833.8413">5122 5577 328 0,'5'-4'123'0,"-5"4"-66"0,25-11-60 0,-25 11 24 16,21 0-15-16,26-12-1 15,12 5-3-15,5-1 1 16,4 1-2-16,0-5-47 0,-4-3-21 15</inkml:trace>
  <inkml:trace contextRef="#ctx0" brushRef="#br0" timeOffset="97295.042">6052 5863 236 0,'-34'23'88'0,"13"-12"-48"0,4-7-20 15,4 4 24-15,5-8-11 16,-1 3-2-16,5-3-16 16,12-3-4-16,9-5-7 15,17 4-5-15,17-7 0 0,0 0 1 16,9-1 2-16,12-6-39 16,13 2-14-16,4-14-83 15</inkml:trace>
  <inkml:trace contextRef="#ctx0" brushRef="#br0" timeOffset="97513.6983">5963 6222 288 0,'30'-8'110'0,"-5"4"-60"0,26-7-41 0,-21 11 25 0,4-11-21 16,8 3-5-16,13 4-16 16,5 4-8-16,12 4 9 15,9 4-66-15,-26-4-27 0,-9 3-11 16</inkml:trace>
  <inkml:trace contextRef="#ctx0" brushRef="#br0" timeOffset="97856.1334">6833 5403 272 0,'-17'12'104'0,"13"-1"-56"0,8 11-45 15,-8-10 23-15,8 3-15 16,-4-4-1-16,9 23 0 15,8 23 1-15,8 11-5 16,0 3-2-16,5 1 2 0,-4-4 1 16,-5-4 3-16,0-15 6 15,0-4 2-15,1-11 4 32,-1-11 1-32,-4-12 1 0,4-7 2 15,4-15-12-15,5-23-5 16,4-27-9-16,-13 8 0 15,1 12-22-15,7-38-8 16,26-46-36-16,-4 5-15 16,-4 18-72-16</inkml:trace>
  <inkml:trace contextRef="#ctx0" brushRef="#br0" timeOffset="98422.4224">7478 6014 268 0,'-8'0'101'0,"3"0"-54"0,5 0-31 15,0 0 29-15,0-4-11 0,0 1-2 16,13-5-12-16,13-7-5 16,3 0-8-16,5 7-3 0,5 8 0 15,-5 8-2-15,-5 3-2 16,-3 4-2-16,-14 0 1 16,1 1 3-16,-13-1 3 15,-4 15-4-15,-9-4-1 16,0-3 2-16,-4 3 1 15,1-3-4-15,-1 0-1 0,4-5-2 16,4-3 0-16,1-3 0 16,12-5 0-16,-4 1 3 15,17-4 0-15,-4-1 1 16,12 5 0-16,-4-4-3 16,9 11 2-16,0-4 3 15,-5 19 3-15,-3-7 20 16,-10 11 8-16,1-12 1 0,-13 12 0 15,0-3-11-15,-17-1-1 16,0-4-15-16,-17 8-5 16,0-7-17-16,-8 3-7 15,4-4-29-15,-13-7-12 16,-22-15-58-16,10-31-22 16,12-25 9-1</inkml:trace>
  <inkml:trace contextRef="#ctx0" brushRef="#br0" timeOffset="99438.0433">4231 7180 220 0,'-25'-19'82'0,"20"11"-44"0,-12-3-27 0,13 7 23 0,0 4 0 16,4 0 4-16,0 0-4 15,0 12 2-15,0 3-20 16,0 7-7-16,8 8-2 15,-3 12 5-15,-1 11 4 16,4 3-6-16,-3-7-3 0,-1-3-2 16,-4 10-1-16,0-7-2 15,-9 15-2-15,1-7-8 16,-1 11-3-16,1-12-32 16,-1 1-11-16,5-12-35 15,17-22-13-15,-5-4-10 16</inkml:trace>
  <inkml:trace contextRef="#ctx0" brushRef="#br0" timeOffset="99790.1294">4656 7266 288 0,'-17'12'110'0,"8"-12"-60"0,-4 4-36 0,5 3 28 16,-1-3-23-16,1 7-5 15,-1 8-9-15,-3 4-2 16,3 7-1-16,1 11-4 0,3-3-1 16,5 4 2-16,9-5 2 15,8 1 2-15,8-4 3 16,14 0 1-16,-10-8 1 16,1-3-4-16,12-1-1 0,-16 1 1 15,-1 7 0-15,-3-7 4 16,-18 15 5-16,-4-8-5 15,-21 8 0-15,4-5-2 16,-13-2 1-16,4-5-11 16,-12-15-4-16,9 1-27 15,-10-24-10-15,10 1-19 0,-10-30-7 32,1-31-59-17</inkml:trace>
  <inkml:trace contextRef="#ctx0" brushRef="#br0" timeOffset="99962.9518">4600 7278 300 0,'-4'0'112'0,"4"0"-60"0,0 0-32 16,0 0 32-16,9 0-24 16,12 0-5-16,-4 0-16 15,0 0-5-15,29-8-2 16,22 4-7-16,0-3-3 0,-4-4-54 15,-5-1-25-15,-3-3-51 16</inkml:trace>
  <inkml:trace contextRef="#ctx0" brushRef="#br0" timeOffset="100485.5317">5139 7432 344 0,'-8'-11'129'0,"4"11"-70"0,-1 0-51 16,5 0 29-16,-4 8-17 15,4 7-1-15,0 7-11 16,4 9-3-16,1 10-3 15,3 4-2-15,1-3 3 0,-1-16 0 16,9 8 1-16,0-4 9 16,-4 8 6-16,0-12-4 0,4 5 0 15,-5-5-3-15,1-3 2 16,0-1 2-16,8-22 2 16,-4 4-6-16,8-19-2 15,-3 4-8-15,3-38-1 16,13-31-21-16,1-6-9 0,-6 10-32 15,1 8-11-15,0 19-24 16,-4-11-7-16,4 22-35 16</inkml:trace>
  <inkml:trace contextRef="#ctx0" brushRef="#br0" timeOffset="100711.3831">5844 7568 184 0,'-8'0'68'0,"3"-7"-36"0,1-1 4 0,4 8 30 15,0-4-13-15,0 1-6 16,4-9-16-16,9 1-5 16,4 0-15-16,13-1-7 0,4 1-2 15,4 0-5-15,-8 7 0 16,-5 0-42-16,5 4-20 15,-5 0-75 1</inkml:trace>
  <inkml:trace contextRef="#ctx0" brushRef="#br0" timeOffset="100889.6973">5772 7881 280 0,'25'-22'104'0,"1"14"-56"0,12-15-47 0,-34 23 21 16,26-11-14-16,25-4-2 15,-17 7-44-15,-4 5-19 16,9-5-62-16,20 1-24 16</inkml:trace>
  <inkml:trace contextRef="#ctx0" brushRef="#br0" timeOffset="101358.852">6404 7142 216 0,'-4'0'82'0,"0"0"-44"0,4 11-20 0,-4-3 23 15,-1 3-1-15,5 4 0 16,0 0-6-16,0 4-4 16,5 4-16-16,3 11-4 0,1 7-3 15,-1 16-1-15,5 11 1 16,0 0-2-16,-1-23 2 15,-3 0 9-15,8-7 7 16,-5-4-3-16,5 0-2 16,0 0 1-16,0-12 2 15,0 1 4-15,5-16 4 0,12-10-6 16,4-24-4-16,0-37-11 16,0-19-3-16,5-7-5 15,-14 29-1-15,-3 5-30 16,12-12-14-16,21-30-28 15,-8 22-12-15,-12 24-36 16,-1 25-77 0</inkml:trace>
  <inkml:trace contextRef="#ctx0" brushRef="#br0" timeOffset="101891.8249">7079 7742 304 0,'0'-19'115'0,"0"7"-62"0,0 1-38 0,4 4 29 16,5-1-13-16,-1 1-1 15,5-5-15-15,4 5-6 16,4-1-6-16,1 1-3 0,-5 3 3 15,0 4-2-15,4 0 2 16,-4 0-2-16,4 7-1 16,-4 1 1-16,-4 7 1 15,-1-4-6-15,-7 12 1 0,-1-4-4 16,-8 11 0-16,-1-7-5 16,-3-5 0-16,-1 13-1 15,5-9 3-15,0-3 4 16,4-11 1-16,0-1 3 15,8 5 3-15,-3-12 2 16,7 3 1-16,1 5 4 16,0-4 5-16,0 3 2 15,-1 8 0-15,1-3 4 16,-4 6 0-16,-1-2 3 16,-4 10 1-16,1-3 3 0,-5 7 1 15,0-8-12-15,-9 9-4 16,1-9-5-16,-18 5 1 15,-25 10-24-15,-12-3-10 16,-5-15-29-16,4-4-10 16,-8-4-44-16,0-11-18 15,4-11-9 1</inkml:trace>
  <inkml:trace contextRef="#ctx0" brushRef="#br0" timeOffset="102378.3687">3531 6621 248 0,'8'31'93'0,"-4"-20"-50"0,5 15-39 0,-5-3 21 15,0 18-7-15,-4 31 1 16,0 22-1-16,0 20 0 16,0 25-9-16,0 16-3 0,-4 15-2 15,0 11-2-15,4-4-2 0,0-7 1 16,0-8 1-16,4-15-1 15,0-19 2-15,9-30 0 16,-4-22 1-16,16-54-106 16,5-44-36-1</inkml:trace>
  <inkml:trace contextRef="#ctx0" brushRef="#br0" timeOffset="103190.9452">3798 6780 236 0,'9'-8'90'0,"12"12"-48"0,4 0-38 0,-8 7 21 16,9-7-10-16,12 7 2 16,30 1 3-16,25-5 4 15,9-7-12-15,17-7 0 0,34-8-1 16,0-8-4-16,12 0-2 15,26 4-2-15,-8-7-3 16,12 3 1-16,17 1-1 16,-17-5 0-16,9 5 2 15,0-1 1-15,-13 0 1 16,-4 5-2-16,4-1-2 16,-30 11-2-16,-8 4 1 15,-9 8 1-15,-8 4 2 16,-9 3 1-16,-12-3 1 0,-22-1-2 15,-8 1 1-15,-17 3 7 16,-13 4 3-16,-8 0-4 16,-13 0-1-16,-9 0 5 15,-8 0 1-15,-4 4-1 16,-4-7 0-16,-5 6-5 16,-4 5-3-16,0 3-2 15,0 5-3-15,0 14 3 16,0 8 0-16,0 11-4 15,4 8-1-15,-4 3 1 16,0 8 0-16,4 41 5 16,1-7 2-16,-1 4 0 0,0-4 1 15,5 4 2-15,-1-4 2 16,0 7-1-16,1-11 1 16,-5 0-6-16,0 0-3 15,5-11 1-15,-5-4 2 16,0-7 0-16,1-12 0 15,-5-15 10-15,-5-11 5 16,-3-19 1-16,-5-4-1 16,-4-7-6-16,0-4-4 15,-8-8-1-15,-22 0-1 16,-21-11 0-16,17-7 2 16,9 3-5-16,-35-7-3 15,-122-8-10-15,-1 7-3 16,-37 9 4-16,-1 3 3 0,-21 11 3 15,123 0 1-15,22 1-3 16,-73 3 2-16,34-4 1 16,-55 0 2-16,-216 8-14 15,50-19-5-15,73 0-18 16,173 0-7-16,18 0 8 16,-26-11 6-16,-102-12-28 15,69-3-13-15,50-4-103 16</inkml:trace>
  <inkml:trace contextRef="#ctx0" brushRef="#br0" timeOffset="104180.7918">8242 7976 284 0,'-42'-8'107'0,"33"4"-58"0,1 0-53 0,8 4 18 0,0 0-10 15,0 0-1 1,0 0 10-16,4 4 3 0,9 0-7 16,8 4 3-16,9-1 2 0,12 1-5 15,5-1-1-15,0 1-2 16,-1-1 1-16,9-3 5 16,9-4 4-16,13-11 9 15,12-12 7-15,0-11-8 16,-4-22-5-16,4-31-6 15,13-19-1 1,4-15-7-16,0-29-1 16,-13-13-2-16,-12-14 1 15,-9-19-2-15,0-11 2 16,-4-39-2-16,9 9 2 16,3-27-4-16,9 7 0 15,-4-22-1-15,0 19 0 16,4-15 2-16,17-1 2 15,26 5-3-15,0 3-2 16,16 15-14-16,22 12-4 0,-17 30-13 16,-9 37-4-16,-4 35 15 15,-4 25 11-15,-4 28 6 16,-18 22 1-16,-12 15-34 16,-43 26-16-16,-8 4-23 15,9 8-7-15,16 7-20 16</inkml:trace>
  <inkml:trace contextRef="#ctx0" brushRef="#br0" timeOffset="104557.8468">11485 2510 260 0,'4'15'96'0,"5"-7"-52"0,12 0-23 0,-4-8 28 15,17 3-22-15,17 1-5 16,21 0-13-16,0-4-4 16,9 7-3-16,12 5 1 0,9-5 2 15,4 5 20-15,-8 3 10 16,-13-4-13-16,-21 0-5 15,-18 12-4-15,-16 7 1 16,-22 15-5-16,-33 19-1 0,-22 12-4 16,-21 11-1-1,-12-4-1-15,-5 7 1 0,4-7-20 16,13 0-8-16,22-15-38 16,20-19-17-16,22-26-73 15,21-16-40 1,34-37 92-16</inkml:trace>
  <inkml:trace contextRef="#ctx0" brushRef="#br0" timeOffset="105917.3945">13442 1119 168 0,'-13'-53'66'15,"13"49"-36"-15,-4-15-29 0,4 15 14 0,0-3-6 16,-4-1 2-16,-5 1 3 16,1 3 3-16,-1-7-9 15,5 3 13-15,0 1 6 0,0 3-1 16,4 0 2-16,0 8-16 15,8 11-5-15,5 11-9 16,4 23-1-16,4 15-1 16,0 12 2-16,5 7 1 0,-5 7 1 15,4 5 2-15,-8-27 3 16,-4-16 11-16,4 5 5 16,0-4 0-16,4-16-1 15,-4 1-2-15,0-11-1 16,0-1 2-16,0-26 0 15,9-19-8-15,-5-15-2 16,0-15-7-16,0-7-2 16,-4-16 2-16,0-11 1 15,4-11-19-15,-4 11-7 16,0 15-39-16,9 11-17 16,8 16-67-1</inkml:trace>
  <inkml:trace contextRef="#ctx0" brushRef="#br0" timeOffset="107483.1055">14108 1643 160 0,'5'-4'60'0,"-5"12"-32"0,8 10-24 16,-4 5 15-16,5 4-9 15,4 14-1-15,-5 8-5 16,1 8-1-16,-5-8-1 15,0 7 3-15,-4 1 1 0,0-8 17 16,-4 0 8-16,-5-8-5 16,1-7-1-16,4-7-3 15,-1-8 1-15,1-12-4 0,4-14-2 16,0-9-5-16,0-10-2 16,0-12-4-16,0-7-1 15,0-15-6-15,0-16 1 16,9 5-2-16,3 10-2 15,5-3 0-15,5 11 3 16,-1 12-2-16,0 14 1 16,0 1 0-16,-4 15-2 15,0 11 3-15,0 7 0 16,-4 8-2-16,-5 12 2 16,-3-5 1-16,-5 5 2 0,-5 3-3 15,-3 4 0-15,-5 4 1 16,0-12 0-16,-4-3-18 15,0-4-8-15,0-4-24 16,0-8-11-16,5-7-49 16</inkml:trace>
  <inkml:trace contextRef="#ctx0" brushRef="#br0" timeOffset="107911.0614">14652 1839 228 0,'-34'23'88'0,"8"-20"-48"0,-3-3-23 0,20 0 27 15,1 0-19-15,-1-3-6 16,5-9-9-16,4 1-2 16,13-19-5-16,8 3-2 0,0 5 0 15,0 7-4-15,0 7 0 16,1 12-1-16,-5 3 3 15,-5 9 0-15,-3-1 3 16,-5 3-1-16,-4 5 2 16,-8 0-4-16,-1-1 0 0,1-3 1 15,-5 0 2-15,0-4-1 16,-4-3-1-16,4-5-6 16,1-7-1-16,3-7-4 15,14-9 0-15,3 1-3 0,0 0-1 16,5-7 3-16,4 10 5 15,4 1 2-15,-4 11 3 16,-4 0-1-16,4 11 1 16,4 12-11-16,-4 0-5 15,-4 7-36-15,0 0-16 16,-5-4-12 0</inkml:trace>
  <inkml:trace contextRef="#ctx0" brushRef="#br0" timeOffset="108249.0715">14932 1681 216 0,'0'-49'82'16,"0"49"-44"-16,0 0-38 0,0 0 18 0,0 7-12 16,0 12-3-16,0 4 4 15,4 7 5-15,-4 4-6 16,4 0 1-16,-4-4 0 15,0 0 16-15,0-7 8 16,0-1-3-16,0-10-2 16,-4-1-1-16,0-4-1 15,4-7-5-15,-4-3-1 16,4-9-8-16,-5-10-2 16,5-12-2-16,0-8 1 0,0-3-6 15,0 0-1-15,5-1-7 16,3 1 0-16,5 11-28 15,4 8-12-15,4 7-8 16,0 8-5-16,17 7-43 16,1 4-46-1,-1 11 53-15</inkml:trace>
  <inkml:trace contextRef="#ctx0" brushRef="#br0" timeOffset="108626.5352">15271 1820 192 0,'-38'45'74'0,"25"-26"-40"0,-4-4-9 15,9-7 25-15,-5-4-14 0,5-4-4 16,-1-8-7-16,1-7-2 16,4 0-12-16,8-15-7 0,4 3 0 15,9 1-5-15,4 7-2 16,9 8-1-16,-13 11 3 16,0 0-2-16,0 11 1 15,4 12 2-15,-8 3 2 16,-4-3-1-16,-9 7-1 15,-5-7 1-15,-3 3 1 16,-1-3-3-16,-3-5 0 16,-1-2-8-16,-4-5-2 15,4 0-7-15,0-18-4 0,1-5 7 16,7-10 4-16,5-8 4 16,5-4 3-16,3 3-1 15,5 5 1-15,0 15 0 16,4 11 3-16,0 11-2 15,-5 4-1-15,5 15-15 16,5-11-7-16,-10 0-25 16,1 4-7-16,0 3-21 15</inkml:trace>
  <inkml:trace contextRef="#ctx0" brushRef="#br0" timeOffset="108863.525">15492 1537 264 0,'4'-7'101'0,"-4"14"-54"0,0-3-48 0,0 7 20 16,0 8-13-16,0 4-1 16,0 18-3-16,0 12-2 15,0-4 1-15,5 4 1 0,-1 7 3 16,0-14-13-16,0-5-7 0,1-7-28 15,-1-11-12-15,4-5-51 16</inkml:trace>
  <inkml:trace contextRef="#ctx0" brushRef="#br0" timeOffset="109062.174">15602 1590 228 0,'-12'-30'88'0,"8"19"-48"0,-1-1-29 0,5 12 21 0,0 0-13 15,0 0-3-15,5 12-9 16,3 10-3-16,0 8-2 16,1 16 3-16,-1 6 1 0,1-3-2 15,-1 8-3-15,-3 0 2 16,-1-8 2-16,0-4-31 16,0-11-14-16,22-8-154 31,-1-3 76-31</inkml:trace>
  <inkml:trace contextRef="#ctx0" brushRef="#br0" timeOffset="109390.3072">16120 1922 272 0,'-17'34'104'0,"9"-23"-56"0,-9 23-30 0,4-23 31 15,0-7-7-15,-4 4 0 16,0 3-15-16,-4-7-6 16,0-4-12-16,-4-4-4 0,-1-7-1 15,1-1-2-15,-5-10 1 16,9-5-2-16,4-25 2 16,8 3-7-16,13-8-1 0,5 12-7 15,4 15-3 1,-1 11 2-16,10-4 0 0,7 4-6 15,-7 8-2-15,-5 7 0 16,-5 15 2-16,-3 1-2 16,-1 10-2-16,-8-6-18 15,0 6-7-15,-8 1-67 16</inkml:trace>
  <inkml:trace contextRef="#ctx0" brushRef="#br0" timeOffset="109688.1876">16324 1398 312 0,'-25'-12'115'0,"20"16"-62"0,5 4-62 16,0 3 42-1,0 0-20-15,0 8-3 16,5 8-4-16,3 3-4 16,-4 11-2-16,1 16 3 0,-5 14-4 15,-5 5 0-15,1-8 5 16,-4-4 2-16,3-11-35 16,1-23-18-16,4-4-27 0,13-7-12 15,8 4-22 1</inkml:trace>
  <inkml:trace contextRef="#ctx0" brushRef="#br0" timeOffset="109953.8733">16664 1537 184 0,'-9'12'71'0,"9"-12"-38"0,0 0-17 0,0 0 24 15,9 0-10-15,8 0-2 16,8-8-14-16,9 4-6 16,17-7-5-16,8 11 0 0,5-8 0 15,-9 1-28-15,-4 3-10 16,4-19-78-1</inkml:trace>
  <inkml:trace contextRef="#ctx0" brushRef="#br0" timeOffset="110158.7778">16681 1933 208 0,'-9'23'79'0,"9"-19"-42"0,4-4-19 15,-4 0 23-15,9 0-17 16,4-4-3-16,4 0-11 16,4-3-2-16,13-1-4 15,0-3-3-15,8-1 0 0,5 1-67 16,-9 4-28-16,-4-1-13 16</inkml:trace>
  <inkml:trace contextRef="#ctx0" brushRef="#br0" timeOffset="110690.7029">15989 1873 168 0,'8'-8'66'0,"-8"5"-36"0,13-5-26 0,-9 4 13 15,0 4-10-15,5 0-4 16,-5 0 0-16,-4 0 2 15,0 0-2-15,0 0 14 0,0 0 5 16,-4 4-2-16,-5 7-1 16,1 8-9-16,-1-7-4 15,-3 6-3-15,-1 5-3 16,-4 3 1-16,4 1-1 16,5-12-31-16,8-8-12 15,4-18-60 1</inkml:trace>
  <inkml:trace contextRef="#ctx0" brushRef="#br0" timeOffset="112276.1968">16027 1771 140 0,'-4'8'52'0,"4"-8"-28"0,-5 0-2 0,5 0 20 0,0 0-9 16,0-4-2-16,0 4-7 15,0 4-3-15,5-1-11 16,-1 5-4-16,0 3 0 0,0 4-3 15,1 8 0-15,-1 0-1 16,-4-8-2-16,0 0 3 16,-4 0 0-16,-5 4-1 15,-4 3-2-15,1-10-46 16,-1-9-21-16,5-14-37 16</inkml:trace>
  <inkml:trace contextRef="#ctx0" brushRef="#br0" timeOffset="113504.7223">17432 1039 160 0,'-17'-11'60'0,"13"7"-32"0,-1 1-15 16,5 3 17-16,-4-4-2 16,4 0 1-16,0 4-1 0,0-8 2 15,0 5-16-15,0 3-1 0,4 11-4 16,13 12-6 0,5 14-3-16,-1 27-3 15,4 4 2-15,5 4 0 16,0 7 1-16,0 4 0 15,-5 4 8-15,0 0 7 16,-3-1-5-16,-5-10-1 16,-5-12-3-16,-3-26 1 15,-1-4 2-15,5-4 5 16,-4-8 3-16,-1-6 4 16,1-5 4-16,3-11 4 0,-3-8-9 15,8-33-2-15,17-35-10 16,4-10-3-16,4-5-1 15,14-7 0-15,-14 26-9 16,17-26-2-16,-3 12-51 16,-1 10-24-16,0 16-82 15</inkml:trace>
  <inkml:trace contextRef="#ctx0" brushRef="#br0" timeOffset="114226.3926">18315 1839 204 0,'-4'0'77'0,"4"0"-42"0,-5-11-15 0,5 11 27 16,0 0-12-16,5-12 0 15,3 1-14-15,1 0-5 16,-1-1-9-16,5-3-1 0,0 12 4 16,8 3-6-16,-4 3-2 15,-5 9-1-15,1 3 1 16,-4 7-1-16,-5 5 2 15,-4 3-2-15,-9 4 2 0,-3 0 0 16,-5 4 1 0,-5 7 2-16,-7 0 1 0,3 4-6 15,5-4 0-15,4-3 8 16,9-8 5-16,8-8-4 16,8-7-3-16,5 0-2 15,4-15 1-15,8-8-3 16,13-7 0-16,9-12-23 15,17 0-12-15,8-3-52 16,0 3-21-16,13-33-24 16</inkml:trace>
  <inkml:trace contextRef="#ctx0" brushRef="#br0" timeOffset="114510.038">18901 1733 268 0,'-17'-11'101'0,"12"19"-54"0,5-16-37 0,0 8 32 16,5 0-17-16,7-7-12 15,-3 3-6-15,21-4-5 16,20 4-2-16,14 4 3 0,4 0-22 16,0 12-7-16,-4-8-58 15,-1 3-22-15,-7-18-1 16</inkml:trace>
  <inkml:trace contextRef="#ctx0" brushRef="#br0" timeOffset="114729.6842">18867 2080 248 0,'21'-7'93'0,"-21"7"-50"0,34-8-26 0,-21 5 25 16,4-1-13-16,8 0-2 15,5 0-14-15,4 4-5 16,12 0-5-16,5 4-14 0,0 0-2 15,0 0-45-15,9-4-19 16,-1-23-44 0</inkml:trace>
  <inkml:trace contextRef="#ctx0" brushRef="#br0" timeOffset="115813.6863">19622 1156 136 0,'0'-11'52'0,"0"11"-28"0,0-23-11 0,0 20 19 0,0-9-9 16,0 5-4-16,0 3-2 16,0-7 2-16,0 3-11 15,-4 4 11-15,0-3 4 0,4 7-5 16,0 0 0-16,4 19-11 15,4 15-2-15,5 18-5 0,4 1-1 16,4 4 1-16,5 3 0 16,-1 8 2-16,-8 4 1 15,0 7 1-15,-4 4 0 16,-9-4 6-16,5-15 4 16,-1 0 6-16,1-18 2 15,3-5 0-15,5-7 1 16,5-4-2-16,-5-19 2 15,0-7 0-15,12-8 1 16,10-18-11-16,-14-5-5 16,-4 5-5-16,9-35-3 15,-5 12-6-15,5-23-1 16,13-45-24-16,-10 7-7 16,6 20-15-16,-1-1-5 0,-8 19-7 15,-5 15-1-15,1 12-46 16</inkml:trace>
  <inkml:trace contextRef="#ctx0" brushRef="#br0" timeOffset="116364.7498">20327 1963 288 0,'-38'0'110'0,"38"0"-60"0,4-3-43 0,0-1 23 16,13-4-14-16,9-7-2 16,12-7-2-16,8-5 2 15,5-3-7-15,-4 4-4 0,-5-5-2 16,1 16-1-16,-9 8 2 15,-4 7-1-15,-9 4 2 16,-8 11-2-16,-9 7 2 16,-4 5-2-16,-9 7-1 15,1 0 1-15,-9 0-1 0,0-4 2 16,8-4 1-16,1-11-4 16,4 4-1-16,-1-4-2 15,10-3 3-15,-1-5-2 16,9 1-1-16,8-1 3 15,-4-3 0-15,0 0 1 16,4 3 2-16,13 12-3 16,-9-4 0-16,-3 4 1 15,-10 4 2-15,-3-1 5 16,-9 12 4-16,0-4-2 0,-13 12 2 16,0-16-4-16,-8 16-2 15,-21 14-7-15,-13-7-1 16,-5-7-32-16,-20-4-14 15,3-8-26-15,9-11-8 16,5-4-38 0</inkml:trace>
  <inkml:trace contextRef="#ctx0" brushRef="#br0" timeOffset="117053.4355">13820 3242 152 0,'4'-7'57'0,"-4"14"-30"0,4-7-18 0,-4 11 14 0,4 1-9 15,5 14-1-15,8 23-3 16,4 30 1-16,5 12-6 16,3 22 6-16,5 30 2 0,0-3 2 15,-4-4 1-15,0-19 20 16,-1-16 9-16,5-18 1 16,0-30-1-16,-8-11-5 15,3-31 0-15,5-26-9 16,9-19-4-16,8-34-15 15,13-34-8-15,3-3 0 0,1-20-1 16,-4-14-4-16,-5 7 1 16,-12 15-20-16,-4 26-9 15,-9 19-27-15,-5 27-12 16,-3 8-17-16,-5 21-7 16,-4 20-30-1</inkml:trace>
  <inkml:trace contextRef="#ctx0" brushRef="#br0" timeOffset="117432.6275">14902 4181 260 0,'21'-34'96'0,"-16"19"-52"0,3 0-36 15,-8 11 21-15,4 1-15 16,1 3-5-16,3 0-6 16,1 3-3-16,3 1 1 15,1 4 1-15,-4-1 3 0,-1 4 0 16,-4 8 0 0,0 0 1-16,-8 8 3 15,-4 3-2-15,-1 0 1 16,1 0 1-16,-1 4 2 15,1 0-3-15,-1-4-3 16,5 0 4-16,0-3 2 16,4-5-11-16,4-3-4 15,5-4 10-15,8-7 6 16,4-4-6-16,8-8-1 16,18 4-3-16,13-11-2 15,7-1-48-15,6 1-20 16</inkml:trace>
  <inkml:trace contextRef="#ctx0" brushRef="#br0" timeOffset="117829.0221">15632 4011 248 0,'-8'0'93'0,"8"0"-50"0,4 0-41 0,0-3 19 16,9 3-4-16,21-8-1 16,17-3-8-16,8-4-3 0,9-4-3 15,4 0 1-15,9 0 0 0,8 4-32 16,0 4-13-16,-8-1-76 15</inkml:trace>
  <inkml:trace contextRef="#ctx0" brushRef="#br0" timeOffset="118050.1206">15683 4434 216 0,'9'7'82'0,"33"-14"-44"0,18-1-18 0,-31 5 24 16,14-9-16-16,3 5-3 15,5-12-17-15,4 0-8 16,18-4 0-16,3 1-65 0,5-5-28 16,-9 1-15-16</inkml:trace>
  <inkml:trace contextRef="#ctx0" brushRef="#br0" timeOffset="118836.1371">21290 1775 152 0,'-4'7'57'0,"8"-7"-30"0,5-7-7 16,-5 3 19-16,9 0-10 15,8-11-5-15,13-4-16 16,17 8-5-16,0 0-2 15,8 3-1-15,1 16 0 0,-5 7-31 16,-8 4-14-16</inkml:trace>
  <inkml:trace contextRef="#ctx0" brushRef="#br0" timeOffset="119055.0359">21248 2129 192 0,'17'0'71'0,"0"-7"-38"0,25-8-14 0,-20 11 23 15,24-4-19-15,18 1-7 16,-5-1-13-16,5 1-2 16,-9-1-1-16,-4 1-47 0,0-1-18 15,-9-7-31-15</inkml:trace>
  <inkml:trace contextRef="#ctx0" brushRef="#br0" timeOffset="119305.0937">22250 1300 244 0,'-9'-27'90'0,"5"23"-48"0,-5 20-49 15,5-1 16-15,-4 11-6 16,-1 12 3-16,1-1-3 0,-1 13 0 16,1 17-1-16,3 1-2 0,5 11 3 15,5-14 0-15,-1-1 1 16,4-8-13-16,5-18-4 16,4-15-36-16,4-12-15 15,1-11-27 1</inkml:trace>
  <inkml:trace contextRef="#ctx0" brushRef="#br0" timeOffset="119611.0972">22844 1213 168 0,'-34'23'66'0,"8"-8"-36"0,-12 19-15 15,17-16 18-15,-9 13-7 16,1 3-3-16,-1-1-9 15,4 5-4-15,9 4-5 0,13-5-4 0,13 9 2 16,20-5 4-16,14-3 4 16,12-4-4-16,-4 0 1 15,-4-15-5-15,-5 3 0 16,-12 1-1-16,-9 3 1 16,-8 1-2-16,-13 7 2 15,-13-8 0-15,-21 8 3 16,-13-4-5-16,-16 0-1 15,-5 0-9-15,4-7-4 16,0-12-15-16,5-3-5 0,4-12-78 16</inkml:trace>
  <inkml:trace contextRef="#ctx0" brushRef="#br0" timeOffset="119831.7622">22734 1247 244 0,'-5'4'90'0,"5"11"-48"0,9-4-38 0,-5-3 21 16,9 3-12-16,8 0-2 15,9 0-6-15,4-11-2 16,4 0-1-16,9-11 1 0,12 0 0 16,9 0-1-16,0-1-2 15,4-3-50-15,-8 4-21 16,-1 3-38-1</inkml:trace>
  <inkml:trace contextRef="#ctx0" brushRef="#br0" timeOffset="120240.0648">23239 1775 272 0,'4'-30'101'0,"-8"11"-54"0,8-19-22 0,-4 27 33 0,0-1-29 16,4 1-8-16,5 0-18 16,-1 7-5-16,5 4 1 15,0 11 0-15,4 16 1 0,4 7-3 16,0 3 0-16,0 9-1 15,0 3 3-15,1-8 0 16,-1-3 3-16,-4-8 10 16,0-7 4-16,0-8 17 0,0-4 6 15,0-18-9-15,0-8-6 16,4-19-11-16,4-19-6 16,5-8-9-16,4-6-1 15,4 6-23-15,1 5-11 16,-10 3-11-16,-3 11-4 15,-31 16-86 1,-16 26-8 0</inkml:trace>
  <inkml:trace contextRef="#ctx0" brushRef="#br0" timeOffset="121357.2926">16859 3510 200 0,'-26'-23'77'0,"22"12"-42"0,-4 3-41 16,3-7 12-1,1 11-4-15,0 1-3 16,0-1 0-16,-1 4 1 16,5-4 4-16,0 4 5 0,0 0 8 0,0 0 7 15,0 0-9-15,0 0-3 16,0-7 1-16,0 3 2 15,0-4-6-15,0 5-1 16,0 3-6-16,0-8-2 16,0 4 0-16,5 4 0 15,-5 0 0-15,4 0 0 16,-4 0 0-16,4 0 0 16,0 0 4-16,-4 0 2 15,0 0 11-15,0 0 6 16,0 0-6-16,0 0 1 15,5 0-9-15,-5 4-3 16,4 15-8 0,0-4 1-16,0 8 0 15,1 3-2-15,7 8 2 0,5 0 3 16,-4 0 3-16,0 0 7 16,0-4 2-16,-5-7 4 15,1 3 3-15,-1-11-5 16,-4 4 1-16,5-12-8 15,-5 5-3-15,0-5-3 16,1 1 0-16,-1-4-2 16,-4-4 2-16,0-4 2 15,0 0 2-15,0-3-3 16,0-1-1-16,0-3-1 16,0-1-2-16,0 1-2 15,0 0 1-15,0-1-1 16,0 9 0-16,-4-9 2 0,4 9 2 15,0 3-3-15,-5 7-2 16,5 4 2-16,0 1 0 16,0 7-4-16,0 3 1 15,5 16 2-15,-1 11 1 0,0 4 1 16,-4 15 0-16,0 3 0 16,0-7 2-16,0-7 1 15,-8-4 1-15,-1-15 0 16,1-1 2-16,-5-3-14 15,9-4-7-15,-5-7-45 16,9-12-19-16,0 1-85 16</inkml:trace>
  <inkml:trace contextRef="#ctx0" brushRef="#br0" timeOffset="121757.8307">17619 3348 260 0,'12'-4'96'0,"-20"8"-52"0,-1-1-36 0,1 1 24 15,-5 4-14-15,-4 11-2 16,0 3-7-16,-8 12-4 0,-1 8-2 15,9-1 0-15,5 4 2 0,7-7-2 16,10-4 0-16,12 0-1 16,8 0 1-16,9 0-2 15,4 0-1-15,0 0 3 0,-8 4 0 16,0-16 10-16,-5 5 6 16,-8-1-4-16,-4 4 0 15,-4-3-7-15,-5 3 0 16,-4-8-5-16,-9 9 0 15,-12-1-1-15,-9-4 1 16,-8-7-40-16,-13-4-16 16,-4-7-43-16,0-8-16 15,0-19-3 1</inkml:trace>
  <inkml:trace contextRef="#ctx0" brushRef="#br0" timeOffset="121947.2989">17648 3302 288 0,'22'-3'107'0,"-1"-1"-58"0,13 0-51 16,-21 4 20-16,4-4-13 16,8 4-1-16,9 0-2 15,8 0 1-15,9 0-2 16,9 0-25-16,-1 0-11 0,-4 0-88 15</inkml:trace>
  <inkml:trace contextRef="#ctx0" brushRef="#br0" timeOffset="122370.2575">18217 3706 276 0,'-8'0'104'0,"8"0"-56"0,0 4-30 16,-5 3 31-16,1 5-16 16,4-1-4-16,0 0-10 15,0 8-4-15,4 4-9 16,5 7 3-16,-1 8 1 0,9 3-3 15,0 4 1-15,0 4-3 16,0 0 2-16,-4 0-2 16,0-7 2-16,0-8 7 0,-1-8 3 15,1-7 3-15,0-8 2 16,4-11-3-16,0-11-2 16,4-11-7-16,4-28-2 15,5-6-4-15,8-8-3 16,5 0-9-16,3-4-3 15,5-4-14-15,-8 4-6 16,-9 12-31-16,-9-1-10 16,-4 16-105-1</inkml:trace>
  <inkml:trace contextRef="#ctx0" brushRef="#br0" timeOffset="123604.0728">13357 2710 140 0,'0'-4'52'0,"0"8"-28"0,-4 8-8 15,0-1 18-15,-1 4-14 16,1 19-6-16,0 15 0 16,0 23 3-16,4 11-9 0,4 22 0 0,4 23-1 15,1 12 1-15,-1 7 2 16,5 27-3-16,0-5 1 16,-5-10 1-16,5-8 2 15,0-8-1-15,-5-19-1 16,5-18-1-16,-5-27 0 15,1-22-13-15,-1-27-4 16,1-23-45-16,4-40-19 0,-1-17-28 16</inkml:trace>
  <inkml:trace contextRef="#ctx0" brushRef="#br0" timeOffset="124769.3486">13540 2725 168 0,'25'12'66'0,"-4"-9"-36"0,17 1-13 0,-21-4 22 16,9-4-7-16,4-3-1 15,16-1-9-15,18-7-3 16,25 0-11-16,5 0 1 0,7-4 2 15,14-3-6-15,17-1-1 16,-1-3-4-16,-3 7-1 16,3 4 1-16,9 7 0 15,-4 8-3-15,-17 0 2 16,0 8 1-16,4 3 0 16,-4 0 0-16,-1-3 2 15,-3-4 1-15,4-1 1 16,17 1 0-16,4-4 0 15,-4 0-2-15,0 0-2 16,16 0-2-16,1 0 1 0,-17-7 1 16,0 7 2-16,-9 0 8 15,0 0 5-15,-8-4-5 16,-17 0-3-16,-8 4-4 16,-5 0 0-16,-4 4-2 15,-1 0-1-15,1-1 1 0,0 1 1 16,-4 4-1-16,-9-8-1 15,0 3 1-15,0-3 1 16,-4 8 1-16,9-8 3 16,8 0-1-16,-5 0 2 15,-3 0-4-15,-9 0 0 16,-9 0-1-16,-12 0-2 16,-5 0 3-16,1 0 2 15,-5 0-2-15,-4 0 0 16,-5 0 8-16,-3 0 4 15,-5 0-3-15,0 0-2 16,-4 11-3-16,0-7 0 16,-4 7-4-16,0 1 0 15,0 3 1-15,-1 4 0 16,5 7 0-16,-4 4 2 0,0 4-3 16,-1 8-2-16,5 10 0 15,0 16 1-15,5-7 1 16,3-1 3-16,-4 8 1 15,5 7 1-15,-1 12-2 16,5 15-1-16,-5-8-1 0,-3-3 0 16,-5-5-2-1,0 5 1-15,-5 22 7 0,1-15 5 16,-4 0-5-16,-1-19-1 16,-4-11-3-16,1-7 1 15,-5-8-2-15,-5-8 2 16,1-4-4-16,0-11 0 15,-9 1 3-15,-4-16 3 16,-8 4 0-16,-1-8 0 16,-8-7-5-16,-4 3-3 15,-13-3-3-15,0 4 1 16,-4-1 1-16,-9 8 0 16,1 8-3-16,-18-1 2 15,-17 5 1-15,-8-5 2 16,-4 5-3-16,-13 7 0 15,-13 0 1-15,-8-8 0 0,8 4 0 16,-13-7 0-16,-16 0 0 16,3-5 2-16,-7 1-3 15,-18-4 0-15,4 0 1 16,-12 1 2-16,-13-13 1 16,4 5 1-16,-8-4 2 15,-9 3 3-15,18-7-2 16,-22 0-2-16,12 4-2 0,-3-4-3 15,-1 0-15-15,14 0-7 16,3 0-18-16,5 0-7 16,25 0-24-16,5 7-10 15,8-14-99 1</inkml:trace>
  <inkml:trace contextRef="#ctx0" brushRef="#br0" timeOffset="130118.537">2983 10431 204 0,'-4'-79'77'0,"4"79"-42"0,-4-42-17 16,-1 38 23-16,5-11-10 15,0 4-3-15,0-8-5 0,0 4-3 16,5 4-10-16,-1-8-2 0,0 15 2 16,0-7-4-16,1 11 2 15,-1 0 4-15,4 26 2 16,-3-3-7-16,-1 30-2 16,-4 33-3-16,0-3-2 15,-4-3 3-15,-1-1 0 16,1 0-1-16,0-11 1 15,0-4-11-15,-1-15-4 16,1-11-43-16,0-16-16 16,-5-22-65-1</inkml:trace>
  <inkml:trace contextRef="#ctx0" brushRef="#br0" timeOffset="130306.0963">2724 10084 228 0,'-8'-19'85'0,"8"19"-46"0,8-4-28 16,-4 4 23-16,5-11-18 15,4 3-4-15,12-3-7 16,5-4-4-16,12-4 0 16,26-4-4-16,17 5 2 0,4-5-6 15,-12 4-3-15,3-3-104 16</inkml:trace>
  <inkml:trace contextRef="#ctx0" brushRef="#br0" timeOffset="130556.159">2784 10883 280 0,'-9'0'104'0,"13"0"-56"0,-4 4-38 0,5-4 23 16,-1 0-9-16,4 0 0 15,-3 0-11-15,3 0-3 0,18-4-6 16,-5 4-3-16,21 0 2 0,1 0-22 16,8 0-9-16,0-7-52 15,8 3-21-15,-8-3-16 16</inkml:trace>
  <inkml:trace contextRef="#ctx0" brushRef="#br0" timeOffset="131031.063">3425 10657 260 0,'-9'-4'99'0,"5"4"-54"0,0-7-39 0,4 7 22 15,0-8-13-15,4 1-1 16,4-1-8-16,-3 1-4 16,12-1-1-16,0 1-1 0,8 7 2 15,-4 0-1-15,9 15-1 16,-13-4 1-16,-4 8 1 16,-5-4 1-16,-8 11 1 15,0-11 0-15,-8 12 0 0,3-5-2 16,-7 5 1-16,3-5-2 15,-4 5-1-15,1-12-2 16,3 4-1-16,5-8-1 16,4 0 0-16,0 1 0 15,8-1 3-15,-3-3-2 16,12-1 1-16,-5-3 8 16,1 4 6-16,4-1 3 15,-4 4 0-15,0 1-1 16,-9 7-1-16,0-1-1 0,-8 5 2 15,0-8-3-15,-9 12-1 16,0-9-6-16,-4 1-3 16,4-4-18-16,-12-3-9 15,-9-1-37-15,9-7-15 16,12-8-58 0</inkml:trace>
  <inkml:trace contextRef="#ctx0" brushRef="#br0" timeOffset="131298.9119">3998 10597 244 0,'-9'-8'93'0,"9"8"-50"0,-4-11-28 16,4 11 24-16,0-4-23 16,8-11-6-16,9 4-7 15,13-8-3-15,17 0 1 0,8 4-8 16,9 0 0-16,-5 0-54 0,-25 4-24 16,-4-1-21-1</inkml:trace>
  <inkml:trace contextRef="#ctx0" brushRef="#br0" timeOffset="131486.429">4027 10876 260 0,'5'-4'99'0,"-5"4"-54"0,25-11-28 0,-25 11 25 16,17-8-22-16,-4 5-6 15,21-5-14-15,-5 4-2 0,14-3-99 16,21 3-42-16</inkml:trace>
  <inkml:trace contextRef="#ctx0" brushRef="#br0" timeOffset="133987.1204">4443 9658 184 0,'13'-15'68'0,"-4"15"-36"0,-1 0-20 0,1 7 21 15,-1 4-8-15,0 8-2 0,5 15-7 16,4 23-2-16,0-12-8 15,-4-3 0-15,17 22 4 0,-1 34-4 16,5-8 2-16,0-7 12 16,4-11 10-16,-8-12-3 15,-4-11 1-15,-5-15-2 16,0-22 1-16,0-20-2 16,5-7 2-16,8-30-13 15,4-16-3 1,-4-29-9-16,-4-16-2 15,4-3-16-15,-9 15-6 0,5 7-47 0,-5 15-19 16,-4 23-70 0</inkml:trace>
  <inkml:trace contextRef="#ctx0" brushRef="#br0" timeOffset="134460.7769">5186 10321 220 0,'0'-15'82'0,"0"15"-44"0,9-30-18 15,-9 26 24-15,4-7-9 16,0 0-3-16,5 0-14 16,-1-1-6-16,5 8-7 15,0-7-4-15,4 11 0 0,-5-7-1 16,1 14 2-16,0-7-1 0,-9 15 2 15,0-3-4-15,-4 6 0 16,0 1 1-16,-4 11 2 16,0-3-3-16,-1 3 0 15,1-4 1-15,4 5 0 16,0-13 0-16,4 1 0 16,-4 0-3-16,13-4 2 15,0 0-1-15,4 4 0 31,0-4 0-31,4 4 0 16,-4-4 2-16,-4 8 0 16,0-4 22-16,-9 0 10 15,0-1-3-15,-17 5 0 16,5 0-7-16,-13-1-4 16,-1-7-8-16,-7 8-4 0,3-4-8 15,-4-4-1-15,-16 0-41 16,-1-7-16-16,9-5-29 15,8 5-12-15</inkml:trace>
  <inkml:trace contextRef="#ctx0" brushRef="#br0" timeOffset="134742.0449">4660 11155 304 0,'-4'8'115'0,"8"-16"-62"0,4 4-40 0,-8 4 28 16,13 0-12-16,-5-7 0 16,43 3-12-16,17-11-3 15,9 0-8-15,-1-4-4 0,-12 8-1 16,-9-1 1-16,34 9 3 15,-12-1-26-15,3 0-13 16,-12 4-30-16,0-4-9 16,-9 4-46-1,-3-4-38-15,-10-3 61 16</inkml:trace>
  <inkml:trace contextRef="#ctx0" brushRef="#br0" timeOffset="135442.2275">4719 11672 228 0,'4'-12'88'0,"-4"12"-48"0,0 0-25 16,0 0 24-16,0 12-23 15,0-5-6-15,5 16-7 16,-5 0-3-16,8 18 1 16,-8 16 10-16,0 3 7 0,0-3 2 15,-8 7 0-15,-1-8-6 16,1-3-4-16,-1-8-3 0,-4-7 0 15,5-12-2-15,0-7 2 16,8-19 5-16,-5-22 2 16,5-9-3-16,0-21 1 15,5-16-5-15,3 4-2 16,-4 11-5-16,22-26 0 16,20-34-2-16,5 22 0 15,0 19 0-15,0 20-2 16,-8 18 0-16,-9 15 3 15,-5 15-2-15,-7 15 1 16,-5 8 2-16,-5 11 2 16,-3 4-1-16,-5 11 2 15,-17 5-2-15,-4 2-1 16,-12-3 3-16,-5 0 0 16,0-3-6-16,0-9-2 0,8-6-3 15,18-5 0 1,-1-11 5-16,18-4 1 15,3-3 4-15,10-1 3 16,7 1 2-16,1 7-3 16,-4 4-3-16,-1 11 0 15,1 4-1-15,-1 8 0 16,-4-1 2-16,0 4-14 0,-4-11-7 16,0-4-56-16,-4-7-24 15</inkml:trace>
  <inkml:trace contextRef="#ctx0" brushRef="#br0" timeOffset="135944.7016">5322 12056 288 0,'-21'-3'107'0,"21"3"-58"0,-5-12-40 0,5 12 27 15,0 0-16-15,0 0-1 16,0 0-2-16,0 0-2 0,5-3-7 16,-1-1 1-16,9-7 4 0,-1 3-7 31,10 0-1-31,-5 1-8 16,8 7 0-16,9 4 1 15,-8 7 1-15,-5 8 1 16,-9 3 2-16,-3 12-1 15,-9-11 2-15,0 0-2 16,-9 11-1-16,-3-8 3 0,-9 8 0 16,4-11-1-16,-5 3-2 15,5-3 3-15,5-8 0 16,-1-4-6-16,9-3 0 16,4-1-4-16,12-3 2 15,1 0 3-15,13-8 3 16,12 0 6-16,-4 4 4 15,0 4-4-15,-9 3 1 16,-4 9 6-16,-8 6 5 16,-9 1 4-16,-8 3 1 15,-9 8-7-15,-12 8-2 16,-13-1-7-16,-5 1-3 16,1-1 0-16,8-11-1 15,4-3-27-15,-4-5-9 16,-17-3-39-16,0-19-17 0,-4-30-86 15</inkml:trace>
  <inkml:trace contextRef="#ctx0" brushRef="#br0" timeOffset="137336.2662">13497 5980 184 0,'0'-30'71'0,"0"19"-38"0,-4-8-17 0,0 8 24 0,-1-1-3 16,1 1 0-16,0 3-7 15,-5 5-4-15,5-5-14 16,0 8-1-16,4 8 0 0,4 14-9 15,0 1 0-15,1-4-4 16,7 26 0-16,-3-3 0 16,4 22 0-16,4 49 4 15,-5-42 3-15,-3-6-2 16,-1-5 0-16,1-7-1 16,-1 7 1-16,1-15-26 0,-5-3-10 15,0-8-27-15,-4-12-12 16,0-3-39-1</inkml:trace>
  <inkml:trace contextRef="#ctx0" brushRef="#br0" timeOffset="137556.054">13158 6041 164 0,'0'-4'63'0,"0"4"-34"0,17-11-10 16,-13 3 23-16,4 0-17 15,9-3-3-15,9-8-12 16,12 0-4-16,26-3-3 16,8 7 0-16,8 11 0 0,-3 4-54 15,-5 11-25-15,13 4-17 16</inkml:trace>
  <inkml:trace contextRef="#ctx0" brushRef="#br0" timeOffset="137775.0656">13310 6731 200 0,'26'-8'74'0,"-26"8"-40"0,80-19-29 0,-67 19 17 15,17-7-36-15,21-4-12 16,8-8-63-16,1 4-25 16</inkml:trace>
  <inkml:trace contextRef="#ctx0" brushRef="#br0" timeOffset="138151.787">13994 6697 256 0,'-4'-11'96'0,"25"-1"-52"0,-9 5-32 15,-7 3 24-15,7-4-15 16,10 5-2-16,-5-9-13 0,0 12-4 16,8-7-2-16,9 7 0 0,-4 7 2 15,-9-3 1-15,-13 4 1 16,1 3 4-16,-9 4 3 16,-9 15 0-16,-7 4 3 15,-6 0-5-15,-3 4-1 16,4-4-6-16,4-4-2 15,4 4 2-15,4-4 1 16,5-4-1-16,13-3-2 16,3-8 1-16,5-11-1 15,-4 0-3-15,17-12 0 0,21-22-47 16,0 0-19 0,8-4-73-16</inkml:trace>
  <inkml:trace contextRef="#ctx0" brushRef="#br0" timeOffset="138437.7393">14647 6591 272 0,'-4'-3'101'0,"4"-5"-54"0,13 0-28 0,-5 5 26 16,5-5-23-16,13-3-9 15,-1-4-9-15,-4 7-1 16,9 4-2-16,21-7-23 0,0 0-9 16,0 11-47-16,8-8-20 15,-8 4-10 1</inkml:trace>
  <inkml:trace contextRef="#ctx0" brushRef="#br0" timeOffset="138625.288">14664 6757 260 0,'30'-15'96'0,"-4"8"-52"0,20-8-40 16,-24 7 21-16,7 0-16 0,5-7-2 15,4 0-5-15,1 4 1 16,3 3-2-16,9 5-67 0,0-5-29 16,0 4-11-1</inkml:trace>
  <inkml:trace contextRef="#ctx0" brushRef="#br0" timeOffset="139002.3816">15547 6007 232 0,'-8'0'88'0,"4"7"-48"0,4 5-47 0,0 3 53 15,4 3-19-15,4 1-12 16,5 12-7-16,4 6-6 15,0 5 5-15,0 11 3 0,0 3 3 16,4-3 5-16,0-4 5 16,1-11 6-16,-5-8 8 15,4-19 15 1,-4-11-14-16,0-15-16 16,4-11-9-16,0-12-8 15,-4 4-2-15,-4 8-6 16,4-31 0-16,13-33-23 15,-1 3-8-15,5 8-25 16,-4 18-10-16,0 5-21 0,-9 44-8 16,-4-7-20-1</inkml:trace>
  <inkml:trace contextRef="#ctx0" brushRef="#br0" timeOffset="139397.8571">16112 6606 264 0,'-9'-7'99'0,"9"7"-54"0,5-8-35 15,-5 8 23-15,8-3-9 16,-4-1-2-16,13-4-4 15,0 1-1-15,9 3-9 16,-1 0-1-16,5 4 3 0,4 8-2 16,-17-1 1-16,0-3 6 15,-9 7 2-15,-3 1-6 16,-14 3-4-16,-4 11-4 16,1 4 0-16,-1 0-2 15,0 1 2-15,5-1 0 0,3-11 3 31,5 0-3-31,5-8 0 16,-5 0-1-16,12-7 1 16,1 3-2-16,13-7-1 15,16 0-10-15,-12-7-4 0,-5 3-48 16,9-3-19-16,-4 3-76 16</inkml:trace>
  <inkml:trace contextRef="#ctx0" brushRef="#br0" timeOffset="139722.506">15356 7319 272 0,'13'-7'104'0,"-13"7"-56"0,34 0-32 0,-30 0 29 15,9 0-17-15,17-8-4 16,12 4-14-16,22 4-4 16,16-7-4-16,14 3-4 0,3-3 1 15,14-5 5-15,12-3 5 0,4 0-10 0,-8-4-3 16,-9 4-56-16,-37 11-24 15,-10 1-53 1</inkml:trace>
  <inkml:trace contextRef="#ctx0" brushRef="#br0" timeOffset="140472.3285">15454 7983 264 0,'0'0'101'0,"13"4"-54"0,-5 7-50 0,-4-3 16 15,1 18-9-15,3 8-1 16,5 8 3-16,0 7 3 16,-5-8-4-16,1-7 4 0,-5 11 3 15,0-7 9-15,-4 15 5 16,0-19-6-16,-4 7-1 0,0-7-5 15,-1-4 1-15,1-7 7 16,-4-19 4-16,3 3-8 16,1-18 0-16,0 0-9 15,0-27-3-15,4-41-6 16,4-23 0-16,9 0-2 16,12-7 0-16,9-16 0 15,17 12 0-15,8 15 2 16,-16 34 0-16,-9 15-5 0,8 11-1 15,-4-3-4-15,-4 22-1 16,-4 4-10-16,-4 30-1 16,-5-4 11-16,-13 27 8 15,-8 11 3-15,-8-11 3 16,-1-8-2-16,-16 7 2 16,4-3-4-16,-18 4-2 0,-20 11-1 15,4 0 3-15,8-11 0 16,13-4 1-16,4-15 0 15,9-4 2-15,8 0-6 16,9 4 1-16,13-16 3 16,8 16 4-16,12-7 3 15,14 10 1-15,8 16-7 16,-13-4 0-16,-4-8-1 16,4 20 0-16,-4-9-31 15,-4 27-14-15,-5-11-17 16,-3 4-7-16,-5-4-9 0,-5-16-3 15,1 1-5 1</inkml:trace>
  <inkml:trace contextRef="#ctx0" brushRef="#br0" timeOffset="140912.0838">16222 8436 272 0,'-4'-4'101'0,"4"4"-54"0,4-19-35 16,-4 19 26-1,0-8-7-15,0 5-1 16,9-5-8-16,-1 4-1 15,18-7-12-15,16-12 3 0,-12 1 2 16,-5 11-3-16,5-1-1 16,-5 5-4-16,1 7-1 15,-5 0 1-15,-8 15 1 16,-5 15 1-16,-8 0 2 16,0-7 1-16,-21 18 3 0,4 1-3 15,-8 18-1-15,3-7-2 16,1 7 0-16,4-15 0 15,17-3 0-15,0-8-4 16,26-19-1-16,25-26-6 16,8-31-2-16,13-18-36 15,34-27-15-15,9-22-84 0,12-16-36 16,9-26 36 0</inkml:trace>
  <inkml:trace contextRef="#ctx1" brushRef="#br0">14096 13852 0,'0'0'15</inkml:trace>
  <inkml:trace contextRef="#ctx0" brushRef="#br0" timeOffset="143152.7081">6324 10310 284 0,'-9'15'107'0,"9"-15"-58"0,0 4-31 0,0-4 31 15,9 0-18-15,-5 0-5 16,26-8-15-16,-5 1-5 0,30-4-4 16,30-8-2-16,-8 4 1 0,-5 3-43 15,-26 12-19-15,-3-7-38 16,12 7-13-16,-8 0 9 16</inkml:trace>
  <inkml:trace contextRef="#ctx0" brushRef="#br0" timeOffset="143372.6694">6510 10586 296 0,'-46'3'110'0,"46"-3"-60"0,8-7-28 0,-8 7 33 16,13-4-11-16,0 0-4 15,16 0-18-15,22-7-6 16,-12 0-10-16,-10 11-6 0,14-8-1 15,20 8-30-15,5 0-12 16,9 8-40-16,-1-8-15 16,-4-8-38-1</inkml:trace>
  <inkml:trace contextRef="#ctx0" brushRef="#br0" timeOffset="143639.2945">7457 9612 272 0,'-8'-3'101'0,"8"3"-54"0,-5 15-33 16,1-8 28-16,4 8-8 16,0 0 1-16,-4 19-9 15,4-3-2-15,0 18-13 16,0-8 0-16,4 12 2 0,0 22-5 15,1-22-2-15,-1-11-10 16,0 7-3-16,0-8-47 0,0 16-19 16,1-8-34-16,-1-12-13 15,0-3 12 1</inkml:trace>
  <inkml:trace contextRef="#ctx0" brushRef="#br0" timeOffset="143999.4794">7737 9673 260 0,'0'-15'96'0,"-13"18"-52"0,1 9-29 0,7-8 26 15,-12 3-15-15,5 1-3 16,-5 7-11-16,4-4-3 16,0 12-5-16,1-1 2 0,3 8 0 0,1-3 11 15,12 7 6-15,0-8-10 16,17 4-2-16,22 16-3 15,3-16 0-15,10 0 2 16,-14 4 4-16,-8-8-4 16,-4 5 0-16,-5-9-6 15,-12 5-1-15,-5-9-1 16,-3 9 1-16,-1-5-2 16,-17 1 2-16,5-4-11 15,-18 0-2-15,5 0-17 16,-21-12-8-16,-14-3-12 15,22-8-4-15,0 0-5 16,9-18-3-16,-5-27-3 0,9-12 1 16,8-6-28-1</inkml:trace>
  <inkml:trace contextRef="#ctx0" brushRef="#br0" timeOffset="144171.346">7546 9760 280 0,'13'0'107'0,"4"0"-58"0,13-8-18 0,-26 8 35 16,26-4-22-16,25-11-7 16,-9 8-25-16,-12-1-9 15,9 0-3-15,-9 1-28 0,12 3-8 16,-7 0-24-16,12 4-10 16,-9 0-68-16</inkml:trace>
  <inkml:trace contextRef="#ctx0" brushRef="#br0" timeOffset="144563.4373">7062 10853 344 0,'-17'-22'129'0,"17"22"-70"0,0-23-38 0,0 19 33 15,0-3-14-15,0 3-3 16,17-7-8-16,0 3-1 15,30 1-16-15,-9-1 2 0,22-3 0 16,-10 3-3-16,44 1 1 16,-13-1-5-16,20 4-2 15,-16-7-5-15,34 3 0 0,-21 5-2 16,8-9 0 0,-17 5-47-16,0 3-21 0,-12 4-38 15,-5-8-13-15,-13 5-39 16</inkml:trace>
  <inkml:trace contextRef="#ctx0" brushRef="#br0" timeOffset="145794.6208">17211 6444 248 0,'26'-19'93'0,"-26"19"-50"0,21-15-26 0,-21 15 25 15,13-4-20-15,-1 1-5 16,18 3-10-16,-4 0-5 16,16 3-1-16,-4 1-17 0,13 0-6 15,-8-4-16-15,12 0-6 16,-9 0-20-16,5-8-8 16,-8 5-12-1</inkml:trace>
  <inkml:trace contextRef="#ctx0" brushRef="#br0" timeOffset="146049.0954">17317 6704 280 0,'9'-3'104'0,"-9"3"-56"0,13 0-36 0,-13 0 24 16,8 0-17-16,1 0-3 16,16 0-10-16,-4 0-2 15,26 0-2-15,-9 0-30 0,17 0-11 16,-8 0-69 0,29-4-59-16,43-15 59 0</inkml:trace>
  <inkml:trace contextRef="#ctx0" brushRef="#br0" timeOffset="146473.6232">18854 5611 272 0,'0'-15'101'0,"0"15"-54"0,-4 0-42 0,4 0 24 0,-5 11-18 15,5-4-6-15,0 31-6 16,0-8 0-16,0 34 1 16,0-11 0-16,0 23 2 0,0-20-1 15,5 20-1-15,-1-12 1 16,4 4-1-16,1-8-31 15,-1-7-14-15,1-8-76 16</inkml:trace>
  <inkml:trace contextRef="#ctx0" brushRef="#br0" timeOffset="146827.4902">19317 5501 208 0,'0'-3'77'0,"-9"6"-42"0,1 12-19 16,-1-3 22-16,1 3-20 15,-1-4-5-15,-12 19-8 16,4-7-2-16,-4 18-1 16,4-7 3-16,4 12 4 15,4-5 1-15,18 4 4 0,-1-7 2 0,18 0-1 16,16 11-5-16,-12-19-2 15,-4-7-2-15,8-1-1 16,-5 1-3-16,1-1-2 16,-5-3 3-16,-8 4 0 15,0-4-1-15,-8 3 1 16,-1-3 0-16,-16 8 1 16,4-12-5-16,-22 4 1 15,5-4-24-15,-17 0-10 16,4-4-24-16,-9-7-9 15,5-4-46 1</inkml:trace>
  <inkml:trace contextRef="#ctx0" brushRef="#br0" timeOffset="147025.0257">19270 5550 248 0,'4'-15'93'0,"0"15"-50"0,5 0-30 0,-5 0 22 16,9 0-7-16,12 0-2 16,9 0-10-16,4 0-3 0,9 0-7 15,4 0-8-15,-8 0-2 0,-5 0-42 16,13 8-19-16,-9-1-64 16</inkml:trace>
  <inkml:trace contextRef="#ctx0" brushRef="#br0" timeOffset="147506.6681">18540 6708 244 0,'-13'-7'93'0,"5"7"-50"0,-9 3-41 0,8 5 19 15,-4 0-4-15,5 3 1 16,-1 0 2-16,5-3 2 16,8 3-12-16,1 0 19 0,29 1 9 15,-5-5 1-15,39-7 1 16,-13 0-11-16,56-11-3 16,-18 0-13-16,34-5-5 15,98-6-5-15,-21 3-3 16,-34 8-2-16,-21 7 1 15,-26-7-17-15,-17 11-5 16,-30-8-33-16,-33 8-76 16,-26 8 12-1,0 3-15-15</inkml:trace>
  <inkml:trace contextRef="#ctx0" brushRef="#br0" timeOffset="161442.7834">7410 11521 276 0,'-12'-15'104'0,"12"15"-56"0,-13-4-34 16,9 4 28-16,-1 0-14 16,1 0-1-16,0 0-14 15,0 0-3-15,8 0-6 16,4-4-1-16,1-3 1 0,4-5 0 15,8 1 0-15,4-4 2 16,-4 4 3-16,-4 3-4 16,13 4-3-16,-4 1 1 0,3 10 0 15,14 12-1-15,-9-8 1 16,-13 12-2-16,-8 0 2 16,-9 3 2-16,-8-3 2 15,-1-5-3-15,-11 9-1 16,-10 7-1-16,9-12 1 15,4-3-2-15,-4 0-1 16,5 0 1-16,3-4-1 16,1-4-5-16,8 1 1 15,8 3 0-15,5-4 2 16,0 0-1-16,12 8 1 16,1-7 0-16,3 6 0 15,-3-2 4-15,-5 2 1 0,4-2 1 16,-12 2 2-16,-4 1 1 15,-14 8 3-15,1-9-3 16,-21 1 1-16,8 0-5 16,-5-4-2-16,-11 4-3 15,11-11-1-15,1-1-12 16,0-11-5-16,4 1-14 16,13-12-6-16,16-8-25 15,10-3-11-15,-1 3-58 16</inkml:trace>
  <inkml:trace contextRef="#ctx0" brushRef="#br0" timeOffset="161808.2401">8077 11811 324 0,'-21'12'121'0,"21"-12"-66"0,-22 3-27 0,18-3 35 15,-4 0-13-15,-1 0-3 16,1-15-9-16,-1 4-3 15,5-19-20-15,0 7-9 0,4-11-4 16,0 4-5-16,12-4 0 16,18-7-1-16,-9 22 0 15,-4 0-2-15,13 15 1 0,12 8 1 16,-3 15-1-16,-10 18 6 16,-16-10 1-16,0-1 2 15,-17 12 2-15,-1-4-3 16,-3 7 0-16,-1-7 1 15,-8 0 0-15,5-3 0 16,-5-5 0-16,0-11-9 16,-5-7-2-1,5-8-14-15,-4-23-6 16,4 4-26-16,5-26-11 16,3 7-39-16,22-26-15 15,38-57-19 1</inkml:trace>
  <inkml:trace contextRef="#ctx0" brushRef="#br0" timeOffset="162940.4686">18871 7300 288 0,'-13'-11'110'0,"13"11"-60"0,-8 0-43 16,3 0 26-16,-3 0-15 15,4 0 0-15,-1 0-6 16,1 0 0-16,0 0-7 16,8 0 1-16,5 0 1 0,-5 0 5 15,13-7 5-15,-4 7-14 16,12-4-3-16,-4 4-1 16,5 0 2-16,-5 0 0 15,-4 11 2-15,-4-7-2 16,-9 7 2-16,0 0 0 15,-8 8 3-15,0-4-3 0,-5 0-2 16,1 1 0-16,-1 2 1 16,1 1-3-1,4-7 0-15,-1 10-4 0,10-10 1 16,-1 3 0-16,9 0-1 16,-1-4 4-16,9 12 0 15,-4-4 1-15,5 14 0 16,-5-10 0-16,-5 7 0 15,-3 0 2-15,-9 4 1 16,0 0 1-16,-13 0 0 16,-8 8 0-16,0-8 0 0,-1-4-2 15,-3-7-2-15,0-8-13 16,8-8-4-16,0-3-24 16,8-8-9-16,1 4-31 15,20-19-12-15,18-11-21 16</inkml:trace>
  <inkml:trace contextRef="#ctx0" brushRef="#br0" timeOffset="163285.0014">19372 7670 348 0,'-30'15'129'0,"30"-15"-70"0,-17-7-42 0,13 7 33 16,0-8-13-16,-1 4-1 15,5-18-7-15,0 3-1 16,13-15-16-16,-4 11-9 0,12-18-3 16,13-8-2-16,-9 22-2 15,-4 5-2-15,13 3 1 16,-8 7 1-16,8 16-1 16,-9 0 1-16,1 22 3 15,-5 5-2-15,-4 6 1 16,-4-3 2-16,-9 11 2 15,-4 16 3-15,-9-12 2 16,-3-8-6-16,-1-14-2 0,4-5-14 16,-12-3-2-16,0-4-25 15,-17-7-10-15,4-1-28 16,-26-22-10-16,10 4-51 16</inkml:trace>
  <inkml:trace contextRef="#ctx0" brushRef="#br0" timeOffset="163929.1274">9401 10363 212 0,'-21'-15'79'0,"4"11"-42"0,4 4-8 0,13 0 30 16,-4 4-12-16,4-4-3 15,0 4-12-15,0-1-3 16,8 5-3-16,18-4 1 16,-5 3-13-16,22-7-3 15,-10 0-7-15,18-11-3 16,-8 11-9-16,25-11-5 0,-9 7-44 16,13-4-18-1,-8 1-82-15</inkml:trace>
  <inkml:trace contextRef="#ctx0" brushRef="#br0" timeOffset="164240.6453">9550 10782 252 0,'-22'-4'93'0,"22"4"-50"0,-17 4-19 0,13-4 27 0,-4 3-13 15,3 1-4-15,1 4-9 16,0-1-2-16,8 1-12 16,0-1 11-16,18 1 5 0,-5-4-1 15,12-8 2-15,-3 4-12 0,16-8-4 16,18-7-23-16,-14 8-7 15,-7-1-78-15,12-3-32 16,-5 0-35 0</inkml:trace>
  <inkml:trace contextRef="#ctx0" brushRef="#br0" timeOffset="166310.7154">10666 10687 280 0,'-47'23'107'0,"47"-23"-58"0,-42-8-15 0,33 8 34 15,-3-3-11-15,-1-9-1 16,0-7-19-16,0 4-5 15,5-11-19-15,-1 3-12 0,9-18-4 16,0 7 1-16,22-11 1 16,-5 7-2-16,17 0 0 15,21-15-1-15,-4 16 3 16,-5 14-5-16,-7 16 2 16,-1 10-3-16,-21 9 0 15,0-1 1-15,-9 27 2 16,-4-4 2-16,-8 11 3 15,0-4 2-15,-9 12 1 16,1-15-2-16,-5 3 1 16,0-7 0-16,-9-4 3 0,5-7-3 15,-9-4 0-15,5-4-10 16,-5-7-5-16,5-1-27 16,16-11-10-16,1 1-37 15,20-9-15-15,18-7-39 16</inkml:trace>
  <inkml:trace contextRef="#ctx0" brushRef="#br0" timeOffset="166454.1598">11175 10619 356 0,'-4'8'132'0,"4"-8"-72"0,-4 4-66 15,0-4 25-15,-5 4-44 16,1-1-14-16,-1 1-109 15,9 4-46-15</inkml:trace>
  <inkml:trace contextRef="#ctx0" brushRef="#br0" timeOffset="166799.1714">11383 10197 380 0,'-21'4'143'0,"8"7"-78"0,-8 0-67 0,8-7 27 16,5 4-15-16,-1 3-3 16,5 0-4-16,0-3 0 15,12 3-2-15,-3 1-3 0,16 3-1 16,-4-4 2-16,4 12 2 16,0-5 2-16,1 13 1 15,-1-9-2-15,-4 5-2 16,0-1 3-16,-9 4 0 0,1-7 7 15,-9 3 4-15,0-3-7 16,-5-4-2 0,1 0-8-16,-9-8-2 0,1 0-27 15,-9-15-9-15,-1 1-12 16,-3-12-5-16,4 0-41 16,8-12-16-16,0 4 9 15</inkml:trace>
  <inkml:trace contextRef="#ctx0" brushRef="#br0" timeOffset="166953.4478">11290 10239 396 0,'-4'-12'148'0,"4"12"-80"0,4-4-62 0,-4 4 31 0,8-7-24 16,9 3-5-16,0-3-5 15,0 3 0-15,9-4-2 0,-5 1-34 0,13 3-14 16,-4 0-68-16,21 4-26 15</inkml:trace>
  <inkml:trace contextRef="#ctx0" brushRef="#br0" timeOffset="167412.2468">11782 10246 260 0,'-25'0'99'0,"25"0"-54"0,-4 4-28 16,-1 3 25-16,1 5-20 15,0-1-7-15,-5 15-9 16,-3 20-5-16,3-9 0 16,1-6 1-16,3 10 1 0,1-7 18 15,-4 7 11-15,-1-7 1 0,5-7 1 16,0-5-11-1,-1-3-3-15,1 0-4 0,4-15 0 16,0-4 5-16,0-19 1 16,0 4-5-16,9-26 0 31,-1 7-10-31,9-23-2 16,0 8-5-16,9-11-1 15,-5 11 1-15,9-4 0 16,-5 8-3-16,0 11 0 15,1 3-1-15,-1 20 0 16,9 15 0-16,-4 7 0 16,0 23-11-16,-13 0-5 0,-4-4-31 0,-1 31-13 15,1-12-28-15,0 19-10 16,-1-12 6-16,1 4 6 16,-4-11 0-1</inkml:trace>
  <inkml:trace contextRef="#ctx0" brushRef="#br0" timeOffset="167631.0172">11791 10454 312 0,'-13'3'118'0,"13"-3"-64"0,-13-7-34 0,13 7 30 15,0 0-18-15,0 0-6 16,22-4-11-16,-5 0-2 15,21-7-8-15,-9 0-1 0,22-1 0 16,-8 1-46-16,16 0-19 16,-8 3-107-1</inkml:trace>
  <inkml:trace contextRef="#ctx0" brushRef="#br0" timeOffset="168194.1526">10191 9665 168 0,'-26'-45'66'0,"26"45"-36"0,-8-42-15 0,3 39 18 16,5-1-5-16,0 0-2 15,5 15-1-15,-1-3 1 16,4 26-14-16,-3-4 0 0,3 49-1 16,1 53 7-16,-1-34 3 15,-4-15-4-15,1 46 0 16,-1-24-8-16,0 39-1 16,9 82-9-16,-1-34-1 0,1-41-62 15,-4-11-24-15,3-35-42 16</inkml:trace>
  <inkml:trace contextRef="#ctx0" brushRef="#br0" timeOffset="168854.5059">10140 9567 252 0,'-26'30'96'0,"30"-30"-52"0,9 4-38 0,-4-4 20 16,3 0-5-16,-3 0 2 31,16 0-2-31,-3 0 2 16,33-4-13-16,55 4-1 0,9-11 1 16,8-4-6-16,-29 7-2 15,-13 1 5-15,34-1 5 16,84 1-4-16,-80 3-2 15,-16 0 3-15,11 4 4 16,-16 0-1-16,13 4 1 16,-17-4 1-16,3 8 2 15,-11-1-7-15,-6 1-3 16,-11-5 1-16,-5 1 2 0,-9 0-4 16,0 0-3-16,-12-1-1 15,0 5-1-15,-5 3-3 16,1 4 2-16,-9 4 1 0,-5 19 0 15,-3-8 2-15,-5 23 1 16,4 37-1-16,-8 1 1 16,-4 0-2-16,0 14-1 15,0 16 1-15,4-4-1 16,4 0-5-16,9 0 1 0,8 3 4 16,4-3 2-16,1-15 8 15,-5-4 6-15,-4-11-2 16,-4-12 0-16,-9-11-4 15,-8-15 1 1,-13-7 5-16,-13-8 4 16,-21-8 1-16,-4-11-1 15,4-3-8-15,-47-1-5 16,13-7-13-16,-47-4-6 16,-93-4-1-16,81 4 2 15,13-8 2-15,-48 1 3 16,26 3-7-16,-42 4-2 0,25 0 3 15,-29 8 5-15,-120 3-38 16,56 0-15-16,30 4-75 16,42 12-33-16</inkml:trace>
  <inkml:trace contextRef="#ctx0" brushRef="#br0" timeOffset="169623.7512">20828 6180 264 0,'4'-15'101'0,"-4"15"-54"0,4-11-31 16,0 7 29-16,1 4-24 15,-1 0-8-15,13 0-9 16,-4 0-4-16,16 4 1 15,-3-4-1-15,12 4 2 0,-8-1-25 16,21 1-10-16,21-4-36 16,-17 0-16-16,-8 0-21 15</inkml:trace>
  <inkml:trace contextRef="#ctx0" brushRef="#br0" timeOffset="169827.7663">20751 6689 264 0,'30'-3'101'0,"0"-9"-54"0,42-10-28 0,-64 22 29 16,35-12-26-16,-5 1-6 15,17-8-29-15,-4 4-11 16,17 0-114-16,-9 4-51 15</inkml:trace>
  <inkml:trace contextRef="#ctx0" brushRef="#br0" timeOffset="170297.435">21825 6331 220 0,'-42'11'85'0,"42"-11"-46"0,-43 8-6 15,35-8 33-15,-13 0-3 0,-13-11 2 16,12-1-12-16,5 1-3 16,0-12-28-16,0-18-4 0,13 11-3 15,0-4-8-15,21-19-4 16,-4 8-5-16,16-8-1 15,-3 0 2-15,21 8 0 16,-9 7-4-16,17 23-1 16,-8-8-2-16,-1 38 2 15,-8-3 2-15,-8 25 2 16,-4-3 1-16,-22 19 3 16,-8 42-1-16,-5-28 2 15,1-18-2-15,-14 12 2 16,-7 26 0-16,-5-20 3 15,-4-14-8-15,-1-11 0 0,1-8 0 16,8-27 3-16,5 1 0 16,-9-27-1-16,-8-23-21 15,20 8-11-15,5 4-31 16,17-7-10-16,0 6-60 16,22 1-58-1,-5 0 72-15</inkml:trace>
  <inkml:trace contextRef="#ctx0" brushRef="#br0" timeOffset="170525.1965">22237 6210 332 0,'-4'12'123'0,"4"-12"-66"0,-5 11-55 0,1-7 23 15,0 7-17-15,0-3-2 0,-5 10-15 16,1-2-4-16,-5 6 6 16,4-3-32-16,1 0-13 0,4 4-2 15,4-12 2-15,4-4-11 16,9-3-44 0,-5 0 18-16</inkml:trace>
  <inkml:trace contextRef="#ctx0" brushRef="#br0" timeOffset="170854.9195">22784 5607 228 0,'-17'-11'88'0,"17"11"-48"0,-21 11-25 0,17-11 24 16,-13 11-12-16,0-3-3 15,-13 18-10-15,5-3-4 16,-9 15-5-16,4-5 1 0,0 5 3 15,5 0 4-15,4 7 2 16,4-3-6-16,21-8-3 16,0-4-3-16,26 0-3 0,-5-4 1 15,26 4 1-15,-8-11-1 16,-1 8 2-16,-8-5-2 16,-4 9 2-16,-5-1 0 15,-20 7 3-15,-1-3-3 16,-25 12-2-16,4-1-29 15,-26-7-11-15,-16 11-21 16,-5-12-7-16,1-10-55 16</inkml:trace>
  <inkml:trace contextRef="#ctx0" brushRef="#br0" timeOffset="171049.6041">22449 5694 200 0,'4'7'74'0,"-4"-7"-40"0,5 45-11 16,-5-41 24-16,4 8-4 16,0-5-1-16,17 1-17 15,-4-5-5-15,22 1-12 16,-10 0-3-16,14-4-1 0,-5 0-57 16,13 4-24-16,25 7-52 15</inkml:trace>
  <inkml:trace contextRef="#ctx0" brushRef="#br0" timeOffset="171518.6927">23133 6237 260 0,'-13'19'99'0,"13"-19"-54"0,-17 37-46 0,13-29 18 16,-5 18-1-16,1-11 4 16,-1 16 1-16,5-13 2 0,0 9-13 15,-1-5 1-15,1 1 0 0,0-4 9 16,4 0 7-16,0-8-5 15,0 0-1-15,0-7-3 16,4-8 0-16,0 4-3 16,5-30-1-16,-1 8-6 15,5-24 0-15,-4 9-1 16,12-24 3-16,17-56-5 16,-13 49-3-16,-3 12-4 15,3-1 1-15,1 8-4 16,3 12 1-16,-3 3 2 0,3 22 1 15,-3 1-6-15,-1 34 0 16,-3-5-19-16,-5 32-8 16,0-9-46-16,-5 27-19 15,10 34-54 1</inkml:trace>
  <inkml:trace contextRef="#ctx0" brushRef="#br0" timeOffset="171729.889">23069 6158 296 0,'30'3'112'0,"-30"-3"-60"0,76 4-47 16,-68-4 22-16,31 0-15 0,20-4-4 15,5 1-34-15,-5-1-13 16,-4 0-95-16,-4 8-40 16</inkml:trace>
  <inkml:trace contextRef="#ctx0" brushRef="#br0" timeOffset="172562.4909">23574 6199 204 0,'0'-11'77'0,"0"11"-42"0,-13-12-30 0,9 12 17 15,-5 0-3-15,1 0 3 16,-5 0-10-16,5 0-2 16,-1 0-6-16,1 0 4 0,4 0 2 15,-1 0 1-15,5 0 1 16,0 0-2-16,9 0 1 15,-5 0 0-15,5 12 1 0,-1-8 0 16,5 14 0-16,-5-6 2 16,1 14 2-16,-1-3-5 15,1 11 1-15,-1 0-5 16,-4 0-2-16,-4-4-5 16,0 4-2-16,0-8-46 15,-4 0-17-15,4-10-83 16</inkml:trace>
  <inkml:trace contextRef="#ctx0" brushRef="#br0" timeOffset="173128.05">21155 5324 212 0,'4'-26'79'0,"-4"26"-42"0,4-15-32 15,-4 15 19-15,4-8-2 16,0 4 4-16,1 4-3 16,-1 0-2-16,0 15-11 15,0-3-6-15,5 29-3 0,-1-7-1 0,1 41 0 16,8 61 0 0,-4 8 0-16,-5 14 2 0,-4 4 1 15,-4-7-4-15,0-8 1 16,-4 4-18-16,-9-23-5 15,5-11-9-15,-5-23-3 16,0-22-13-16,1-19-5 16,-1-27-32-1</inkml:trace>
  <inkml:trace contextRef="#ctx0" brushRef="#br0" timeOffset="173878.2089">21133 5448 252 0,'0'4'96'0,"0"-4"-52"0,22-4-36 16,-22 4 24-16,12-3-18 15,18-5-2-15,0 4 1 16,-5 4 1-16,43-11-7 15,51-12 0-15,0-3 0 0,21 7-1 16,-43 8 1-16,-12 0 2 16,43-1 2-16,92-7-8 15,-24 1-1-15,-5-1-2 16,-77 15 2-16,-16-7 1 0,33-5 1 16,90-14-2-16,-21 0 1 15,-22 0 0-15,-25 0 3 16,-22 3-3-16,-54 12 0 15,-14 4-1-15,10 0 1 16,20-1-2-16,-25 5 2 16,-17 3 2-16,-26 4 2 15,-3 0 1-15,-10 8 0 16,-3-5 0-16,-13 5 0 16,-1-1 2-16,1 5 1 15,0-1-5-15,0 12-2 16,-1-8-7-16,1 19 0 15,0 19-1-15,0 18-1 16,4-7 1-16,0-11 0 0,0-8 3 16,12 31 2-16,10 52-2 15,3-7-2-15,5-1 2 16,-1 12 2-16,1 12 2 16,0-12 1-16,-5-4 4 15,-3 0 3-15,-6-15 9 16,-7-11 5-16,-9-11-2 15,-9-23 0-15,-7-8-3 16,-10-22-3-16,-21-8-3 16,9-15 1-16,4-4-8 0,-38-7-4 15,8 0-2-15,-42-8-1 16,17 4-5-16,-64 0 1 16,22 0 2-16,-56 4 1 15,26 0-2-15,-52 3 2 16,-181 20-1-16,24-5 0 15,39 12-22-15,9 4-12 16,29 0-19-16,21 3-6 16,22-15-128-1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3:55:53.9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17648 2944 132 0,'-4'0'52'0,"4"0"-28"0,-4 8-24 0,0-8 21 16,8 0-12-16,-4 0 13 16,0 0-13-16,0 0 7 15,0 0-9-15,0 0-2 0,-4 3-1 16,-1 5 2 0,1-4-3-16,-4-1 0 0,-1 5-1 15,-4-4-2 1,5 3 1-16,-5-3 10 15,5 0-6-15,-5 0 6 0,5-4-6 0,-1 0-4 16,9 0-2-16,0 0 1 16,0 0 0-16,0 0 0 15,0 7 0-15,0-3 0 16,0-4 0-16,0 0 0 0,0 4 0 16,0-4 0-16,0 0 2 15,0 0 1 1,0 0-1-16,0 0-2 15,0 0-2-15,0 0 1 16,0 0 1-16,-4 7 0 16,4 1 0-16,0-4-3 0,0 3 2 15,4 8 1-15,-4 0 0 16,0 4-3-16,0-8 2 0,0 12 1 0,4-8 0 16,-4 4 0-16,0-4 2 15,0 0-3 1,0 0 0-16,0-3 3 0,0 3 3 15,0 0-2-15,0 4 0 16,0-8-1-16,5 4 1 16,-1 0 0-16,0 4 1 15,0 0 2-15,1 7 1 16,-1-3 3 0,4 11-5-16,-3-4-1 15,3 8-2-15,-4-1 1 0,0 1 2 16,1 0 2-16,-5 3-3 15,0-7 2-15,-5 0 0 0,1 4 0 16,0 0-1-16,0-4 3 31,0 7-4-31,-5 1-2 0,5-1-1 16,-5 4 1-16,5 1-1 16,0-12 2-16,0 3-2 15,-1-3 2-15,5 0 2 0,0-4 4 16,5-7 2-16,-1-4-3 15,0-4 0-15,5 0-3 16,-1 0 0-16,1-4-3 0,3 1-2 16,5-1 1-16,0 0 1 15,0-7-1-15,0 4-1 16,4-5 1-16,1 5 1 16,-1-8 1-16,4 0 3 15,1 0-5-15,3 4-1 16,1 0 0-16,0-1 2 15,12 1-3-15,1 4 0 16,-5 3 1-16,0 4 2 0,-4 0-1 16,4 0-1-16,-4 0 7 15,0 0 3-15,4-3-1 16,-4-5 0-16,0 5-5 31,0-9-3-31,5 5 0 0,3-8-1 16,5 4 0-16,4-1 0 15,0 1 0-15,-1 0 0 16,1 0 0-16,0 0 0 16,0-1 0-16,-4-3 0 15,-5 0 0-15,-3 0 0 16,-1 0 2-16,0 0 1 16,0 0 1-16,5 0 0 15,3 4-2-15,5-4 1 16,0 4-2-16,0-4-1 15,0 4-2-15,0-4 1 16,-4 0-1-16,-1 0 0 16,1-4 2-16,4 4 2 0,8 0-1 15,1 0 2-15,12 0-2 16,0 4 2-16,-8 7-4 16,4 4-2-16,-9 0 2 15,-4-4 0-15,5 4 1 16,-1-11 2-16,5 4-3 15,4-4 0-15,4 3 1 16,0-14 2-16,-8 7 1 16,0 0 1-16,-1 7-5 15,1-7 1-15,4 0 0 16,4 11 2-16,0 1-3 16,4-1 0-16,-8 4 1 0,-4-4 0 15,0 1 2-15,-1-8 1 16,1-4-4-16,8-4 1 15,5 0 2-15,-5-4 1 16,4 1 1-16,-8-1 0 16,-4 1-2-16,4 3-2 15,4-7 1-15,9 3-1 16,8 4 0-16,0 4 0 16,-9 0 0-16,1-7 2 0,0 3-1 15,8-3-1-15,4 3-2 16,5-8-1-16,-9-10 4 15,-4 7 1-15,0 3-3 16,8 5-1-16,-4-1 1 16,5 5 2-16,-5-1-2 15,-9 0 0-15,-3 0 1 16,-1 1 0-16,1-1 0 16,3 0 0-16,1 0 0 15,0 0 2-15,-5-3-3 16,-8-4 0-16,-4-1 3 0,-5 1 1 15,0-8-1-15,-3 8 1 16,3-1 0-16,1 1 1 16,-1 4-5-16,0-1-1 15,1 4 1-15,-9 1 0 16,-5-1-2-16,-3 0 2 16,-5 0 3-16,0 0 1 15,0 1-4-15,-4-1 1 16,5 0 0-16,7-3 2 15,1-1-1-15,0 8 2 16,-1-11-2-16,5 3-1 16,0 4-2-16,-4-7-1 15,0 0 4-15,-1-1 1 16,1 1-3-16,-5 0 1 0,-3-4 0 16,-1 3 0-16,-8-3 0 15,-1-4 0 1,-3-3 6-16,-5-1 4 0,0 1-5 15,-8-5-1-15,-5-3-2 16,1 0-2-16,-5 0 3 16,0-4 0-16,-4-4-4 15,0 0 1-15,-4 1 0 16,0-1 2-16,0-11-3 16,-1-4 0-16,1-7-1 15,-4-8 0 1,-1 7 2-16,-4-10 2 15,5 7-1-15,0 3 2 0,-5-3-4 0,0 0 0 16,0-8 1-16,1 4 0 16,-1-11-3-16,0 8 0 15,5 10-1-15,-5-7 0 16,0 1-2-16,0-9 1 16,1 1 5-16,-1-1 2 0,0 1-3 15,0 3-1-15,1 8 1 16,-1 7 0-16,-8 8-15 15,0 12-6-15,-1-5 8 16,1 8 6-16,0 4 2 16,4 4 5-16,0-5-2 15,0 9 1-15,0-8 2 16,4 3 2-16,5 1-3 16,-5 3 0-16,5-7 1 15,-1 7 0-15,1 5 0 16,-1-1 0-16,1 4 0 15,-1-4 0-15,5-4 0 16,0 1 2-16,4 6-3 16,0-6 0-16,4-5 1 0,0 5 0 15,0-1-3-15,1 1 0 16,-1 3 4-16,0 4 1 16,-4 3 0-16,0 1-2 15,0 3-2-15,-8 1 1 16,-5 3 3-1,0 0-1-15,0 1-1 16,1-5 1-16,-1 4-1 16,-4 0 0-16,-4 1 2 15,-1-9-1-15,6 9-1 16,-1-9-4-16,0 9-2 16,-5-1 5-16,5 0 5 15,-4 8-7-15,4 0 1 0,0-1 0 16,0-6 3-1,0-1 2-15,0 0 3 0,4 4-3 16,-3-4 0-16,3 0-1 16,0 1 1-16,0-1-4 15,-4 4 0 1,0-4 3-16,0 4-1 16,0-4-1-16,0 12 1 15,0-1 1-15,0 1-3 16,0 0-2-16,1-1 2 15,-1 1 0-15,4-1 1 16,0 1 0-16,-4 3 0 0,0 0 0 16,4 4 0-16,1-3 0 15,-5 7 0-15,4 3 0 16,4 5 0-16,1 10 2 16,4 5-1-16,-1 3-1 15,10 4-2-15,-1 0 1 16,4 4-1-16,1-12 0 15,-1 5 2-15,1-1 0 16,4 4 0-16,-1-4 0 16,-3-3 0-16,-1 3 2 15,5-11-1-15,-9-4-1 16,-4 0 1-16,-4-3 1 16,-9-5-1-16,5 1 2 15,-5 3-2-15,0-3-1 0,-4-8 9 16,-4 0 4-16,0-4 0 15,0 1 0-15,-5-12-5 16,1 0-3-16,-5 0 0 16,-4 0 1-16,0 0-8 15,-8 0 0-15,-9 0 2 16,-4 4 2-16,-5 3 0 16,-3-7 1-16,3 4 0 15,1-8 1-15,3 4 2 16,6-7 1-16,3 3-6 15,0-11 0-15,-4 0-1 16,-4 3 0-16,0 1 0 0,-5 3 2 16,1 1-3-16,4 7-2 31,0 4 2-31,-1 3 0 16,6 8-2-16,-1-3 2 15,0 3 1-15,0 0 0 16,-9 0 0-16,9-4 2 15,-12-3-1-15,8 3-1 0,4-7 1 16,0 3 1-16,0 1-3 16,4-1 0-16,-4 5 1 15,4-5 0-15,-4 1 0 16,-4-4 0-16,0 3 0 16,-4-11 2-16,4 1-1 15,4-1-1-15,0 0 1 16,0-3 1-16,4 3-3 15,0 0 0-15,-4 0 1 0,-8 0 0 16,0 4 0-16,-9-3 0 16,4-5 0-16,0 4 2 15,9 1-3-15,0-1 0 16,0 0 1-16,8 4 0 16,-4-8 0-16,0 5 0 15,0 3 0-15,0-8 0 16,0 4 0-16,-4 4 0 15,4 0 0-15,9 0 0 16,-1 4-3-16,5 4 2 16,4 3-1-16,4 0-2 15,5 1 3-15,4-1 2 0,4 4 0 16,0 0-1-16,0 0-2 16,0-3 1-16,0-5 1 15,4 1 2-15,0-5-1 16,5 5 2-16,-1-8-2 15,1-8 2-15,4-3-2 16,4-4-1-16,0-8 1 16,0-7-1-16,0-8 0 15,0-7 2-15,-5-4-1 16,5 4-1-16,0 0-2 16,-4 3 1-16,0 1 1 0,4 3 2 15,0-4-3-15,0 5 0 16,4-1 1-16,-4-7 0 15,0-8 0-15,0 0 0 16,0-3 0-16,0-1 2 16,4 8-3-16,-4 4 0 15,0-1 1-15,-4 5 0 16,-4 7-3-16,8 4 2 16,-5 7 1-16,1-3 0 15,0 7 0-15,0 8 0 16,-5-4-3-1,-3-4 2-15,3 7 1 16,1 1 0-16,-5 0 0 16,-4-1 0-16,4 9 0 15,-4-9-3-15,0 12 0 0,-4-7 2 16,-5 3 2-16,1 4 0 16,4-7-1-16,-5 3 1 15,1 4-1-15,-5 4-3 0,0 3 0 16,-4-3 2-16,5 3 0 15,-5 5 1-15,-4-9 2 16,-5 5-3-16,-4-4 0 16,-3 3 1-16,-6-7 0 15,-3 4 2-15,4 0 1 16,0 3-4-16,4 1 1 16,4-4 0-16,-8 3 0 0,4-3-3 15,-4 4 2-15,-1-8 1 16,-7 0 0-16,3 0 0 15,5 0 2-15,0 0-1 16,4 0-1-16,4 0 1 16,5 0-1-16,-5 0-3 15,1 0 2-15,-1 0 1 32,-4 0 2-32,0 0-1 15,-8 3-1-15,8-3-2 0,4 0 1 16,4 0 1-16,5 0 2 15,4-3-1-15,0 3 2 16,5-8-2-16,3-3 2 16,-4 3-4-16,1-3-2 15,-9 7 2-15,-5-7 0 16,-4 7 1-16,5-4 0 16,-5 8-3-16,5 0 2 15,4 8-1-15,-1 3 0 16,5 1 0-16,-4-5 0 15,4 1 2-15,0-1 2 16,5 5-1-16,3-9-1 0,1-3 1 16,-1 4 1-16,1 0-3 15,-1 3 0-15,1 1 1 16,-1 3 2-16,1 4-3 16,4-3 0-16,4-1-1 15,-5 8 0-15,10-8 2 16,-5 4 0-16,4 8-3 15,5 3 0-15,3 8 2 16,5 12 0-16,5 10-2 16,-1 1 2-16,-4-1 1 15,4 5 0-15,-4 6-3 16,-4 13 2-16,4 14 1 16,-4 0 0-16,4-3-3 15,-9-4 2-15,1 7-1 0,-1 4 0 16,1 0 2-16,3 8 0 15,1-8 0-15,-4-19 2 16,-1-8-17 0,1-6 9-16,-5 3-18 15,-4 3-28-15,0-3-14 16,0 4-26-16,-9 3-9 16,-3 19-1-16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3:56:01.7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1464 6105 252 0,'-5'-15'96'0,"1"11"-52"0,4-4-43 15,0 8 19-15,0-3-5 16,0 3 4-16,0 0-11 16,0 7-2-16,0 8-4 15,9 15-2-15,3 8 1 0,5 19 1 16,4 11 3-16,1 7 0 0,-1-7 0 15,4 0 1-15,-8 0 3 16,-4-4-2-16,4-8 1 16,-4-7-3-16,-5-15 0 15,5-3-1-15,0-20 2 16,-5 0-1-16,5-22 0 16,0 3 3-16,8-29 5 15,0-46 4-15,0-15 4 16,1-8-13-16,3 8-5 15,5 0-2-15,0 11-1 16,-5 12-25-16,-8 22-8 16,8 11-45-16,1 27-17 0,4 15-35 15</inkml:trace>
  <inkml:trace contextRef="#ctx0" brushRef="#br0" timeOffset="423.6306">2410 6576 228 0,'-8'-11'85'0,"-1"11"-46"0,-8 0-15 0,4 4 29 16,1-1-20-16,7 1-9 15,-12 4-8-15,-8 3-1 16,8 0-8-16,0 1 2 0,0-1 4 16,4 0-9-16,5 1-2 15,4-1-4-15,8 0-2 16,4 1 3-16,1-1 0 16,-1 0-2-16,9 8 2 15,0-4 1-15,4 8 0 16,1-4 0-16,-10 11 0 15,-3-8 2-15,-1 1 3 16,-3 0 7-16,-5 3 2 0,0-3 1 16,-13-1 4-16,0 12-7 15,-8-15-2-15,-4-7-5 16,-1-12-2-16,1-8-21 16,3-3-10-16,10-1-41 15,7-10-16-15,22-5-57 16</inkml:trace>
  <inkml:trace contextRef="#ctx0" brushRef="#br0" timeOffset="751.8323">2745 7010 316 0,'-29'0'121'0,"3"-11"-66"0,-3-12-40 0,16 12 29 15,-8-8-15-15,-1-8-2 16,5-7-16-16,9-3-7 16,8 3-2-16,13 0-7 0,4 7 1 15,12 5 0-15,-12 11-1 16,0 3 1-16,5 8 3 16,-6 0-2-16,1 15-1 15,5 15 5-15,-14-7 1 16,5 0 0-16,-9 10 1 15,0-10-2-15,-8 11 2 0,0-4-4 16,-9 0-2-16,-4 8-25 16,4-19-9-16,1-4-14 15,-1-19-6-15,0-15-75 16</inkml:trace>
  <inkml:trace contextRef="#ctx0" brushRef="#br0" timeOffset="1065.0523">3004 6535 220 0,'-8'11'82'0,"4"-3"-44"0,-5 7-27 0,5-4 21 31,0 4-11-31,4 0-1 16,0 4-10-16,4 4-4 15,4-1-3-15,5 1 4 0,8 7 3 16,9 0-3-16,4 4 1 16,-4-11-1-16,4 3 1 15,0-7 7-15,-17-11 4 16,0-1-5-16,4-7-3 16,-13 0-6-16,9-11-4 15,-4 0 0-15,0-12-1 16,-1-15-25-16,1-11-10 15,-4 4-18-15,-5 0-7 16,0-1-60 0</inkml:trace>
  <inkml:trace contextRef="#ctx0" brushRef="#br0" timeOffset="1445.1095">3539 6769 180 0,'4'22'68'0,"1"-10"-36"0,-1-1-18 0,0 0 22 15,0 0-3-15,1 1 3 16,-1 3-5-16,0 0-1 15,0 0-17-15,1 0 14 0,-5-4 7 16,0-14 23 0,0-1-16-16,-5-4-7 15,1-7-15-15,4-11-7 16,4-8-10-16,5-4-3 16,12-3-3-16,9-8 3 15,12 0-18-15,-21 11-4 0,5 8-24 16,8-4-10-16,17-4-23 15,-4 8-10-15,-1 19-37 16</inkml:trace>
  <inkml:trace contextRef="#ctx0" brushRef="#br0" timeOffset="1791.5196">4159 6610 308 0,'-4'-15'115'0,"-5"19"-62"0,5 3-55 0,-5 1 20 16,-3 7-11-16,-1 0 1 15,-4 4-1-15,0 4 1 0,0 7-4 16,4 0 4-16,5 0 4 0,4-3-2 16,4-1 2-16,4-3-7 15,4-1-3-15,9-3-4 16,5-4 1-16,11-7-15 16,14-1-4-16,8-3-58 15,1 0-27-15,-6-4-20 16</inkml:trace>
  <inkml:trace contextRef="#ctx0" brushRef="#br0" timeOffset="2138.5517">4728 6840 204 0,'-5'19'77'0,"-3"4"-42"0,-1 18-12 0,5-26 24 15,-9 0 0-15,5 0 2 16,0-7 6-16,-5-4 2 15,-4-4-30-15,0-4 2 0,-4-7 2 16,-1-1-13-16,-16-14-4 16,0-4-9-16,-4-8-4 15,12 4-11-15,0 0-4 0,9 4-9 16,12 0-2-16,14-4 2 16,7 11 1-16,-3 4 2 15,16 4 2-15,14-7-1 16,-6 10 2-16,1 12-4 15,-8 12-2-15,-13 10 10 16,-9 1 8-16,-4 0 1 16,-4 7 2-16,-9 0-7 15,-4 0-4-15,-4 8-37 16,4-16-15-16</inkml:trace>
  <inkml:trace contextRef="#ctx0" brushRef="#br0" timeOffset="2614.716">5101 6482 192 0,'-4'-8'74'0,"-5"5"-40"0,5-5-9 0,4 8 25 16,-4 0-16-16,4 0-3 15,8-4-14-15,5 1-9 16,17-5-10-16,17-7-2 0,29 4 2 16,-17 7 1-16,-8 0-61 15,13 8-25-15</inkml:trace>
  <inkml:trace contextRef="#ctx0" brushRef="#br0" timeOffset="2865.7223">5038 6957 264 0,'12'-11'99'0,"5"-12"-54"0,9-3-20 0,-14 14 33 15,14-3-22-15,8-3-8 16,13 2-16-16,4 5-8 16,-1 4-3-16,1 7-52 0,-17 7-20 15,-4-7-73 1</inkml:trace>
  <inkml:trace contextRef="#ctx0" brushRef="#br0" timeOffset="4700.9306">5717 5977 156 0,'0'-16'60'0,"-5"9"-32"0,5-4-20 0,0 7 18 0,-4-4-4 15,0 4-1-15,4 1-7 16,0-1-1-16,0 4-8 15,0 0 1-15,0 0 1 0,0 4 1 16,0 7 2-16,0 8-1 16,4 11 0-16,5 12-5 15,8 7-3-15,4 22-3 0,4 12 1 16,1 15 3-16,-1-41 1 16,-3-4 1-16,7 15 0 15,-3-8-2-15,3 8 1 16,-3-12 7-16,-1 1 5 15,-3-8 6-15,-1-8 4 16,-4-3 0-16,-4-15 2 16,-1-4-4-16,1-23 0 15,0 0-3-15,4-30-3 16,-5 8-7-16,5-57-2 16,9-19-4-16,4-26-3 0,8-1-7 15,-8 20-4-15,-1 22-23 16,-3 12-11-16,-5 22-43 15,-4 23-20-15,4 15-20 16</inkml:trace>
  <inkml:trace contextRef="#ctx0" brushRef="#br0" timeOffset="5161.0095">6735 6516 180 0,'-12'-27'68'0,"7"20"-36"0,1-8-11 16,4 11 25-16,0 4-11 15,0 0 0-15,0 8-14 16,4 10-5-1,5 9-9-15,-1 11 2 0,1-1 3 16,-5 5 3-16,0 3 3 16,1 0-8-16,3 4-1 15,-4-3-3-15,5-1 1 16,-5 0-4-16,0-7-2 16,-4-4-33-16,0-8-16 15</inkml:trace>
  <inkml:trace contextRef="#ctx0" brushRef="#br0" timeOffset="5632.5921">7304 6316 252 0,'-21'-34'96'0,"21"34"-52"0,-17 0-27 0,9 4 25 15,3 0-20-15,1 7-5 16,4 8-12-16,0 15-4 15,0 11-1-15,4 12 0 0,5 3 0 16,-5 12-3-16,0-20 2 16,0-6 1-16,1 14 0 15,-1-3-22-15,0-8-8 0,0-8-31 16,-4-3-14-16,0-4-29 16</inkml:trace>
  <inkml:trace contextRef="#ctx0" brushRef="#br0" timeOffset="5804.7566">6973 6780 236 0,'0'-11'90'0,"0"11"-48"0,30-16-27 0,-5 9 26 16,13-4-22-16,18-8-7 16,-14 0-8-16,-4 8-4 15,13-12 1-15,21 4-72 0,9 15-29 16,-9-3-7-1</inkml:trace>
  <inkml:trace contextRef="#ctx0" brushRef="#br0" timeOffset="6708.2495">7724 6029 96 0,'0'-3'35'15,"0"3"-18"-15,0-8 2 0,0 8 16 0,0-4-2 16,0-3 3-16,-4-1-7 16,4 1-3-16,0-1-14 15,4 8-3-15,1 8-2 0,3-1-3 16,9 20-3-16,-4-5-3 16,8 35-1-16,-4-8 8 15,4 26 4-15,9 38 18 16,-5-7 7-16,-3-12 0 0,-5-15 2 15,0-3-14-15,-5-20-3 16,-3-6-5-16,-1-13 1 16,5-25 16-1,0-16-4-15,-5-19 0 16,1 12-15-16,4-46-5 16,12-48-5-16,0-12-2 15,1-12-15-15,16 5-7 16,1 3-25-16,-1 19-7 15,-4 20-27-15,1 25-11 16,-5 34-33 0</inkml:trace>
  <inkml:trace contextRef="#ctx0" brushRef="#br0" timeOffset="11186.4651">8480 6523 260 0,'4'-18'96'0,"-4"18"-52"0,0 7-40 0,-4-7 21 15,0 11-7-15,-1 1 1 32,1 3-4-32,0-4 1 15,0 8-9-15,-1-4 2 0,1 4 2 16,0-4 0-16,0 8 3 15,4-1-3-15,0 1 1 0,0-8-5 16,4 8-2-16,0-5 2 16,0 1 2-16,1 0 2 15,7-15 3-15,1 4-5 16,0-8-3-16,0 0-3 16,8-12-3-16,-4 5-15 15,13-5-5-15,16-7-23 16,-12 4-10-16,-4 4-14 0,0-8-6 0,8-3-48 15</inkml:trace>
  <inkml:trace contextRef="#ctx0" brushRef="#br0" timeOffset="11437.7618">8730 6557 264 0,'-4'-7'101'0,"0"7"-54"0,4-4-28 16,0 4 29-16,0 0-17 0,0 8-3 15,4 3-12-15,0 8-3 16,1 3-7-16,-1 5-4 0,-4 7 1 16,0 7-2-16,0-11 2 15,0-7 0-15,0 19 1 16,0-9 0-16,0 5 0 16,0 0-11-16,4 3-5 15,0-7-34-15,9 4-15 16,0-8-85-1</inkml:trace>
  <inkml:trace contextRef="#ctx0" brushRef="#br0" timeOffset="12463.0804">3009 7625 264 0,'0'-23'99'0,"0"12"-54"0,-5-1-22 0,1 12 31 16,0-11-8-16,0 11-2 16,4-7-14-16,0 3-4 15,-5 15-15-15,5 0-4 0,0 5-1 16,0 14-5-16,0-11-1 15,0-1 0-15,0 13 2 16,0-5-1-16,0 12 2 16,0-4-2-16,0 7 2 15,0-7-2-15,5 15 2 16,-1-15-4-16,9 8-2 0,-5-8 4 16,5-4 3-1,0-8-1-15,8-10 0 0,0-5-6 16,0-11-2-16,5 1-27 15,3-9-9-15,1 1-34 16,4-12-13-16,-13 8-54 16</inkml:trace>
  <inkml:trace contextRef="#ctx0" brushRef="#br0" timeOffset="12746.2298">3361 7644 308 0,'-4'-8'115'0,"-1"16"-62"0,1 3-46 16,0-4 23-16,0 9-14 0,-1 6-2 15,1 1-2-15,4-4 2 16,0 18-7-16,0-3 5 0,0 23 1 16,0-8 0-16,0 19 2 15,0 26-6-15,-4-11-3 16,0-7-1-16,4-9-1 15,0-6 0-15,-5-12 0 16,5-8-29-16,-4-11-12 16,4-7-51-16,0-12-20 15,4-14-32 1</inkml:trace>
  <inkml:trace contextRef="#ctx0" brushRef="#br0" timeOffset="13123.8518">3514 7851 296 0,'-5'-7'112'0,"5"7"-60"0,0-4-32 16,0 4 30-16,0-4-16 16,0 0-2-16,9-3-15 0,-1-1-3 15,9-3-8-15,22-4-4 16,3 3 1-16,1 9-2 0,-14 3-1 15,-3 0 1-15,-1 11-1 16,5 12 4-16,-13 7 5 16,-13 11 1-16,-8 4 2 15,-13 8 0-15,-9 11 0 16,1 1-2-16,4-1-1 16,4-8-3-16,-4-7 1 15,12-7 0-15,5-12 3 16,0-7-5-16,8-5-3 15,0 1-1-15,22-7-1 16,12-1-7-16,8-7-3 0,1-4-30 16,4-15-11-16,0-4-34 15,4 0-13-15,9 4-56 16</inkml:trace>
  <inkml:trace contextRef="#ctx0" brushRef="#br0" timeOffset="13573.1546">4129 8145 228 0,'-34'-30'85'0,"22"-8"-46"0,-1 8-21 16,9 26 23-16,-1-3-6 15,1 3 0-15,0 4-7 16,4 0-3-16,4 4-13 16,5 3-1-16,3 16 0 0,5 3 0 15,9 12 3-15,3 11-1 16,-7-11 0-16,-5-15 1 0,12 7 4 15,10 11-4-15,-6-3 2 16,-3-8 0-16,-4-15 2 16,-1-4 3-16,-12-7 4 15,0 0-9-15,4-15-2 16,8-35-6-16,-8-25-3 16,0 3-5-16,4-11-2 0,5 7-21 15,3-7-8-15,10 11-44 16,-5 8-16-16,12 7-39 15,5 23-14-15,-8 7 23 16</inkml:trace>
  <inkml:trace contextRef="#ctx0" brushRef="#br0" timeOffset="13952.7581">4970 7998 260 0,'0'4'96'0,"4"0"-52"0,0-1-29 0,-4-3 50 16,17 0-13-16,4-3-21 16,1-5-14-16,7 1-11 15,14-5-5-15,3 1 2 0,14 0-13 16,3-1-6-16,5 5-42 15,-8-5-20-15,4 5-61 16</inkml:trace>
  <inkml:trace contextRef="#ctx0" brushRef="#br0" timeOffset="14173.4592">5135 8402 344 0,'4'-8'129'0,"-4"8"-70"0,17-15-45 0,-8 15 31 15,12-7-16-15,0-5-2 16,18 1-12-16,3-4-4 16,5 4-6-16,-1-1-19 0,-3 5-6 0,-5 3-76 15,-4 4-34-15,-4-4-19 16</inkml:trace>
  <inkml:trace contextRef="#ctx0" brushRef="#br0" timeOffset="17880.4899">6158 7602 156 0,'-13'-7'60'0,"13"7"-32"0,-25-4-4 15,21 4 24-15,-9 0 20 16,4-8 10-16,-8-7-30 16,5 4-16-16,-1-4-19 15,5 3-5-15,3 1-1 0,1 4-6 16,8 3-2-16,1 4 0 16,12 19 2-16,-5-4-2 15,9 26 0-15,9 27 1 16,-4 4 2-16,-5-1 1 15,-4 16 1-15,0-11 6 0,0-1 4 16,-4-3-7-16,-5-27-2 16,1 0-3-16,3-11-2 15,-3 0 5-15,3-7 1 16,1-5 13-16,0-14 5 16,0-1-6-16,4-26 0 15,-5 1-9-15,5-31-3 16,0 7-3-16,9-18-3 15,-5 11-2-15,9-27-1 16,-5 16-27-16,5 0-10 16,-5 3-7-16,1 8 1 15,-5 7-14-15,-4 12-6 0,0 8-60 16,-4 22-35 0,0 0 76-16</inkml:trace>
  <inkml:trace contextRef="#ctx0" brushRef="#br0" timeOffset="18235.1925">6880 8240 264 0,'-5'-12'99'0,"5"12"-54"0,-4-19-26 0,0 19 29 16,0-3-11-16,0 3 1 15,4 0-12-15,0 0-7 16,0 3-10-16,0 5-4 0,0 15-1 16,0-12-2-16,0 15-2 0,0-3 1 15,0 11 1-15,0 0-3 16,4 0 0-16,0-4-6 15,0 4 0-15,0-4-30 0,1 4-13 16,-1-4-43-16,0-3-18 16,0-5-3-1</inkml:trace>
  <inkml:trace contextRef="#ctx0" brushRef="#br0" timeOffset="18642.8399">7398 7930 260 0,'0'-11'99'0,"0"11"-54"0,-5-11-28 15,1 11 25-15,0-4-20 16,0 4-5-16,-1-8-10 16,1 5-5-16,4 3-1 0,0 0-4 0,4 11 0 15,1-7-1-15,3 14 0 16,1-2 3-16,-1 18 2 15,1-4 0-15,-1 7-1 16,-4-3-4-16,1 4 0 16,-1-4-20-16,0 0-7 15,-4 0-28-15,0-8-13 16,0 1-30 0</inkml:trace>
  <inkml:trace contextRef="#ctx0" brushRef="#br0" timeOffset="18846.0685">7279 8108 272 0,'12'-4'104'0,"-12"4"-56"0,30 0-45 16,-26 0 23-16,9 4-17 15,-4-4-2-15,12 0-12 16,0 0-2-16,30-12 4 16,-9 5-67-16,26-5-30 0,-12 1-4 15</inkml:trace>
  <inkml:trace contextRef="#ctx0" brushRef="#br0" timeOffset="19498.8695">8106 7579 204 0,'0'12'77'0,"0"-1"-42"0,5 23-28 16,-5-11 20-16,0-1-1 15,0 1 2-15,-5 15-9 16,5-4-1-16,-4 15-11 0,0-8-4 0,4 19 0 15,0-14 0-15,0 10 1 16,0-7 0-16,-4 0 0 16,-1-7-22-16,5-12-10 15,0 0-39-15,0-18-17 16</inkml:trace>
  <inkml:trace contextRef="#ctx0" brushRef="#br0" timeOffset="19950.3372">8251 7708 208 0,'-17'-4'77'0,"17"-4"-42"0,17 5-23 0,-17 3 21 16,4 0-13-16,0 0-1 15,5 0-2-15,3 0-2 16,5-4-7-16,9 4 4 0,-5-4 1 16,-4 0 2-16,13-3 4 15,-5-1-9-15,5-3-1 16,12-4-3-16,1 0 1 16,-5 3-4-16,-4 5 0 0,-8 7 1 15,-5 7 2-15,-9 9-3 16,-3 6 0-16,-9 12 3 15,-4-11 1-15,-1-1 1 16,1 12 2-16,0-11-3 16,0 15 1-16,0-4-5 15,-1 15 0-15,1-8 1 16,-4 12 0-16,3-12-5 0,1 5 1 16,-4 14 2-16,3-26 1 15,1 0-21-15,0-11-10 16,4-8-50-16,0-4-22 15,8-7-36 1</inkml:trace>
  <inkml:trace contextRef="#ctx0" brushRef="#br0" timeOffset="20137.8588">8853 8070 316 0,'-4'26'121'0,"8"-11"-66"0,-8 8-53 16,4-8 25-16,0 4-18 16,0 7-5-16,0-3-11 15,0 0-6-15,0-8 7 16,4 3-64-16,1-2-24 0,7-9-26 16</inkml:trace>
  <inkml:trace contextRef="#ctx0" brushRef="#br0" timeOffset="20481.679">9197 7591 268 0,'-17'11'101'0,"17"-11"-54"0,-17 27-44 0,13-20 23 15,-4 8-8-15,-1-4 1 16,1 8-6-16,3-4-3 15,5 4-5-15,0-4-4 0,5 8 2 16,-5-12 0-16,8 4 1 16,9 8 0-16,9-4 0 15,-1 0 4-15,1 0 5 0,3 3-3 16,-16-10 2-16,0-1 2 16,-1 11 3-16,1-10-5 15,-13 7-2-15,-4 7-5 16,-9 8-4-16,-4-4-16 15,-4 0-5-15,-4-15-25 16,-5 1-12-16,-8-5-40 16,4-4-16-16,4-10 5 15</inkml:trace>
  <inkml:trace contextRef="#ctx0" brushRef="#br0" timeOffset="20686.0067">9146 7613 232 0,'0'-7'88'0,"0"7"-48"0,5-4-29 0,-5 4 23 16,0 0-14-16,0 0-3 15,8 0-8-15,13-11-1 16,9 3-5-16,17-7-4 0,4 8 0 16,4-1-17-16,-17 4-5 15,-8 1-46-15,8 3-20 16,-8 0-7-1</inkml:trace>
  <inkml:trace contextRef="#ctx0" brushRef="#br0" timeOffset="21219.6807">9745 7866 220 0,'-13'-11'85'0,"17"11"-46"0,-8 0-26 0,4 0 24 16,-4 0-8-16,4 0-2 16,-4 4-9-16,4 7-1 15,0 4-10-15,0 4 5 0,0 3 3 16,4 5 8-16,0 11 3 15,0 3-7-15,1 4-1 16,-1-14-2-16,4 14 2 0,1-4-1 16,-5-18-1-16,0 0 7 15,5-12 3-15,8-4 1 16,4-14 3-16,0-16-12 16,5-11-3-16,8-22-9 15,0-5-4-15,4-14-1 16,-8 18-1-16,-5 8-27 15,5-19-11-15,-5 16-63 16,-8-9-27-16,-4-14-50 16</inkml:trace>
  <inkml:trace contextRef="#ctx0" brushRef="#br0" timeOffset="26158.7753">2949 9643 60 0,'-4'-34'24'0,"-5"34"-12"0,-3-46-12 0,3 43 7 16,1-5 5-16,3 4 2 15,-3 1-18-15,0-1-7 16,-1 0 3-16,5 0 3 16,0-3 13-16,-1-1 6 15,5-11 29-15,0 4 12 16,5-11-6-16,-5-4-5 15,8-8-9-15,1 4-5 16,3 8-16-16,-3-5 13 0,8 16 7 16,-9-4-7-16,1 12-3 15,-1 3-8-15,-8 15 0 16,4 20-7-16,-4 3-3 0,0 11-1 16,-4-15 1-16,4 0 1 15,0 4 3-15,0-8-1 16,0 8 2-16,0-3-4 15,0 6 1-15,0-14-5 16,4 3-2-16,1-3 2 16,7-12 0-16,1 1-1 15,21-16 1-15,-4 0-15 16,17-7-5-16,-14-1-26 16,10-14-13-16,29-12-32 15,-17-7-12-15,-4 4-13 16</inkml:trace>
  <inkml:trace contextRef="#ctx0" brushRef="#br0" timeOffset="26383.8058">3420 9224 260 0,'-21'0'96'0,"21"0"-52"0,-4 0-29 0,-5 4 26 0,5 3-15 0,0 8-5 16,-5 4-15-16,9 19-6 15,0-12 0-15,0 1-3 0,0 26 1 16,0-8 2-16,0 23 2 31,0 41-1-31,0-11 2 16,0-7 0-16,0-12 1 0,-4-11-2 15,4-12 1-15,4-10-42 16,-8-12-16-16,8-12-78 16</inkml:trace>
  <inkml:trace contextRef="#ctx0" brushRef="#br0" timeOffset="26727.9742">3569 9458 188 0,'-4'-8'71'0,"8"4"-38"0,4-7-21 0,1 11 19 15,12-7-7-15,5 3 0 16,3 0-2-16,5 4-2 15,-8 0-10-15,3 4 9 0,-7 7 4 16,-5 4 0-16,-9-3-2 16,1-1 0-16,-9 8-1 0,0-4-3 15,-9 11 0-15,1-3-7 16,-9 18-2-16,4-7-2 16,-8 12-1-16,4-5-3 15,0 12-2-15,4-8 1 16,5 4-1-16,-5-4 4 15,21-11 2-15,-3 0 0 16,7-4 1-16,-3-7-20 16,16-12-5-16,-4 1-47 15,22-12-20-15</inkml:trace>
  <inkml:trace contextRef="#ctx0" brushRef="#br0" timeOffset="27198.9521">4443 9695 188 0,'0'15'71'0,"0"-15"-38"0,9 12-10 15,-9-8 26-15,4-1-1 0,0 1 2 16,5-4-15-16,-1 0-4 16,9-11-18-16,13-8-8 0,8 4-1 15,5 0-14-15,12 3-6 16,4 5-49-16,1 7-20 15,-9 4-40 1</inkml:trace>
  <inkml:trace contextRef="#ctx0" brushRef="#br0" timeOffset="27701.31">5233 9149 200 0,'0'22'74'0,"0"-22"-40"0,4 76-31 0,-4-65 15 16,0 27 2-16,-4 26 2 16,0-19 2-16,-1-4 0 0,1 5-13 15,4-5-4-15,0 12-3 0,0-8 0 16,0 8 2-16,0-8-8 15,0 1 0-15,0-9-73 16,0-3-31-16</inkml:trace>
  <inkml:trace contextRef="#ctx0" brushRef="#br0" timeOffset="28191.4612">5437 9201 212 0,'-9'12'79'0,"5"-12"-42"0,-5 15-32 0,5-12 19 16,4-3 2-16,0 4 5 15,4 0-4-15,9-4-2 16,8-4-13-16,5 0 3 0,-5 1 3 15,-4-1-8-15,8 0-1 0,-3 0-3 32,3 1-1-32,9-5-3 15,0 4 1-15,-4 1-2 16,-9-1-1-16,0 4 1 16,-4 4 1-16,-4-1 3 15,-9 1 4-15,0 0-2 16,1 11 1-16,-1 11-1 15,-4 1 1-15,0 7-2 0,0 3 1 16,-4 5 0-16,-1-12 1 16,1-4-4-16,0 12-1 15,0-4-1-15,-1 8 1 16,1-5-2-16,-4 9 2 16,3-12 0-16,1 7 3 15,0-7-36-15,4-4-15 16,0-7-41-16,4-4-16 15,-4-1-30 1</inkml:trace>
  <inkml:trace contextRef="#ctx0" brushRef="#br0" timeOffset="28387.7791">5937 9771 272 0,'0'11'104'0,"0"-11"-56"0,-4 38-54 0,4-31 19 16,0 5-10-16,4 7 0 16,-8-8-6-16,0 0-2 15,0-3 2-15,4 3-41 0,-5-11-15 16,5 4-45 0</inkml:trace>
  <inkml:trace contextRef="#ctx0" brushRef="#br0" timeOffset="28707.948">6294 9167 220 0,'-4'4'82'0,"-5"7"-44"0,-3 23-38 16,3-19 18-16,1 8-10 16,-5 7-2-16,0-3 3 15,-4 7 2-15,9-4-6 16,-1 0 4-16,9 0 3 0,4-7 0 15,1-1 3-15,-1-10 3 0,9 7 3 16,-5-4-9-16,5 0-4 16,-5-4-3-16,5 4 1 15,0 4-1-15,-1-4 0 16,-3 4-3-16,-5 4-2 16,0-8 3-16,-8 22 0 15,0-6-4-15,-13 14-1 16,-13 8-24-16,-8-12-10 15,4-7-21-15,-4-19-9 16,8-7-47 0</inkml:trace>
  <inkml:trace contextRef="#ctx0" brushRef="#br0" timeOffset="28911.1528">6239 9145 232 0,'4'11'88'0,"5"-7"-48"0,-1 7-27 0,-4-3 22 16,1-1-7-16,3 5 0 15,5-5-9-15,8-3-1 16,4-4-11-16,14 0-6 0,7-4-2 16,5-7-30-16,-13-1-12 15,-4 1-88 1</inkml:trace>
  <inkml:trace contextRef="#ctx0" brushRef="#br0" timeOffset="29873.1766">6901 9529 240 0,'-13'23'90'0,"13"-23"-48"0,-13 4-20 16,9-4 28-16,0 0-13 16,0 0-1-16,0 0-6 0,-1 0-1 15,1-4-16-15,0 0-6 0,4-3-2 16,0 3-3-16,17-4-2 15,17-7-2-15,17 0 1 16,12 0-12-16,-12 4-5 16,-8 0-52-16,12-1-21 15,26 1-47 1</inkml:trace>
  <inkml:trace contextRef="#ctx0" brushRef="#br0" timeOffset="30091.9146">6909 9707 260 0,'0'7'99'0,"0"-7"-54"0,17 8-37 16,-17-4 24-16,13-1 0 15,-4-3 3-15,16 4-15 16,-4-4-6-16,13 4-9 15,-4-4-4-15,17 0 2 0,-9 0-59 16,13-4-27-16,-9 0-53 16</inkml:trace>
  <inkml:trace contextRef="#ctx0" brushRef="#br0" timeOffset="30504.8695">7580 9028 280 0,'-8'-4'104'0,"3"4"-56"0,5 4-34 0,0-4 26 16,0 7-16-16,0 5-1 0,5 7-9 15,3 7-1-15,1 15-8 16,8 5-1-16,0-5 0 0,-5-3-2 15,5 11-2-15,0-8 1 16,4 8-1-16,-4-7 8 16,0 3 7-16,5-3 4 15,-5-5 3-15,-5-3-1 16,1 0-1-16,0-15 5 16,0-4 4-16,-1-3-5 15,1-16 0-15,0 0-9 16,4-22-4-16,4-31-6 15,-8 12-2-15,-1 7-10 0,5-19-5 16,-4 8-36-16,4 0-16 16,0 8-42-16,0 7-16 15,9-4-36 1</inkml:trace>
  <inkml:trace contextRef="#ctx0" brushRef="#br0" timeOffset="30851.2882">8310 9620 296 0,'0'-11'110'0,"0"11"-60"0,-4 3-17 0,4-3 38 16,-4 8-17-16,4-8-6 16,0 11-20-16,0 8-7 15,0 0-12-15,0-4-2 0,0 8 0 16,0-4-3-16,4 7-1 16,-4-3-1-16,4 7 1 15,0-4-2-15,-4 8-1 16,0 0-15-16,0-11-7 15,0-1-33-15,0-3-15 16,0-4-100 0,5-11-53-16,-1 0 107 15</inkml:trace>
  <inkml:trace contextRef="#ctx0" brushRef="#br0" timeOffset="31840.112">4091 10751 264 0,'-8'-15'99'0,"8"15"-54"0,-5-26-37 16,1 26 24-16,4-8-9 16,0 5 1-16,0 14-9 15,0-11-4-15,4 11-6 16,1-3 3-16,7 22 4 0,-3-4-2 16,16 27 2-16,-12-15 4 15,12 22 2-15,-3-7 2 0,7 11 0 16,-3-11-3-16,4 15 0 15,-5-19-5 1,0 4-2-16,-3-12 2 0,3-7 3 16,5 4 5-16,-13-23 2 15,0-4-5-15,-9-22-2 16,5 0-9-16,4-35-2 16,-4 12-4-16,8-30-1 15,-4 12-21-15,8-13-8 16,-3 13-20-16,-1-5-9 15,-4 4-37-15,13 12-16 16,-5 3-37 0</inkml:trace>
  <inkml:trace contextRef="#ctx0" brushRef="#br0" timeOffset="32184.8783">4847 11355 324 0,'-5'-4'123'0,"5"4"-66"0,-4 0-38 0,4 0 32 16,0 4-13-16,0 0 0 15,0 3-10-15,0 1-5 16,4 7-13-16,1 0-2 0,-1 8 2 16,0-5-6-16,0 5 0 15,1-4-2-15,-1 11-2 16,0-7 1-16,0 7-1 16,-4-4-29-16,0 4-13 15,0-7-44-15,9-12-21 16,-9-3-51-1</inkml:trace>
  <inkml:trace contextRef="#ctx0" brushRef="#br0" timeOffset="32435.7741">5139 10883 296 0,'0'0'110'0,"0"0"-60"0,0 0-45 16,0 0 24-16,0 0-16 15,0 4-2-15,9 0-5 16,-5-4 1-16,13 0-4 16,0 0 0-16,4-4 3 0,1 0-3 15,12 4 0-15,-5-7-45 0,5 3-19 16,-4-3-78-1</inkml:trace>
  <inkml:trace contextRef="#ctx0" brushRef="#br0" timeOffset="32670.1675">5190 11204 292 0,'-4'11'110'0,"4"-11"-60"0,0 4-23 0,0-4 34 16,4 4-14-16,-4 0-3 0,13-1-16 15,-4 1-6 1,12 0-12-16,-4 0-4 0,12-4-2 0,-3 0-11 16,8-8-3-16,-4 1-55 15,4-5-24-15,-5 1-80 16</inkml:trace>
  <inkml:trace contextRef="#ctx0" brushRef="#br0" timeOffset="35421.8418">5895 10883 256 0,'-25'-7'96'16,"25"7"-52"-16,-9-11-36 0,5 11 21 0,0-4-6 0,4 4-2 16,0-11-3-16,0 3-1 15,4-3-9-15,0 7 1 0,13-11 2 16,0 3-2-16,8 5 2 15,-3-1-6-15,3 5-1 16,-4-1 0-16,5 4 2 16,-5 0 3-16,-4 7 2 15,-4 1 1-15,-9 11 2 16,0 0-1-16,-16 11 2 16,-1-4 1-16,-8 20-1 15,-1-9-1-15,1 8 1 0,4-3-4 16,0-1 1-16,4-7-3 15,1 0 0-15,3-3-3 16,5-5-1-16,0-3-1 16,8-5 0-16,0-2-5 15,22-5 1-15,-5 0-11 16,17-7-3-16,-4 3-59 16,8-18-27-16,-3 4-61 15,3-12-48-15,-4 4 87 16</inkml:trace>
  <inkml:trace contextRef="#ctx0" brushRef="#br0" timeOffset="35766.702">6375 10767 200 0,'-9'-8'74'0,"9"8"-40"0,0-8-16 0,0 8 25 16,0 0 2-16,0 0 3 15,0 0-2-15,0 0-1 16,0 4-25-16,0 0 8 0,0 7 5 16,0 1-4-16,0 10-2 15,0 1-9-15,0 3-3 0,0-3-5 16,0 11-1 0,0-8-5-16,0 8-1 0,0-4-1 15,0 4 1-15,0-3-4 16,4-5 0-16,1-3 3 15,-1-5 1-15,0 1-1 16,5-15-2-16,-1 4-26 16,5-16-12-16,0 4-23 15,8-15-10-15,-4 4-10 16,8-11-4-16,-4 3-47 16</inkml:trace>
  <inkml:trace contextRef="#ctx0" brushRef="#br0" timeOffset="36021.6718">6629 10853 260 0,'-12'12'99'0,"12"-12"-54"0,-5 26-22 0,5-22 29 16,-4 11-5-16,0-4-1 15,4 16-12-15,0-5-6 16,0 20-16-16,0-5-3 0,0 9 1 15,0-9-4 1,0 9-1-16,0-5-2 16,4 4 0-16,0-7-2 15,1 0-1-15,-1-4-28 16,0-4-11-16,0-4-41 16,5-18-14-16,-1-1-51 15</inkml:trace>
  <inkml:trace contextRef="#ctx0" brushRef="#br0" timeOffset="36241.2717">6952 11140 328 0,'0'11'123'0,"0"-11"-66"0,-4 12-44 0,4-12 28 15,-5 11-25-15,1 0-6 16,0-7-5-16,4 4-1 16,0-1-2-16,0-3-30 0,0 0-14 15,0-1-55-15,4-3-26 0,0 0 5 32</inkml:trace>
  <inkml:trace contextRef="#ctx0" brushRef="#br0" timeOffset="36592.0416">7190 10725 260 0,'-13'15'96'0,"13"-15"-52"0,-17 8-29 16,8-1 26-16,-8 5-13 0,0 6-1 15,0 5-5-15,5 0 1 16,3-4-13-16,1-4-3 0,8 7-3 15,12 8-5-15,1-7 1 16,0-4 0-16,17 4 2 16,-5-1-1-16,9 1 2 0,-4-1 7 15,-5 1 5-15,-4-4 6 16,1 4 4-16,-5-5-9 16,-9 13-4-16,-4-9-7 15,-12 1-4-15,4-1-16 16,-18 5-5-16,5-4-28 15,-16-1-11-15,7 1-22 16,-8-12-7-16,9-7-39 16</inkml:trace>
  <inkml:trace contextRef="#ctx0" brushRef="#br0" timeOffset="36811.3358">7058 10778 236 0,'-21'7'88'0,"21"-7"-48"0,4 8-25 0,-4-4 24 16,13-1 1-16,-1 1 3 15,14-4-6-15,16-4 0 16,1-3-21-16,-1-1-7 0,1 1-4 16,-5 3-23-16,0-11-10 15,0 4-66-15,-4-1-28 16</inkml:trace>
  <inkml:trace contextRef="#ctx0" brushRef="#br0" timeOffset="37280.2591">7491 10970 272 0,'-9'-53'104'0,"9"53"-56"0,-4-18-27 0,0 18 28 15,4-4-17-15,0 0-4 16,0 4-14-16,0 0-4 15,4 8-6-15,9 7 6 0,0 11 5 16,4 8-1-16,-5-4 0 16,-3 0-6-16,4 8 0 15,-1-4 4-15,5 0 2 16,-4 0 4-16,4-11 1 16,-4-1 5-16,0-3 2 15,-1-4-5-15,1-4-2 16,0-3-9-16,4-12-2 0,-5 0-2 15,5-22-1-15,0 3-3 16,5-18 1-16,-5-1-4 16,4-7 0-16,-4 4-10 15,0 0-3-15,8-12-37 16,-12 23-17-16,0 4-35 16,-1 0-15-16,-3 7-43 15</inkml:trace>
  <inkml:trace contextRef="#ctx0" brushRef="#br0" timeOffset="37931.9348">3679 10536 200 0,'17'-37'74'0,"-13"37"-40"0,1-8-9 0,-5 8 25 16,-5 0-8-16,1 0-2 15,0 0-9-15,-9 12-3 16,-4-1-15-16,9 4-3 0,-1 4-3 16,5 11-3-16,4 8-3 15,4 22 0-15,1 8-1 16,3 26 4-16,1 1 5 15,8-1 1-15,-9 4 2 16,-4-8-4-16,5-3 0 16,3 7-3-16,-3-3 0 15,4-12-3-15,-5-7 1 16,1-12-11-16,-1-11-2 16,1-7-30-16,-5-20-14 15,4-14-30-15,1-16-12 16,-1-26-21-1</inkml:trace>
  <inkml:trace contextRef="#ctx0" brushRef="#br0" timeOffset="39123.2135">3858 10476 168 0,'0'4'66'0,"0"3"-36"0,4-3-24 0,-4 0 15 0,4-4 6 16,5 4 6-16,3-4-11 16,5 0-5-16,0-4-10 15,4 0 4-15,18-3 4 0,-5-1 2 16,17-3-1-16,16 0-2 16,-3 7 1-16,0-8-2 0,-5 1 0 15,1 4-1-15,-1-5 2 16,5 1-7-16,8 3-4 15,4 5-2-15,13-5 1 16,-12 4 1-16,-5 4 1 16,9-7 4-16,4 3 3 15,8 4 0-15,5-8 3 16,-5 5-1-16,-8-1 0 16,0 4-7-16,0 0-4 15,8 0-1-15,5 0 1 16,-1 4 1-16,-12-4 1 15,0 0-2-15,0 0 1 16,0 0 2-16,0 0 4 0,-5-4-2 16,-3 4 1-1,-5 0-5-15,-8-4 0 0,-13 0 1 16,-5 1 0-16,1-1-2 16,0 0-2-16,-1-4 3 15,1 1 0-15,4-1-6 16,0-3 0-1,0 4 3-15,-13 3 4 16,-8 0-1-16,8 0-2 16,13-3 2-16,-9-1 2 15,-8 4-2-15,-13-3 0 16,1 3-3-16,-1 4-1 16,13-7 1-16,0 3 0 15,0 4 0-15,0-8 0 16,-5 4 0-16,1 4 0 15,0 0 0-15,0-7 2 0,-1 7-1 16,5 0-1-16,0 0 3 16,-13 0 0-16,1 0-4 0,7 7-1 15,10-7 1-15,-14 4 0 16,-4 4 1-16,0-4 2 16,5 3-1-16,-5 4-1 15,-4-7 1-15,0 0 1 16,0 0-1-16,-4-1 2 15,0 1-4-15,-1-4 0 16,1 0 1-16,0 0 0 16,4 0 0-16,0 0 2 15,0-4-3-15,0 4 0 16,0-3 1-16,0 3 0 0,0 0 0 16,-5-4 2-16,1 4-3 15,-4 0 0-15,3 0 12 16,-3 0-2-1,-1 0 0-15,1 4-7 16,-1 3-1-16,1 1 1 16,-1 3 1-16,1 4-1 15,-5 0-2-15,0 0-2 16,0 8 1-16,1 0 3 16,-1 11 1-16,0 7-4 15,0 4 1-15,5 1 2 16,-5-1 1-16,5 0-1 0,-5 12-2 15,4-5 1-15,-3 5 1 16,-1 7 1-16,4 0 3 16,1 0-1-16,-5 4 2 15,0-7-2-15,-4-5 2 16,0 1-4-16,0 3 0 16,0-11 1-16,-8 0 2 15,-1 4-5-15,1-4-1 16,-1 0-2-16,5-4 0 15,0-3 4-15,0-1 1 16,4-7-4-16,0-4 1 16,-5-3-46-16,1-8-22 15,4-8-71-15,0 0-31 16,0-18 14-16</inkml:trace>
  <inkml:trace contextRef="#ctx0" brushRef="#br0" timeOffset="40339.3676">3913 11962 116 0,'17'-7'46'0,"-17"7"-24"0,8 0 1 15,-8 0 18-15,0 0-2 16,0 0 0-16,0 0-5 16,0 0 1-16,0 0-19 15,4 0 2-15,1 0 2 0,-1 0-5 0,0 0 2 16,0 0-10-16,1 0-4 15,3 0 4-15,5 0 5 16,-5 0-4-16,9 0 0 16,0 0 0-16,22 0 2 15,-10 0 1-15,22-4 1 16,26-7-2-16,-5 3 1 16,0 4-2-16,0-3 0 15,9 3-3-15,-1-4-1 16,5 8 1-16,-21 0 3 15,-13 0 0-15,4 0 0 16,-4 0-5-16,13 0-1 16,42 0 1-1,4 0 2-15,-12 0-5 16,-5 0-3-16,-4 0 1 16,0 8 0-16,1-8 3 15,3 4 1-15,0 3-1 0,-29-3 1 16,-13 4 0-16,8-8 1 15,35 0 0-15,-31 0 2 16,-7 0-3-16,16-8-2 16,-9 8 0-16,10-4 1 15,-10 4-3-15,5 0 0 16,-8-7 1-16,12 3 2 16,-13 4-1-16,13 0 2 15,60-8-2-15,-26 5 2 16,-17-5-2-16,-51 4 2 15,-4 1 0-15,5-1 1 0,-10 0-2 16,14-4 1-16,29-3-2 16,-13 0 2-16,1 3-4 15,-31 4 0-15,-3 1 1 0,12-1 2 16,30-7-1-16,-4 3-1 16,-9 4 1-16,-13-7 1 15,-4 0-1-15,-8-1 2 16,0 1 0-16,0 0 3 15,-5-1-3-15,5 1 0 16,0 0 1-16,-1-1 0 16,1 5-2-16,0-1-2 15,4 1 1-15,-5-1-1 16,5 5 2-16,-4-5 3 16,-5 4 0-16,-3 0 0 15,-5 4-3-15,-5-7-2 16,1 7 1-16,-9 0-1 15,-4 0-31-15,-8 0-14 16,-5 0-63-16,0 7-26 16,-4-7-29-16</inkml:trace>
  <inkml:trace contextRef="#ctx0" brushRef="#br0" timeOffset="44271.6134">18183 3144 156 0,'4'-8'60'0,"-4"8"-32"0,5-7-20 15,-5 7 16-15,0 0-8 0,0 0 1 16,0 0-4-16,0 0 2 16,0 7-8-16,0 1 7 0,0 3 5 15,0 4 5-15,-5 0 5 16,-3 1-4-16,4-5-1 16,4 0-7-16,-4 8 0 15,-1 4-10-15,5-12-4 16,0 4-2-16,5 0 1 15,3 0 1-15,0-7 1 16,-3-1-2-16,7-7-2 16,1 0 1-16,4-3-1 15,-4 3-27-15,8-8-9 16,-4 4-37-16,4-3-14 16,-4-1-22-1</inkml:trace>
  <inkml:trace contextRef="#ctx0" brushRef="#br0" timeOffset="44584.1478">18378 3197 224 0,'-12'-19'85'0,"16"19"-46"0,-8 0-30 16,4 0 22-16,-4 0-13 15,4 0 0-15,-5 4-4 16,5 3 1-16,0 1-8 15,0-1 0-15,0 12 3 0,0 11 3 16,0-7 4-16,0-8-5 0,0 11 1 16,0-3-8-16,0 7-3 15,0-7-1-15,0 3 1 16,0-3-8-16,0 0-1 16,0-5-40-16,-4-2-17 15,4-1-68 1</inkml:trace>
  <inkml:trace contextRef="#ctx0" brushRef="#br0" timeOffset="45349.8534">18463 3216 184 0,'0'-4'68'0,"0"4"-36"0,0 0-26 0,0 0 17 0,0 0-8 16,0 0 2-16,0 0-8 16,0 0-1-16,5 0-4 15,-1-4 2-15,4 0 0 0,1-3 0 16,4 3 1-16,-1 0-2 16,-3 4 0-16,-5 0-1 15,5 0 0-15,3 4 0 16,-7 4 0-16,-1 3 4 15,-4 0 3-15,0 1 2 16,-4 6 5-16,-1-3-1 16,1 8-1-16,0 3 0 15,0-7 0-15,-1-4-6 16,5 4-2-16,0 4-2 0,0-12-1 16,0 1-6-16,5-1 1 15,-5 0 0-15,4-7 0 16,9 3-3-16,4-3 0 15,-1-4-34-15,6 0-12 16,-5-4-40-16,8-3-14 16,-4 3 0-1</inkml:trace>
  <inkml:trace contextRef="#ctx0" brushRef="#br0" timeOffset="45696.046">18718 3299 272 0,'-8'-12'101'0,"8"12"-54"0,-9-3-46 15,9 3 21-15,0 0-12 16,-4 7-1-16,4 1-1 16,0 3 0-16,0-4-4 15,0 1 4-15,4 3 4 0,5 4 3 16,-1 1 0-16,1-1-1 15,3 0 1-15,1 4-8 16,-4-16-2-16,-5 5-1 16,0 3 0-16,0-7 0 15,5-4 0-15,-5 0 0 0,4-4 0 16,5-15-2-16,-4 8 1 16,-1 0-7-16,1-4 1 15,8-16-32-15,0 9-14 16,0 3-39-16,0-4-81 31</inkml:trace>
  <inkml:trace contextRef="#ctx0" brushRef="#br0" timeOffset="48362.4917">21392 1051 168 0,'-8'3'63'0,"3"5"-34"0,1-4-19 16,4-4 17-16,0 0-2 16,0 0 2-16,0-4-13 15,4-4-5-15,1 5-6 0,3-12 0 16,9 3 2-16,9 1-2 0,-1-4-2 16,1 4 0-16,-1-1-1 15,1 8 0-15,-10-3 0 16,1 3 0-16,0 4 0 15,5 0-3-15,-14 4 2 16,1 3 1-16,-9 1 2 16,0 0-3-16,-9 10-2 15,5-2 2-15,-9 14 2 16,-4 7 0-16,0 9-1 16,4-5 1-16,1-11 1 15,-1 1-3-15,9-9 0 16,0 1 1-16,4-8 2 15,0 7-1-15,4-14 2 16,4 0-2-16,-3-8 2 0,-1 0-2 16,0-4 2-16,9 0-2 15,-9 0-1-15,0 0 1 16,0-3 1-16,-4-4-1 16,-4-4 2-16,-4 3 2 15,-5-3 4-15,-12 4-2 16,3 0-2-16,1-1-5 15,4-10-2-15,0 6-2 16,4 1-22 0,9-7-7-16,4 7-143 31,34 3 70-31</inkml:trace>
  <inkml:trace contextRef="#ctx0" brushRef="#br0" timeOffset="48675.0393">21774 1258 184 0,'9'0'71'0,"-9"8"-38"0,4-8-19 0,-4 0 20 16,4 0-8-16,0 3-3 15,-4 5-11-15,0-4-3 0,0 3-5 16,0-3-5-16,0 4-2 0,5-5-18 16,-10 5-7-16,5-8-40 15,0 0-54 1,0 0 27-16</inkml:trace>
  <inkml:trace contextRef="#ctx0" brushRef="#br0" timeOffset="49018.8098">21812 1039 156 0,'5'0'60'0,"-5"0"-32"0,4-3-13 0,-4 3 20 16,0 0-13-16,4 0-2 15,0 0-3-15,1 0 1 16,3-4-10-16,1 0 0 0,-1 0 2 15,1 1 0-15,3-1 2 16,1 0-6-16,0 4-2 16,0-8-2-16,-1 5 1 15,1-1-4-15,-5 4 0 16,1 0 3-16,-1 4 1 16,-3 7 1-16,-1-7 0 15,-4 3 0-15,0 5 0 16,4 18 0-16,0-8 2 15,-4 9-3-15,0 3-2 16,0-4-3-16,0 0 1 0,0 4 1 16,0-12 2-16,0-3 1 15,0-4 1-15,0 0-16 16,0-7-4-16,0 0-23 16,0-8-8-16,0-8-63 15</inkml:trace>
  <inkml:trace contextRef="#ctx0" brushRef="#br0" timeOffset="49960.7655">21566 1296 132 0,'0'-4'52'0,"9"0"-28"0,-9 1-15 15,0 3 14-15,0 0 0 16,0 0 1-16,4 0-7 15,-4 0-2-15,4 3-9 16,5 1-2-16,-5 0 2 0,4 0-1 16,-3 3 0-16,3 4-1 15,1-7 0-15,-5 8 2 16,4-5 1-16,1 4-1 16,-5 1 1-16,0-8-2 0,1 3 2 15,-1 8 2-15,0 4 5 16,-4-15 1-16,0 7 0 15,0-3-1-15,-8-1-1 16,-1-3 1-16,-4 0 2 16,1 0-1-16,-5-4 4 15,0 0-5-15,-5-4 2 16,-3-4-7-16,4-3-1 16,0 3-6-16,4-11-2 15,4 4 0-15,4 4 0 16,9-8-25-16,9 4-8 15,8 0-45-15,13-4-17 16,3 0-28 0</inkml:trace>
  <inkml:trace contextRef="#ctx0" brushRef="#br0" timeOffset="50559.1911">22199 1021 188 0,'-5'0'71'0,"1"0"-38"0,0 3-14 0,4-3 23 16,-4 4-8-16,-5 0-2 15,5 0-10-15,0-1-3 16,-5 1-11-16,1 4-3 0,-1 3-1 16,1 0-2-16,4 1-2 15,-1 10 1 1,5 5-4-16,5-8 2 0,3-1 1 16,1 1 2-16,3 4-3 15,1-12 0-15,0 4 1 16,-1 4 2-16,1-8-1 15,-4 1-1-15,-1-5 1 16,-4 1-1-16,1 7 2 16,-5-4 1-16,-5 1-1 15,-3-5 1-15,-5 1-2 0,-4-5 2 16,-4-3-13-16,-4 0-3 16,-5-3-21-16,9-1-5 15,4 4-40 1,0-4-56-16,0-3 30 15</inkml:trace>
  <inkml:trace contextRef="#ctx0" brushRef="#br0" timeOffset="50902.9325">22118 1073 212 0,'4'0'79'0,"1"0"-42"0,-1 0-26 0,0 0 21 0,0 0-13 16,5-7-1-16,-1 7-12 15,5-4-4-15,0-7-2 16,-1 11 0-16,1-8 0 0,0 4-60 16,0 1-26-16,-1-1-12 15</inkml:trace>
  <inkml:trace contextRef="#ctx0" brushRef="#br0" timeOffset="51215.4633">22292 1194 256 0,'4'-8'96'0,"-8"12"-52"0,4-11-32 0,0 7 24 15,0 0-17-15,0-4-3 16,0 4-8-16,0 0 0 16,4 7-5-16,1 1 0 0,-1 3 1 15,0 1 0-15,0-1 0 16,1-3-2-16,-1 7 1 16,0 0-4-16,5-4 0 0,-5 0 3 15,4 1 1-15,-4-1-1 16,5-4-2-16,-1-3 3 15,1-4 2-15,-5 0 2 16,0-4 3-16,1-7-5 16,-5-4-3-16,0-4-1 15,0 4-1-15,4-19-3 16,0 0 0-16,0 8-27 16,5 7-12-16,-1-4-54 15,5 20-21-15,0 6 12 16</inkml:trace>
  <inkml:trace contextRef="#ctx0" brushRef="#br0" timeOffset="56234.1361">18782 1960 168 0,'0'-4'63'0,"0"0"-34"0,4 0-21 0,-4 4 18 0,4 0-11 16,0 0-1-16,5-3-6 16,-1-1-3-16,1 4-2 15,4 0 0-15,-1-4 0 0,5 0 3 16,0 1 1-16,-4-1-1 16,0 4-1-16,-5 4-1 15,1 3 2-15,-5 1-3 16,0 7 0-16,-4 4-1 15,-4 3 1-15,-4-7 0 16,-5 12 3-16,0-5 1 16,0 1 1-16,1-4 2 15,3 0 4-15,1-4-4 0,-1 0 2 16,5-4-7-16,4-3-1 16,4 3-2-16,0-11-2 15,5 0-2-15,4 0 1 16,-1 0-6-16,5-11-3 15,0 3-27-15,0 4-14 16,0-7-55 0,0 0-31-16,-4 3 65 15</inkml:trace>
  <inkml:trace contextRef="#ctx0" brushRef="#br0" timeOffset="56562.2955">19045 1930 164 0,'4'-12'63'0,"-4"8"-34"0,0 1-14 0,0 3 20 0,0 0-10 15,0 0-5-15,0 0-9 16,0 7-3-16,0 5-4 16,0-1 4-16,-4 8 4 0,4 0 0 15,-4-4 3-15,-1 3 1 16,5-6 2-16,0 3-8 15,0 0-1-15,5-4-5 16,-1 1-1-16,0-1-1 16,0 0-2-16,1-3 3 15,-1-4 2-15,4-4-2 0,1 0-2 16,-1-4-14-16,1 0-4 16,16-7-51-1,1-1-2-15,-5-3-5 16,-4 0-14-1</inkml:trace>
  <inkml:trace contextRef="#ctx0" brushRef="#br0" timeOffset="56874.8275">19266 1956 156 0,'-5'7'57'0,"1"-7"-30"0,0 8-14 0,0-4 17 15,-1 3 0-15,5 5 2 16,0-5 0-16,-4 4 2 15,0 1-18-15,-5-1 0 0,9 4-2 0,0 0-1 16,0 4 0-16,0 4-3 16,5-1-1-16,-1 1-5 15,-4-8-3-15,4 4 0 16,0 0 1-16,-4 0-30 16,5 0-11-16,-1-4-24 15,0-4-11-15,5 0-29 16</inkml:trace>
  <inkml:trace contextRef="#ctx0" brushRef="#br0" timeOffset="57202.9874">19393 2212 192 0,'0'0'74'0,"0"4"-40"0,0-4-38 0,0 0 13 16,0 0-7-16,0 0-2 15,4 0-65-15,0 0-29 16,1-4 27-16,-1 1 17 16</inkml:trace>
  <inkml:trace contextRef="#ctx0" brushRef="#br0" timeOffset="57499.8947">19537 1941 228 0,'0'-4'85'0,"-4"8"-46"0,4 0-32 0,-4 3 18 0,0 1-9 16,4 3 1-16,-5 8-8 15,5-8-1-15,0 0-4 16,0 1-3-16,0 3 2 0,0-4-4 16,5 1 0-16,-1-5 3 15,0 1 1-15,5-1-4 16,-1 1 1-16,5-1 2 15,-1 1 1-15,1-1-1 16,0 1-2-16,-5-1 1 16,-3 5-1-16,-1-9 2 15,-4 9 1-15,-9-1-8 16,1 8-2-16,-1-8-18 0,-3 1-7 16,3 10-10-16,-3-7-3 15,3-18-49 1</inkml:trace>
  <inkml:trace contextRef="#ctx0" brushRef="#br0" timeOffset="57546.7801">19546 2069 232 0,'4'-4'88'0,"-4"1"-48"0,4-5-18 0,-4 8 26 15,5-4-14-15,3-3-5 16,0-1-16-16,5-11-9 15,4 8-2-15,0 7-13 0,0-7-5 16,0 11-50-16,9-8-21 0,-5 5-28 16</inkml:trace>
  <inkml:trace contextRef="#ctx0" brushRef="#br0" timeOffset="61340.6004">19745 2088 152 0,'0'-4'57'0,"0"4"-30"0,0 0-21 16,0 0 17-16,-8 4-10 15,4 0 0-15,-1-1-5 16,-3 1 0-16,4 0-5 16,-1 0 5-16,5 3 2 0,0-3-1 0,0 4 2 15,0-1 5-15,5 1 2 16,-1 3-5-16,4 0-3 15,1-7 1-15,-1 7 0 16,5 8-3-16,-5-11-3 16,-3-1 0-16,-1 5 1 15,0-5 10-15,5-3 5 16,-1-4 2-16,-4-4 1 16,1 4-5-16,3-15 1 15,5-11-11-15,4-1-3 16,4 5-13-16,0-16-3 15,5 8-28-15,-5 3-13 16,-4 5-50-16,-4-1-21 16,-5 12 18-1</inkml:trace>
  <inkml:trace contextRef="#ctx0" brushRef="#br0" timeOffset="69112.9168">22432 2842 148 0,'0'-37'57'0,"-4"37"-30"0,0-4-18 15,4 4 14-15,0 0 0 16,0 0 1-16,0 0-7 16,0 0-2-16,-5 11-9 15,1 4 7-15,4 0 6 0,0 4-1 16,0 4 1-16,0-1-6 16,0 12 0-16,0-11-8 15,0 3-1-15,0 5-2 16,0-5 1-16,0 0-2 0,0 4 2 15,0-7-2-15,4-4-1 16,1-4-24-16,-1-4-11 16,0-22-42-1,5-8-31 1</inkml:trace>
  <inkml:trace contextRef="#ctx0" brushRef="#br0" timeOffset="69487.9723">22504 2801 192 0,'5'0'74'0,"-5"0"-40"0,4 0-29 0,-4 0 19 16,4 4-9-16,0 3 0 0,5-7-5 16,-1 0 1-16,1 0-6 15,8 0-1-15,4 0 0 0,4-7-5 16,1 3 1-16,-5 4 0 15,0 0 0-15,1 0 0 16,-5 0 2-16,-5 0-1 16,1 4 2-16,-5 3 0 15,1 1 3-15,-5 3-1 16,0 4 2-16,-4 8 0 16,0-1 3-16,-4 5-1 15,0 7 0-15,0-16-3 16,-1 9 1-16,1-8-4 15,0 3 0-15,4 1-1 0,0-4-2 16,0 3-6-16,0-6-4 16,4-1-27-16,5-12-104 31</inkml:trace>
  <inkml:trace contextRef="#ctx0" brushRef="#br0" timeOffset="69847.3695">22882 3129 200 0,'4'11'74'0,"5"-11"-40"0,-9 4-35 0,0 0 12 16,0 3-5-16,4 5-1 16,-4-5-12-16,0 4-3 0,0-3-50 15,4 0-23-15,1-1 14 16,-1-14 10-16</inkml:trace>
  <inkml:trace contextRef="#ctx0" brushRef="#br0" timeOffset="70188.1144">23065 2801 192 0,'-5'0'74'0,"1"4"-40"0,-4 3-27 15,-1 8 20-15,5 0-7 0,-5 0 0 16,5 4-7-16,0-4-3 16,4 4-5-16,4 0-4 0,0-4 0 15,5 4-1-15,4-8 2 16,-1 4-1-16,5 0 2 16,-4 1-2-16,0 2 2 15,4 1-4-15,-4 4-2 16,-5-8 4-16,-8 8 10 15,0-5 1-15,-4 1-6 0,-5-4-1 16,-3 0-14-16,-1-3-4 16,0-1-21-16,0-3-5 15,1-1-13-15,-1 1-5 16</inkml:trace>
  <inkml:trace contextRef="#ctx0" brushRef="#br0" timeOffset="70234.9972">23065 2778 168 0,'-5'11'66'0,"5"1"-36"0,0-8-9 16,0 3 22-16,5-7-8 16,-1 0-3-16,4 0-16 15,1 0-7-15,4 0-6 16,-1 0-3-16,5 0 1 0,4 0-10 15,1 0-2-15,-1 0-21 16,0-11-9-16,0 3-60 16</inkml:trace>
  <inkml:trace contextRef="#ctx0" brushRef="#br0" timeOffset="70844.4599">23324 3102 188 0,'-9'-11'71'0,"1"4"-38"0,8 3-25 16,-5 4 16-16,1-8-1 15,4 8 1-15,0-3-9 16,0 3-2-16,0 0-7 16,4 0 0-16,-4 11 4 0,5 0 0 0,3 0 4 15,1-7-3-15,3 15-1 16,1-8-6-16,4 5-1 15,0-1 1-15,0 0 0 16,0 0-2-16,0-4 1 16,-4 0 0-16,-1 1 1 15,-3-1 13-15,-5-11 6 16,0 0 0-16,1 0-2 16,-1-11-3-16,0-1-1 15,0-6-12-15,5-5-5 16,-5-3-5-16,5 3 0 15,-1 0-24-15,1 8-8 16,-1 4-30-16,0 3-10 16</inkml:trace>
  <inkml:trace contextRef="#ctx0" brushRef="#br1" timeOffset="89315.5481">19045 2390 160 0,'4'-15'63'0,"-4"11"-34"0,4-8-16 0,-4 9 19 16,0-1-5-16,0 0 1 16,0 4-4-16,0 0-1 15,5 0-12-15,-5 4 2 0,4 0 3 16,-4-1-2-16,0 5 0 15,4 3-4-15,0 4 1 0,1 4-6 16,-5 4-3-16,4 7-4 16,-4-4 1-16,0-3 1 15,0 0 0-15,0-4 2 16,4 7 1 0,0-3-4-16,1-1 1 0,-5 1 0 15,0-8 2-15,0 0-30 16,0-4-11-16,0-3-33 15,0-4-12-15,0-1-13 16</inkml:trace>
  <inkml:trace contextRef="#ctx0" brushRef="#br1" timeOffset="89638.8645">19249 2631 188 0,'4'0'71'0,"-4"0"-38"0,-4 0-12 0,-1 0 22 15,5 0-4-15,0 0 0 0,0 8-11 0,0-8-3 16,0 0-14-16,0 0-2 0,0 3 1 15,0 5-6-15,5-8-2 16,-1 4-1-16,0 3-1 16,0-7-22-1,1 4-10-15,-1 0-31 0,0 0-12 16,0-1-35 0</inkml:trace>
  <inkml:trace contextRef="#ctx0" brushRef="#br1" timeOffset="90138.9103">19351 2491 204 0,'-5'8'77'0,"1"-8"-42"0,4 0-21 15,0 0 22-15,4 0-9 16,1 0-3-16,-1 0-6 15,0 0-1-15,5 0-9 16,-5 0-1-16,4-8 0 0,1 5 3 16,3-5 4-16,1 4-8 15,0-3-1-15,0 3-1 0,-1 4 2 16,-3-7-3-16,-1 3-2 16,1 4 0-16,-1 0-1 15,1 0 0-15,-5 0 2 16,0 0-1-16,1 4-1 15,-1 3 7-15,0-7 3 16,0 4 1-16,1 3 3 16,-1-7-5-16,0 4-1 15,0 4-2-15,-4-5-1 16,0 5-1-16,0 3 2 16,5 8-1-16,-5 0 2 15,0 0-4-15,0-4 0 16,0 0-3-16,0 4-1 15,0-8-1-15,0 4 0 0,0 4 2 16,4-7 2-16,-4-1-19 16,4-4-8-16,0-3-18 15,1 0-6-15,-1-8-29 16,0 0-13-16,4-18-20 16</inkml:trace>
  <inkml:trace contextRef="#ctx0" brushRef="#br1" timeOffset="90623.3339">19788 2393 296 0,'0'-11'112'0,"0"11"-60"0,0-4-45 0,0 4 26 16,-9 4-19-16,5 0-5 16,-9 3-3-16,5 1 0 15,-1 3-3-15,1 1-4 0,-1 3 0 16,1 0-1-16,4-4 0 15,-1 4 4-15,5 4 1 16,0-11-1-16,13 7-2 0,-4-4 7 16,8 0 3-16,-5 1-3 15,5-1-2-15,-4-4-2 16,0 1 0-16,-1 0-2 16,1-1 2-16,-4 12 0 15,-5-8 1-15,-4-7-2 16,-4 7-2-16,-5 8 1 15,-8-4 1-15,-4 0-10 16,0-3-2-16,0-5-19 16,4-3-7-16,4-4-25 15,4-8-9-15,14-7-51 16</inkml:trace>
  <inkml:trace contextRef="#ctx0" brushRef="#br1" timeOffset="90935.847">19771 2499 296 0,'-17'0'110'0,"38"11"-60"0,-17-14-41 0,-4 3 27 15,4 0-16-15,1-4-3 16,-1 0-10-16,4 4-3 16,1-8-2-16,-1 5-2 0,5-9 1 15,4 1-4-15,-4 4 0 16,0 3-38-16,12-8-15 15,-8 5-82 1</inkml:trace>
  <inkml:trace contextRef="#ctx0" brushRef="#br1" timeOffset="91375.119">20081 2488 160 0,'-9'3'63'0,"9"-3"-34"0,-4 8-5 16,4-4 22-16,0-4-3 0,0 0-1 16,0 4-12-16,0-1-4 15,0 5-15-15,0-4 4 0,0 7 5 16,0-3-7-16,0 7 0 15,0-4-5-15,0 4 0 16,0-4-5-16,0 12-2 16,0-12 0-16,-4 4 1 15,4-3 1-15,-5-1 1 16,5-3 2-16,0-5 3 16,0 1 0-16,0-8 2 15,0 1 0-15,5-20 1 16,-1 4-9-16,0-7-3 0,0-1-1 15,5-3 0-15,-1 7-2 16,1 1 2-16,-1 7-1 16,1-4-2-16,-1 4 0 15,1 7 0-15,-1 1 5 16,1 7 1-16,-1 0 0 16,1 7-2-16,-1 1 1 15,5 7 1-15,-5-4-3 16,1 12 0-16,-1-1-1 15,1 1 0-15,-1 0-22 16,5-1-12-16,-4 1-1 16,-1-8-1-16,-4 4-18 0,-4-8-9 15,0-7-49 1</inkml:trace>
  <inkml:trace contextRef="#ctx0" brushRef="#br1" timeOffset="91703.2797">20127 2578 292 0,'5'19'110'0,"-5"-19"-60"0,12-19-30 0,-12 19 30 16,13-7-14-16,-5 3-3 16,9-7-22-16,-4-1-6 15,8 5-4-15,9 3-56 0,-17 4-23 16,0 0-73-16</inkml:trace>
  <inkml:trace contextRef="#ctx0" brushRef="#br2" timeOffset="104234.5492">21494 1654 160 0,'-17'0'63'0,"17"0"-34"0,0 0-16 16,0 0 19-16</inkml:trace>
  <inkml:trace contextRef="#ctx0" brushRef="#br2" timeOffset="110978.768">21409 1745 200 0,'0'0'74'0,"-4"0"-40"0,4-8-16 15,0 8 25-15,0 0-7 16,0 0 6-1,4-7-19-15,0-1-13 16,9-3-2-16,4 3-2 0,0 4 0 0,4-7 1 16,5 0-2-16,-1-1 0 15,1 5-3-15,-1-1 1 16,5 5-2-16,-9-1-1 16,0 4 1-16,-4 0 1 15,-4 4-1-15,-4 3 2 16,-5 4 0-16,-4 1 3 15,-9 10-1-15,-3-6 2 16,-5-1-4-16,4 3-2 16,0 1 0-16,0-4-1 15,5-3-3 1,-1-1 0-16,5 0 2 0,4 1 0 16,0-1 3-16,4 0 1 15,5-7-4-15,-1 4 1 16,5-5 0-16,-4 5 0 15,3-8 0-15,-3 11 0 16,-1-7 2-16,-3 7 1 16,-5 1 1-16,-5 3 2 15,1 0 1-15,-9 0 1 16,1 0 2-16,-1-4 1 0,0 1-1 16,-4-5 1-16,0 4-6 15,-4-7-1-15,-4 4 0 16,3 3 2-16,5-11-27 15,5 0-11-15,-1 0-26 16,9-11-9-16,12 3-63 16,5-3-42-1,4-4 75-15</inkml:trace>
  <inkml:trace contextRef="#ctx0" brushRef="#br2" timeOffset="111416.3539">21817 1733 232 0,'0'-7'88'0,"0"3"-48"0,0-26-34 0,0 26 22 15,0-7-11-15,0 11-2 16,0-8-4-16,0 4-2 16,0 4 1-1,-5 12-5-15,5-1 4 0,-4 4 1 16,4 4 1-16,0-11 1 15,0 3-2-15,0 0 1 16,0 1-4-16,4-5-2 16,5 1-2-16,-1-1 0 15,1 4-2-15,4 1-1 0,-1-1 1 16,1 0-1-16,-4 1-3 16,-1-1 2-16,1-3 3 15,-1 3 3-15,1 0 4 16,-5-3 5-16,0 3-8 15,0-3-1-15,-4 3-3 16,0-3 1-16,-4-1-2 16,-4 1 2-16,-5-1-15 15,0 4-7-15,-4 1 5 16,0 3 3-16,-4-15-7 16,4 0 0-16,0-8-26 15,4 1-12-15,5-1-67 16</inkml:trace>
  <inkml:trace contextRef="#ctx0" brushRef="#br2" timeOffset="111760.1469">21863 1628 244 0,'-4'0'90'0,"0"0"-48"0,0 0-27 0,4 0 26 16,0 0-13-16,0 0-1 15,0 0-7-15,0 0-1 16,0-4-10-16,4 0-5 0,9-3-1 0,-1-5-2 16,5 5-1-16,0-1-21 15,-4 5-9-15,0-1-60 16,21 4-79-1</inkml:trace>
  <inkml:trace contextRef="#ctx0" brushRef="#br2" timeOffset="112728.627">22148 1926 176 0,'4'4'66'0,"-17"-4"-36"0,9 0-20 16,4 0 17-16,-8 3 4 16,8-3 4-16,0 0-6 15,0 0-1-15,0 0-15 16,-5 0 3-16,5 0 2 0,0 0-6 15,0-3 1-15,5-1-6 0,3 0 1 16,5 0-7-16,4-3-1 16,4-1 0-16,4 1 0 15,1-1-3-15,-1 4 2 16,-3-3 1-16,-1 3 0 16,-4 4 0-16,-4-8 2 15,-1 5-1-15,-3 3 2 16,-1-8-2-16,-4 8-1 15,1-4 3-15,-1 4 0 16,-4 0-4-16,0 0-1 16,0 0 1-16,0 0 0 15,0 0 1-15,0-7 2 16,0 3-1-16,0-7 4 16,-4-4 1-16,-1-1 0 15,1-2 1-15,0-1-2 16,0 0 0-16,4 0-3 15,0-4-2-15,4-7 1 16,0 4-1-16,0 3-3 16,5 1 2-16,-1 3-1 15,5 0 0-15,0 8 2 16,4-1 0-16,0 1-3 16,0 3 2-16,0 1 1 15,0 3 0-15,-4 8-3 16,-1 3 2-16,1 5 1 15,-4 7 2-15,-5 3-1 0,0-7-1 16,0 4 5-16,-4 8 4 16,0 6-3-16,0-10 2 15,0 11-1-15,0-11 3 16,4 3-5-16,1-7-3 16,3-4 1-16,9-7 2 15,0-5 0-15,4-6 2 16,9-5-4-16,0-3 0 15,4 3-1-15,-9-7-2 16,1 8-48-16,-14-1-20 16,-7 8-92-1</inkml:trace>
  <inkml:trace contextRef="#ctx0" brushRef="#br0" timeOffset="124253.7188">12822 6229 148 0,'21'12'55'0,"-21"-12"-30"0,0 7 1 0,0-7 43 16,0 4-38-16,-4-4 21 16,0 4-31-16,0-4 13 15,4 3-20-15,-5 1-1 16,5 0-8-16,0 3-3 16,5 9-1-16,-1 14 3 15,9 11-2-15,-1-3 17 16,1 0-11-16,0 3 23 15,0 4-17-15,-1 1 20 16,5-1-20-16,-4 4 9 16,4-11-14-16,0 3 0 15,4-3-6-15,-4-4 0 16,4 0-1-16,-4-15 3 16,0-1-3-16,-4-14 1 15,4-4-1-15,-4-19 1 16,4 1-2-16,-4-20 2 15,4-7-2-15,4-38-9 16,4-4 4-16,-4 0-36 16,1 15 22-16,-5 8-43 15,4 15 35-15,-4 4-52 0,4 15 45 16,0 3-114-16,1 16 82 16</inkml:trace>
  <inkml:trace contextRef="#ctx0" brushRef="#br0" timeOffset="125970.352">13718 6814 232 0,'-4'0'88'0,"-13"0"-48"15,8 4-47-15,-8 3 86 16,-8-7-37-16,-1 11-14 16,-3 1-10-16,-5-5-13 15,0 1 1-15,4 3 4 0,4 8-6 16,14-4-2-16,-1-4 1 16,9 8 0-16,8 8-4 15,9-5 1-15,4 1-2 16,8-4 0-16,1 0 2 15,3-8 2-15,-3 0-3 16,-1 1 0-16,-8-1 3 16,-4 0 3-16,-5 4 7 0,-3 4 2 15,-10-7-3-15,-3-1-1 16,-1 0-6-16,-3 0-1 16,-1 1-1-16,-8-5 1 15,4 1-22-15,0-4-9 16,0-1-24-16,13-6-7 15,8-9-42 1,21-7-57-16,5 1 44 16</inkml:trace>
  <inkml:trace contextRef="#ctx0" brushRef="#br0" timeOffset="126317.1461">13854 7051 228 0,'-17'16'85'0,"8"-13"-46"0,1 1-21 0,8-4 23 0,-9 0-6 16,5-7 2-16,0-9-10 15,4-2-4-15,4-13-13 16,0 5-9-16,9-8-1 0,0 4 0 31,4 3 2-31,0 9-6 16,0 6 1-16,4 9-1 0,0 6 2 15,0 5 1-15,-4 3 1 16,-4 4 0-16,-9 4 0 16,-4 4 2-16,-8 3 3 15,-1 4 0-15,-3-7 2 16,-5 3-6-16,0-3-1 16,0 0 2-16,0-1 3 15,0-10-11-15,0-1-5 16,4-11-15-16,4 0-6 15,5 0-32-15,4-11-11 16,9-1-40 0</inkml:trace>
  <inkml:trace contextRef="#ctx0" brushRef="#br0" timeOffset="126635.109">14142 6882 184 0,'5'11'68'0,"-10"-7"-36"0,5 15-20 16,5-12 21-16,-1 5-13 15,0 6-3-15,0-6-2 16,1-1 3-16,7 4-10 16,-3 0 0-16,4 8-1 0,8 7 5 15,0-7 5-15,-4-1 6 16,0-10 3-16,0-1 4 0,-4-7 1 15,-1-4-5-15,1-4-4 16,0-15-12-16,-5 0-4 16,1-7-2-16,-5-1 0 15,0 5-33-15,1-5-13 16,-1-14-41-16,0 7-15 16,5 11-32-1</inkml:trace>
  <inkml:trace contextRef="#ctx0" brushRef="#br0" timeOffset="127080.3203">14635 6908 200 0,'-5'-30'74'0,"-3"26"-40"0,-13 0-24 0,12 4 17 16,5 0-11-16,4 0-2 16,-4 8-6-16,8 7-3 15,0 0-2-15,1 8 2 0,-1 3 4 16,0 4-3-16,0-7-1 16,5 3 11-16,-5-7 6 15,0-4 6-15,-4-3 3 16,4-5 1-16,-4-7 0 15,0-4-9-15,0-7-1 0,0-8-4 16,0-7-2-16,5-4-8 16,-1-4-3-16,0-8-3 15,0 1 1-15,1-1-4 16,3 5-2-16,1 3-14 16,3 3-4-16,5 9-18 15,0 3-7-15,5 8-9 16,-1-1-4-16,0 12-25 15,9 12-11-15,4-1 0 16</inkml:trace>
  <inkml:trace contextRef="#ctx0" brushRef="#br0" timeOffset="127377.9768">15212 6735 216 0,'-17'-8'82'0,"-8"8"-44"0,-5 0-14 16,17 4 29-16,0 0-14 15,-4 3-5-15,0 4-4 32,-4 5 0-32,0 6-16 15,0-7 5-15,4 4 2 0,4 8-3 16,5-1 2-16,3-3-7 15,10-5 0-15,3 1-8 0,5-4-1 16,4 0-13-16,0 4-4 16,12-7-36-1,5-9-13-15,5 1-54 16,-10-4-23-16,-3 0 24 16</inkml:trace>
  <inkml:trace contextRef="#ctx0" brushRef="#br0" timeOffset="127768.636">15573 7021 304 0,'0'4'112'0,"0"-4"-60"0,-9-4-32 0,5 4 32 15,0 0-13-15,0 0-2 0,-5-3-15 16,1-1-6-16,-5-8-9 15,0 9-1-15,-8-16 4 0,4 4-4 16,-4-8-1-16,-9-15-2 16,9 1 0-16,8 6-7 15,9-2-1-15,8 2-5 16,5 5-1-16,3 3-1 16,1 8 2-16,-5 4 4 15,5 11 3-15,0-8 0 16,0 8-1-16,-5 0 5 15,-4 8 1-15,1-1-3 0,-5 9-1 16,0-5-8-16,0 8-2 16,0-4-17-16,-9 0-7 15,1-4-16-15,-5 1-8 16,4-9-47 0,5-3-45-16,0 0 54 15</inkml:trace>
  <inkml:trace contextRef="#ctx0" brushRef="#br0" timeOffset="128250.8918">15993 6701 260 0,'-17'0'96'0,"17"0"-52"0,-17-4-25 15,9 4 29-15,-1 0-13 16,1 0 2-1,8 0-19-15,8 0-10 16,1-8-10-16,16 5-2 0,22-9 0 16,8 1 2-16,13 0-50 0,4-1-22 15,0 1-64 1</inkml:trace>
  <inkml:trace contextRef="#ctx0" brushRef="#br0" timeOffset="128463.9739">16014 6953 204 0,'13'-7'77'0,"-13"7"-42"0,34-19-15 16,-17 11 24-16,8 1-13 15,5-1-6-15,4 5-10 16,4 3-5-16,0 7-5 15,1 4-30-15,-10-3-13 16,-3 0-83 0</inkml:trace>
  <inkml:trace contextRef="#ctx0" brushRef="#br0" timeOffset="143285.6675">16791 6124 192 0,'4'-23'74'0,"-4"23"-40"0,4-38-29 0,-4 34 17 0,0 8-8 15,5 8 0-15,-1 3-8 16,0 11-2-16,0 12-2 15,1 18-2-15,12 12 1 0,4 8-4 16,-8-24 2-16,-1-6 3 16,1 14 3-16,0-3 4 15,4-1 2-15,-4-7 12 16,4-3 7-16,-5-5 7 16,5-18 2-16,0-4-13 0,4-19-3 15,-4 0-9-15,9-27-4 16,8-33-3-16,-13-1 0 15,-4 12-2-15,9-22 2 16,-1 3-4-16,5-11-2 16,-5 18-27-16,1-7-12 15,-5 12-41-15,4 14-17 16,-3 5-35 0</inkml:trace>
  <inkml:trace contextRef="#ctx0" brushRef="#br0" timeOffset="143584.0785">17525 6512 296 0,'5'-19'110'0,"-10"27"-60"0,10-8-45 0,-5 4 24 16,0 3-16-16,0 8-2 15,0 4-7-15,0-4-1 16,0 8-1-16,0-1-2 0,4 12 1 15,-4 0-1-15,0 0 0 16,0-4 0-16,0 8 2 16,0 0-1-16,-4-4-1 15,4-8-30-15,-5 1-13 16,1-5-22-16,4-7-10 16,9-7-30-1</inkml:trace>
  <inkml:trace contextRef="#ctx0" brushRef="#br0" timeOffset="143959.6931">17933 6388 192 0,'0'-23'74'0,"0"23"-40"0,0-38-20 0,0 31 20 16,0-1-8-16,0 1-1 16,0 3-3-16,0 0-2 15,0 4-10-15,0 0-2 0,0 15 2 16,0 0-6-16,4 19-2 16,-4-7-1-16,4 18-1 15,-4-4 0-15,0 8 2 0,0-7-1 16,0 3-1-16,0 12-21 15,-4-20-11-15,4-6-31 16,-4 3-12-16,4 11-24 16</inkml:trace>
  <inkml:trace contextRef="#ctx0" brushRef="#br0" timeOffset="144293.7418">17835 6618 312 0,'0'0'115'0,"0"3"-62"0,4-6-42 0,-4 3 28 16,9 0-12-16,12-4-1 0,-4 0-15 15,-4 4-4-15,21 0-5 16,21 0-4-16,-21 4 1 0,-4 0-59 15,8 7-26-15,-8 0-63 16</inkml:trace>
  <inkml:trace contextRef="#ctx0" brushRef="#br0" timeOffset="145062.4426">18705 6059 200 0,'0'0'77'0,"0"-11"-42"0,-4 4-19 0,0 7 24 16,4-4-8-16,-4-7 1 16,-1 3-14-16,1 0-6 15,0 5-8-15,4-1-2 0,-4 0 3 16,-1 4 1-16,5 0 3 15,-4 8-5-15,0 11-1 16,4-4-4-16,4 15-1 16,0 11-1-16,9 12 0 15,0 7 2-15,0 5 2 16,4-1 1-16,-5-4 1 0,5-3 2 16,0-12 1-16,-4-4 10 15,0-10 4-15,4-9 4 16,-5-11 2-16,5-7-8 15,-4-8-4-15,0 1-4 16,0-24-2-16,-1 5-1 16,5-31 2-16,0 11-3 15,9-22-2-15,12-34-5 16,9 11 0-16,-5 12-11 16,-12 30-3-16,-5 11-35 0,1 0-13 15,12 7-19-15,-17 16-5 16,-4 0-43-1</inkml:trace>
  <inkml:trace contextRef="#ctx0" brushRef="#br0" timeOffset="145612.6089">19287 6440 280 0,'0'-7'107'0,"-9"3"-58"0,9-3-42 15,0 7 26-15,0 0-17 16,5-4-1-16,3-4-7 0,5 1-3 16,0 3-2-16,-1 0 0 0,5 4 0 15,-4 0-1-15,0 4 1 16,-1 0 4-16,-3 7 6 15,-1-3-1-15,-8 10 3 16,0 1-2-16,-12 11 0 16,-14 16-3-16,5-9-1 15,4-6-1-15,-4 6 2 16,4-3-1-16,4-7 2 16,5-1-6-16,3-11-1 31,1 0-2-31,8-3-2 15,13-5 1-15,0-3-1 0,0-4-11 16,13-4-3-16,-4 0-26 16,7-3-9-16,-3-1-70 15,13-7-28-15,-5 0 26 16</inkml:trace>
  <inkml:trace contextRef="#ctx0" brushRef="#br0" timeOffset="145956.3631">19941 6229 304 0,'0'-7'115'0,"0"7"-62"0,-9-8-33 0,5 8 32 15,0 8-24-15,-1-8-7 16,1 11-13-16,0 0-6 16,0 23-1-16,4 27-4 0,0-5 2 15,0-3-4-15,0 4-1 16,0-1-19-16,0-11-9 16,0 1-22-16,-5-12-7 15,5-12-13-15,0-3-3 0,0-8-12 16</inkml:trace>
  <inkml:trace contextRef="#ctx0" brushRef="#br0" timeOffset="146260.2095">19690 6588 312 0,'13'7'118'0,"-13"-7"-64"0,51 4-41 16,-47 0 30-16,17-12-26 15,17-3-6-15,5-4-21 16,-1-4-7-16,5 4 9 16,0 3-49-16,-1 1-21 0,-3 0-53 15</inkml:trace>
  <inkml:trace contextRef="#ctx0" brushRef="#br0" timeOffset="146549.1542">20373 6093 288 0,'-4'-18'107'0,"-4"6"-58"0,-9 20-35 0,13-4 28 15,-1 3-21-15,-3 4-6 0,8 5-7 16,8 6-3-1,-3 1-3-15,-1-1-2 0,4 24 1 16,9 25 1-16,0 1 1 0,-4-8-1 16,4-4 1-16,0-14 7 15,-4-9 5-15,-1-3-1 16,-3-15 0-16,-5-4 0 16,5-3 2-16,-5-1-3 15,4-7 2-15,1 3 3 16,4-26 1-16,-1 4-8 15,10-34-2-15,-6 8-5 16,10-20-1-16,16-22-3 16,-3 16-3-16,-5-5-27 15,4 19-12-15,4 15-41 0,-8 8-17 16,-4 23-57 0</inkml:trace>
  <inkml:trace contextRef="#ctx0" brushRef="#br0" timeOffset="147105.988">20972 6640 236 0,'0'0'88'0,"4"0"-48"0,5 4-18 16,-5-4 28-16,0 0-13 0,0 0-3 15,5 0-9-15,8 0-4 16,4 0-11-16,0 0 2 0,5 0 2 15,4 8-7-15,-5-8-2 16,0 11-3-16,-3-7 1 16,-1 3 0-16,-4 5 1 15,-4-9-2-15,-5 5 1 16,-8 3 2-16,-4-3 2 16,4-1-3-16,-17 8-1 15,4-3-3-15,-4 3-3 0,0-4-1 16,4 4 0-16,5-3-2 15,8-1 1-15,0 0 1 16,13 0 2-16,-5-7 3 16,9 4 4-16,-4-1 9 15,4 5 3-15,0-5 0 16,-4 12 0-16,-1-4-1 16,-12 8 0-16,0-1-6 15,-12 5-2-15,-1-1-4 0,-8 4-3 16,-1-3-7-16,-7 3-1 15,3-4-17-15,-16-7-4 16,8 4-13-16,-13-23-1 16,-21-11-57-16,-12-31-23 15</inkml:trace>
  <inkml:trace contextRef="#ctx0" brushRef="#br0" timeOffset="149493.9464">14558 7715 184 0,'9'-15'68'0,"12"15"-36"0,-8-7-4 16,-9 3 27-16,0 0-13 15,0 4-3-15,1 4-17 0,-1 3-6 16,-4 5-9-16,0-5-5 0,-4 20 1 15,-5 7 0-15,-3 7 3 16,-1 4 10-16,4-11 5 16,1-4 0-16,4 4-1 15,-1 8-6-15,5-8-1 16,5-4-8-16,7-4-3 16,1-10-1-1,0-1-1-15,16-8 2 16,-3-3-1-16,8-8-1 15,-4 0-13-15,-1-14-6 16,-3 2-26-16,3-6-8 16,-3 7-17-16,-1-12-4 0,-3 8-42 15</inkml:trace>
  <inkml:trace contextRef="#ctx0" brushRef="#br0" timeOffset="149719.8585">14957 7681 240 0,'0'12'90'0,"0"-12"-48"0,0 30-29 0,0-8 24 16,0-3-10-16,0-4-1 15,0 16-13-15,0-5-5 16,0 23-5-16,0-8-3 0,0 20 3 16,0-5-2-16,0 1-1 15,0-8 1-15,5 8 1 16,-1-20-1-16,0 5-1 15,0-8-52-15,1 3-23 16,-1-14-50 0</inkml:trace>
  <inkml:trace contextRef="#ctx0" brushRef="#br0" timeOffset="149830.1301">15288 7862 252 0,'-8'-7'96'0,"8"3"-52"0,4-3-18 16,0 3 31-16,1-8-21 16,-1 1-8-16</inkml:trace>
  <inkml:trace contextRef="#ctx0" brushRef="#br0" timeOffset="150085.0896">15310 7798 551 0,'4'-4'4'0,"4"1"-1"0,1 3-4 16,8 7 0-16,-4-3 1 15,-1 4 2 1,-3-1 8-16,-1 4 5 15,1 1 2-15,-5 7-1 16,0 3-8-16,-8 5-5 16,0 3 2-16,-5 4 1 15,1 0 0-15,-1 7 1 16,1-7 0-16,4 8 1 16,8 7-2-16,4-4-1 15,5-15-3-15,0-11-2 0,-1-4 3 16,10-7 0-16,-1-5-34 15,26-10-14-15,-5 3-53 16,22-15-22-16,-9 4-19 16</inkml:trace>
  <inkml:trace contextRef="#ctx0" brushRef="#br0" timeOffset="150419.8689">16018 7953 272 0,'-8'-4'101'0,"8"4"-54"0,0 0-31 16,0 0 27-16,0 0-17 16,0 0-4-16,4 0-9 15,0 0-1-15,9 0-7 16,-4 0-5-16,16-4-1 0,-4 1-12 16,18 3-7-16,-10 0-44 15,14 0-21-15,-9 0-40 16</inkml:trace>
  <inkml:trace contextRef="#ctx0" brushRef="#br0" timeOffset="150669.6387">16044 8289 300 0,'17'7'112'0,"-17"-7"-60"0,17-4-28 0,-17 4 33 15,13-7-25-15,-1 3-5 16,10-4-23-16,-5 1-7 16,17-1 0-16,-5 1-58 0,9 3-24 0,-4 0-63 15</inkml:trace>
  <inkml:trace contextRef="#ctx0" brushRef="#br0" timeOffset="152456.1594">16778 7764 156 0,'0'0'57'0,"0"0"-30"0,-8 23-1 16,4-19 25-16,-1-1-1 16,1 1 0-16,0 4-10 15,0-1-5-15,-1-3-19 16,1 0-1-16,0 0 1 0,4-8-2 15,4-4 2-15,5-3-7 16,-1 3-1-16,1 1-4 16,12-1-3-16,13-3-3 15,-9 7-1-15,1 4 4 0,-1 0 1 16,-4 4 0-16,-8 7 1 16,0 4 0-16,-9 1 1 15,-8 2-2-15,-5 1-2 16,1-4 3-16,-9 16 2 15,-9 14 2-15,9-11 1 16,0-4-2-16,0 11-1 16,5-14-6-16,-1 7 1 15,4-8 2-15,5 1 3 16,0-5-2-16,8-3 0 16,17 4-3-16,26-12-1 15,0-3-6-15,-9-8-3 16,-8 0-27-16,12-12-14 15,-8 1-24-15,4-23-11 0,-4 11-41 16</inkml:trace>
  <inkml:trace contextRef="#ctx0" brushRef="#br0" timeOffset="152832.1252">17385 7647 196 0,'0'-11'74'0,"0"11"-40"0,-4 4-7 16,4-4 27-16,0 0-6 15,-4 7-1-15,0 1-11 0,-1-1-3 16,5 5-18-16,0-1 0 0,0 4 1 16,0 15-4-16,0-15 1 15,0 4-6-15,0-4-2 16,0 16-2-16,0-1 0 15,-4 0-4-15,4-4 0 16,0 4 1-16,0-14 2 16,0-1-1-16,4 4-1 15,5 3 3-15,-1 1 0 16,1-12-4-16,8 0 1 16,0-11-2-16,0-7 0 15,-5 3-20-15,10-11-8 16,7-8-16-16,-7 8-4 0,-5 0-6 15,4-4-3-15,-4 4-31 16,0-7-44 0,-5 7 46-16</inkml:trace>
  <inkml:trace contextRef="#ctx0" brushRef="#br0" timeOffset="153149.6729">17674 7757 264 0,'0'0'101'0,"0"0"-54"0,0 11-37 16,0-3 25-16,0-1-12 15,0 1-4-15,-4 7-6 16,4-4-3-16,-5 12-6 0,5-4 4 0,0 18 2 16,0-7-5-16,5 12-3 15,-5-4 1-15,4 11 0 16,0-12-4-16,0 5 1 16,1 11-18-16,-1-12-5 15,0-18-51-15,-4-8-21 16,0-4-26-16</inkml:trace>
  <inkml:trace contextRef="#ctx0" brushRef="#br0" timeOffset="153263.2819">17975 7998 296 0,'5'8'112'0,"-5"-8"-60"0,0 7-36 15,0-3 27-15,0 7-25 16,0-3-10-16,-5 11-5 0,1-4-1 16,0 4-1-16,0-12-36 0,-1 8-16 15,1-3-49 1,0-1-64-16,0 0 48 16</inkml:trace>
  <inkml:trace contextRef="#ctx0" brushRef="#br0" timeOffset="153598.3694">18200 7742 248 0,'-25'3'93'0,"25"-3"-50"0,-26 19-39 16,22-15 21-16,-4 4-7 15,-1-1-1-15,5 4 4 16,0-3 3-16,4 3-12 15,0-3 2-15,8 3 0 0,1 1-3 16,8 3 1-16,-5-4-9 16,9 4-2-16,-4 4 3 0,5-4 2 15,-5 4-2-15,0-8-3 16,-5 4 2-16,1 8 0 16,-4-4 7-16,-5 3 4 15,0-3-10-15,-12 0-1 16,-1-4-12-16,-12-4-2 15,4 1-25-15,-13-8-9 16,5-1-17 0,-13-10-6-16,8-1-54 15</inkml:trace>
  <inkml:trace contextRef="#ctx0" brushRef="#br0" timeOffset="153770.2696">18158 7745 304 0,'17'-3'112'0,"-17"3"-60"0,17-8-39 0,-17 8 28 16,8 0-23-16,1 0-7 15,3 0-7-15,14 0-1 16,-1-4-2-16,1 4-34 0,-5 0-14 16,0 0-98-1</inkml:trace>
  <inkml:trace contextRef="#ctx0" brushRef="#br0" timeOffset="155057.1421">18837 7828 132 0,'4'-26'52'0,"-8"26"-28"0,0-8-15 0,4 8 16 15,-5-3-1-15,5-1 1 16,0-4 1-16,0 5 1 16,0-9-14-16,0 1 3 0,0-8 4 15,0 8-2-15,0-1-1 16,0 1-5-16,5 7-2 15,-5 4-6-15,8 19-3 16,1 11 2-16,-1 8 2 16,-4 4 0-16,1-8 0 15,-1 0-3-15,-4 11-2 16,0-11 3-16,0 15 0 16,0-4-4-16,-4-3 1 15,-1-5-20-15,1-7-9 16,4 1-29-16,-4-16-11 15,0 4-32-15</inkml:trace>
  <inkml:trace contextRef="#ctx0" brushRef="#br0" timeOffset="155270.797">18629 7926 220 0,'-26'4'82'0,"26"-4"-44"0,0 8-16 15,0-8 39 1,22 4-19-16,3-1-12 16,9-3-7-16,-4 0-14 15,-5 0-5-15,13-7-3 0,-4-1-6 16,9-3-1-16,16 0-39 16,5-4-18-16,-9-4-66 15</inkml:trace>
  <inkml:trace contextRef="#ctx0" brushRef="#br0" timeOffset="158110.4615">19452 7715 208 0,'-4'4'79'0,"4"-4"-42"0,0 4-23 0,0 3 20 0,0-7-8 16,0 0-3-16,0-7-9 16,0 3-1-16,9-7-8 15,-5-1 1-15,9-6 1 0,-5 2-3 16,9-2-1-16,-4 3-1 16,4 3 1-16,0 1 7 15,0 7 5-15,0 4-3 16,-5 0-2-16,1 4-5 15,-13 19-2-15,0-5-1 16,-8 16-2-16,-1-4 1 0,-4 16-1 16,1-9 2-16,-5 16 1 15,4-7-4-15,0 14-1 16,5-11 1-16,4 4 0 16,4-16 3-16,0 1 3 15,8 7 2-15,1-11 3 16,3-11-3-16,1-15-2 15,-4-1 0-15,7-14 1 0,1-1-1 16,0-18 2-16,5-23 0 16,-14 18 1-16,1 5-2 15,-9-4 1-15,0 3-6 16,-13 1-3-16,0 3-2 16,-8 1 0-16,4 3-6 15,-4-4-4-15,4 8-6 16,0-4 0-16,4 4-11 0,5 0-3 15,-1 0-15-15,13 0-4 16,-4 4-10-16,13-1 0 16,0 5-23-1</inkml:trace>
  <inkml:trace contextRef="#ctx0" brushRef="#br0" timeOffset="158457.2872">19983 8123 252 0,'4'0'96'0,"-4"0"-52"0,0-8-21 16,0 8 29-16,0 0-21 16,0 0-7-16,0 4-10 15,0 0-4-15,0 3-6 16,0 1-3-16,-4 3 0 0,4-3-1 15,0 3 2-15,0 0-19 0,0-3-6 16,0-1-37-16,4-7-14 16,-4 0-49-1</inkml:trace>
  <inkml:trace contextRef="#ctx0" brushRef="#br0" timeOffset="158753.2571">20178 7546 232 0,'-21'3'88'0,"21"-3"-48"0,-17 19-29 0,13-19 23 15,0 11-9-15,-1-7-2 16,1 4 0-16,0 3 0 16,4-11-12-16,0 4 4 0,8-4 3 15,1 0-6-15,12-4 1 16,-4 4-8-16,13-11-1 0,-5 3-2 15,5 4 1-15,-5 4-2 16,1 0 2-16,-5 0-2 16,-4 12-1-16,-4-1 1 15,-5 12-1-15,1 18 0 16,-1 1 2-16,-4 3-1 16,-4-4-1-16,0 9 1 15,0 2-1-15,0 1 2 16,0-4 1-16,5 0-6 15,-1-4-2-15,0-3-23 16,0-12-8-16,1 0-26 16,3-18-9-16,1-1-55 15</inkml:trace>
  <inkml:trace contextRef="#ctx0" brushRef="#br0" timeOffset="159097.3316">20785 7625 288 0,'9'-30'110'0,"-9"30"-60"0,0-4-52 0,0 4 20 16,-5 11-13-16,1-7-1 15,-9 15 9-15,5 0 3 16,-5 11-7-16,5-4 3 0,-1 4 2 0,1-7-1 15,4 0 2-15,-1-1-8 16,10 1-2-16,-1-4-1 16,9 3 0-16,-1-3 2 15,5 4 1-15,-4-1-3 16,0-6-1-16,-5-1 3 16,-4 11 1-16,1-3 1 15,-10 7 0-15,1 0-4 16,-9-4-1-16,1 1-6 15,-5-5 0-15,4 1-37 16,-12-8-13-16,3 0-30 16,-3-15-11-16,4 4-32 15</inkml:trace>
  <inkml:trace contextRef="#ctx0" brushRef="#br0" timeOffset="159397.3976">20730 7655 280 0,'-4'4'107'0,"4"-4"-58"0,0 11-35 0,0-7 26 16,0 3-13-16,0 1-3 0,13-4-12 15,-5-1-5-15,9-3-4 16,13 0-3-16,4 0 1 0,0 0-32 16,-13 0-12-16,0 0-40 15,0 0-15-15,13 0-12 16</inkml:trace>
  <inkml:trace contextRef="#ctx0" brushRef="#br0" timeOffset="159835.2603">21464 7715 268 0,'5'-22'101'0,"-5"22"-54"0,0-27-31 16,0 23 27-16,0-3-12 16,0 3-3-16,0 0-14 15,0 1-4-15,0 14-6 16,0-4-3-16,0 20 0 0,0-5-1 16,0 12 0-16,0-3 0 15,0 6 2-15,0-3-1 0,4 12-1 16,0-9-37-16,0 9-15 15,1 6-31 1,3-10-11-16,-4-16-14 16</inkml:trace>
  <inkml:trace contextRef="#ctx0" brushRef="#br0" timeOffset="160163.4489">21337 7915 244 0,'-8'0'90'0,"8"0"-48"0,0 4-16 0,0-4 29 16,8 0-14-16,-4 0-3 15,22-4-20-15,-5 4-6 0,17-11-8 16,17 3-5-16,-4 5-2 0,-4 3-42 16,-13 0-20-16,-4 0-77 15</inkml:trace>
  <inkml:trace contextRef="#ctx0" brushRef="#br0" timeOffset="160538.522">21880 7613 240 0,'-17'-67'90'0,"17"67"-48"0,-12-61-38 0,7 54 21 15,-3-5-7-15,4 9-1 16,-1-5-3-16,1 4-1 15,4 4-7-15,0 0 3 0,0 23 1 16,0-4-3-16,9 22 1 16,-1-7-5-16,5 15-2 15,0-7 2-15,-1 14 2 0,1-7-2 16,0 19 0-16,0-7 10 16,4-12 6-16,8 15 10 15,-8-34 4-15,-4 0-2 16,8-26-1-16,-4 3-15 15,4-18-4-15,-4 0-7 16,9-19-3-16,-5 7 0 16,9-26 1-16,-5 11-3 15,5-33 0-15,-5 14-21 16,5 0-10-16,-5 5-28 16,5 6-10-16,-4 5-25 15,3 11-10-15,-3 7-12 16</inkml:trace>
  <inkml:trace contextRef="#ctx0" brushRef="#br0" timeOffset="161037.5528">22530 7866 244 0,'-4'-4'90'0,"4"4"-48"0,4-3-25 0,-4 3 25 16,4 0-7-16,5-4 0 16,7-4-5-16,10 1-1 15,-9-1-16-15,0 1 5 0,4-1 3 16,-4 4-14-16,0 4-3 0,-4 0-3 16,-5 8 1-16,1-4-1 15,-9 7 2-15,0-3-4 16,-13 7 0-16,5-4-4 15,-9 12-1-15,4-8-2 16,0 3 0-16,0 1 2 16,5 8 4-16,4-5-1 15,8-3 1-15,0-4 2 16,9 0 2-16,0-3 8 16,8-1 3-16,-4 0-2 15,8 1 1-15,-3-5-3 16,-6 8 0-16,-3 0 3 15,-9 8 5-15,1-4-5 16,-22 11-2-16,4 0-5 16,-17-3-2-16,5-1-1 15,-13 4-2-15,-18 15-21 16,-3-11-9-16,4-15-16 16,0-4-6-16,4-11-30 0,8-23-12 15,9-34-38 1</inkml:trace>
  <inkml:trace contextRef="#ctx0" brushRef="#br0" timeOffset="164590.4305">13357 9084 200 0,'-4'-11'77'0,"4"11"-42"0,0-4-17 16,0 4 23-16,0 0-4 15,0 0 3-15,0 0 0 16,0 0 0-16,0 0-22 16,4 0-2-16,-4 4 1 0,0-4-3 15,0 11 0-15,0 1 0 16,-4 14 2-16,0-11 2 0,-5 15 1 15,5-3-6-15,0 14 0 16,-1-3-8-16,1 11-1 16,0-8-2-16,4 1 1 15,0-1-2-15,4-7-1 16,0 0 3-16,5-3 0 16,-1-5 1-16,9-7 0 15,0 0-5-15,9-16 1 16,12 5-24-16,0-16-12 15,-4-7-19-15,-8 4-8 16,-5-8-13-16,0-7-4 16,9-16-50-1</inkml:trace>
  <inkml:trace contextRef="#ctx0" brushRef="#br0" timeOffset="164840.5034">13658 9149 248 0,'-4'-12'93'0,"0"8"-50"0,0-3-15 0,4 7 32 16,-5 0-16-16,1 0-5 15,0 7-14-15,4-3-3 16,0 15-13-16,0-4-1 0,4 23 2 16,5 30-4-16,-1 0 2 15,-4-4-1-15,1-15 3 16,-5-12-5-16,4 16-1 16,-4-4-2-16,0 0 1 15,0-3-4-15,4 3-2 16,-4-8-29-16,0-7-12 15,0-4-15-15,4-11-6 16,1-4-24-16,3-15-9 16,-4 0-4-1</inkml:trace>
  <inkml:trace contextRef="#ctx0" brushRef="#br0" timeOffset="165192.6641">13858 9413 260 0,'-9'0'96'0,"5"3"-52"0,4-6-16 16,0 3 32-16,0-4-5 16,0 4 0-16,4-12-19 15,1 5-10-15,7-4-15 16,1-1-3-16,8 1 2 0,-4 3-8 16,5 12-1-16,-5 0-1 0,0 15 0 15,0-4 4-15,-13 11 2 16,0-3 6-1,-12 11 3-15,3-8 0 16,-3 12 1-16,-1-8-8 16,1 4-5-16,-1-4 0 15,5 4 2-15,0-4-2 16,4-3 0-16,0-1-6 16,8-11-2-16,-3 4-23 15,12-8-8-15,0-7-33 16,8-8-11-16,-4 4-31 15,13-11-12-15,-4 0 0 16</inkml:trace>
  <inkml:trace contextRef="#ctx0" brushRef="#br0" timeOffset="165447.6187">14376 9612 340 0,'-4'-3'129'0,"4"3"-70"0,-5 0-36 15,5 0 37-15,0 0-18 16,0 0-1-16,5 0-18 16,7 0-4-16,5-8-11 15,4 4-5-15,1-7 0 0,12 0-48 16,4-1-20-16,4 5-75 15,1-1-31-15,-5 5 35 16</inkml:trace>
  <inkml:trace contextRef="#ctx0" brushRef="#br0" timeOffset="166177.099">14945 9299 212 0,'-5'-3'82'0,"5"3"-44"0,-4-12-16 16,4 12 28-16,0-7-8 15,0 3 0-15,4-4-7 16,1 1 1-16,7-1-20 16,-3 5 4-16,8-5 1 0,-4 4-5 0,-1 8 1 15,5 11-10-15,-4 0-2 16,-5 0-1-16,-3 12 2 16,-10 25 1-16,-3-2 1 15,-9-1 0-15,4-16 0 16,1-2-4-16,-5 10-3 15,4-7 0-15,0 8 1 16,5-16 3-16,-1 4 2 16,5-3-1-16,4-5 1 15,0-7-4-15,8-7 0 16,-3-8-6-16,16 0-2 16,-4 0-29-16,21-8-10 15,-8 5-46-15,12-9-20 16,-8 5-44-16</inkml:trace>
  <inkml:trace contextRef="#ctx0" brushRef="#br0" timeOffset="166725.2259">15373 9145 252 0,'-12'0'93'0,"12"0"-50"0,-5 0-33 15,5 11 23-15,0-7-3 16,0 15 4-16,-4-4-1 16,0 7 2-16,0 12-19 0,-9 0 6 15,9 0 5-15,4 4-6 0,-5-4 0 16,5 4-3-16,5-4-2 16,7-4-6-16,-3-8-4 15,4 1-1-15,-1-8-1 16,5-4 0-16,0-3 0 15,-4-1-5-15,4 1 1 16,0-23-22-16,0 0-8 16,0-8-31-16,0-3-12 15,0-1-12-15,-4-7-2 16,-1 4-4 0,1 0-35-16,-4-11 33 15,-5 3 219 1,-4 4-36-1,0 11 0-15,0 4-31 16,0 12-19-16,4 3 0 16,0 15-1-16,1 8-21 15,-1-7 9-15,4 22 4 0,-4 7-10 16,1 12-4-16,-5-4-10 16,0-15-5-16,0-4-1 15,0 12 1-15,0-9 1 16,0 9 1-16,0-16-9 15,0 8-4-15,0-7-42 16,0-5-16-16,0 1-34 16,4-4-13-16,0-8-9 15</inkml:trace>
  <inkml:trace contextRef="#ctx0" brushRef="#br0" timeOffset="166881.5126">15832 9669 288 0,'-9'11'107'0,"9"-11"-58"0,-4 8-26 0,0-4 31 16,-1-1-30-16,1 1-12 16,4 4-47-16,0-5-19 15,0 1-75-15,0 0-29 16,9-4 66-16,-5 0 34 16</inkml:trace>
  <inkml:trace contextRef="#ctx0" brushRef="#br0" timeOffset="167196.2091">16154 9198 240 0,'-4'18'90'0,"-9"5"-48"0,1 7-36 16,-1-15 22-16,-4 0-8 16,4 8 0-16,-4 3 0 15,4 5 2-15,5-5-12 16,-1-3 5-16,9-1 5 0,5 1-2 15,3-4-1-15,5 3-1 16,0-3 0-16,-1 0 0 0,5 0 0 16,-4 0-2-16,-4 0-1 15,-1-8-3-15,1 4-1 16,-5 0-5-16,-4 0-1 16,0 0-14-16,-9-3-8 15,1-1-26-15,-9-4-11 16,0 1-25-16,-4-8-12 15,4 0-36 1</inkml:trace>
  <inkml:trace contextRef="#ctx0" brushRef="#br0" timeOffset="167400.2911">16116 9194 232 0,'-17'22'88'0,"13"-18"-48"0,0 26-23 15,-1-22 27-15,5-1-14 16,5-3-3-16,3-4-11 16,5-7-5-16,4-5-6 15,4-3-4-15,0 0 0 0,13 4-8 16,0 0 0-16,0-1-39 16,0 5-14-16,-4-1-65 15</inkml:trace>
  <inkml:trace contextRef="#ctx0" brushRef="#br0" timeOffset="167859.3867">16558 9563 260 0,'-9'27'99'0,"9"-31"-54"0,-4 4-20 0,4 0 31 16,0 0-17-16,4 0-2 16,5 0-11-16,-1 0-2 15,9 0-13-15,4 0-7 0,5-8 0 16,3 5-1-16,1-12 3 15,4 3-45-15,9-7-18 16,-1 1-89-16,0-5-56 16,5 4 86-16</inkml:trace>
  <inkml:trace contextRef="#ctx0" brushRef="#br0" timeOffset="168953.0818">17334 9239 192 0,'0'-23'74'0,"0"23"-40"0,0-15-13 0,0 12 25 16,0-1-4-16,5 0 2 16,3-4-9-16,5-3-2 15,4-4-18-15,12 4 6 0,1-8 6 16,4 8-9-16,-4 3-2 16,0 4-9-16,-9 4-5 15,-8 12-1-15,-5 6-1 16,-12 5 0-16,-9 15 0 15,-4 7 2-15,-8 12 1 16,-1-5-1-16,9-14 1 16,4-4 0-16,1 4 3 0,-1-8-3 15,4 4 0-15,5-8-1 16,4 1 1-16,0-5 0 16,13 1 1-16,0-12-2 15,8 1 1-15,-4-12-4 16,13 0-2-16,12-12-3 15,-4-10-1-15,-4-1-7 16,-8 0-4-16,-14 1 3 16,-12 7 4-16,0 0 4 15,-17-4 2-15,5 7 3 16,-18-10 3-16,-17-16 4 0,5 0 2 16,-1-3-3-16,5 7-1 15,8 4-10-15,9 3-3 16,4 1-41-16,5 7-19 15,7 4-26-15,10 4-10 16,12 3 6 0</inkml:trace>
  <inkml:trace contextRef="#ctx0" brushRef="#br0" timeOffset="169237.1338">17954 9435 260 0,'4'4'99'0,"-4"7"-54"0,5 1-20 16,-5-5 33-16,0 4-22 0,0 1-5 15,-5 3-19-15,1 0-8 16,0 0-2-16,0-4-5 0,-1 1 0 31,5-12-69-15,13-12-75-1,8 1 14 1</inkml:trace>
  <inkml:trace contextRef="#ctx0" brushRef="#br0" timeOffset="169628.2943">18200 9054 232 0,'-13'-4'88'0,"9"4"-48"0,0 0-20 16,4 0 27-16,0 0-14 15,0 0-4-15,4 0-8 16,0 0-3-16,5-3-10 16,4 3 6-16,4 0 5 0,0 0-8 15,4-4-1-15,4 4 0 16,1 0 4-16,-1-4-2 15,1 4 1-15,3 0-1 16,-7 0 0-16,-5 0-2 16,0 4 1-16,-5 7-8 15,-3 4-2-15,-9 8 1 0,-4 0 3 16,-1 18-2-16,-3-3-2 16,-1 7 2-16,1 4 0 15,-1-4-1-15,5-3 1 16,0 3-2-16,0-3 2 15,-1-9-2-15,1 1-1 16,0-3-6-16,0-13-4 16,-1 1-30-16,1-7-11 15,0-1-40-15,0 0-15 16,-1 1-34 0</inkml:trace>
  <inkml:trace contextRef="#ctx0" brushRef="#br0" timeOffset="170081.8551">18918 9032 276 0,'0'-8'104'0,"-9"8"-56"0,5 0-27 16,-5 4 30-16,1 0-18 0,-5 3-4 15,5 1-11-15,-1-1-3 16,-8 8-9-16,-8 8 0 0,-1 0 1 16,1 7-1-16,8-4 1 15,4 4-2-15,5-3 0 16,8 3-3-16,4-4 1 15,4 1-4-15,9-5 0 16,4 5 1-16,1-5 2 16,-1-3-1-16,-4 0 2 15,0 0 2-15,-9 0 2 16,-8 3 1-16,-4 1 0 0,-4 0-4 16,-9-1-3-16,-5-3 0 15,10-8-1-15,-1 1-16 0,-8-5-4 16,-13 5-28-16,8-12-11 15,14-8-18-15,-1-7-5 16,9-8-43 0</inkml:trace>
  <inkml:trace contextRef="#ctx0" brushRef="#br0" timeOffset="170300.9877">18761 9047 216 0,'-5'0'82'0,"5"0"-44"0,0 7-16 16,0 1 26-16,5-1-8 0,3 1 0 16,5-4-15-1,4-4-2-15,4 0-14 16,4-4-3-16,1-4 0 0,-1 1-3 0,1-1 0 16,-1 1-34-16,1-5-17 15,-5 5-180 1,-4 14 86-1</inkml:trace>
  <inkml:trace contextRef="#ctx0" brushRef="#br0" timeOffset="170709.5558">19291 9190 160 0,'-8'-11'60'0,"-1"26"-32"0,1-19-2 16,8 4 23-16,0 0 2 16,-5 4 2-16,1 3-10 0,4-7-1 15,4 4-24-15,5 0 12 0,8-4 4 16,8 0-12-16,9-4-2 16,4-3-10-16,1-5-4 15,-1 5-19-15,0-5-6 16,-4 1-40-16,-4 0-16 15,-5-1-38 1,-8 12-57-16,-8-7 52 16</inkml:trace>
  <inkml:trace contextRef="#ctx0" brushRef="#br0" timeOffset="170928.3618">19287 9529 288 0,'21'8'110'0,"-12"15"-60"0,3-20-28 16,-7 5 31-16,-1-4-11 15,4-1-2-15,5 5-16 16,8-19-5-16,0 3-11 16,1 1-7-16,3-5-4 0,1 1-38 15,3 0-15-15,1-1-45 16,0 1-18-16,16 3-6 15</inkml:trace>
  <inkml:trace contextRef="#ctx0" brushRef="#br0" timeOffset="171394.422">19745 8983 280 0,'5'-42'107'0,"-5"35"-58"0,16 3-24 16,-11 4 31-16,-1 4-24 16,0-1-5-16,0 9-16 0,5 3-7 15,-1 4-3-15,5 7-4 0,0 8 2 16,4 7 3-16,0 8 3 31,0 4-2-31,8-4-2 0,-8 4 2 0,0-11 2 16,-4-9 9-16,-4-6 5 0,-1-4 4 15,0-12 1-15,1 0 0 16,-5-11 2-16,0 0-10 16,5-19-2-16,-1 4-6 15,5-19-3-15,0 4-2 16,4-19 0-16,8-38-4 15,5 8-2-15,4-4-9 16,0 15-3-16,0 0-19 16,0 19-7-16,0 8-30 15,-9 14-12-15,-3 16-33 32,-5 11-13-32,-5 11 19 15</inkml:trace>
  <inkml:trace contextRef="#ctx0" brushRef="#br0" timeOffset="171958.8238">20369 9265 312 0,'-8'-11'118'16,"20"-8"-64"-16,-7 8-37 0,-1 7 30 0,0-3-16 15,5-1-6-15,8 1-12 16,4-1-6-16,0 0-4 16,9 5 2-16,0 3 1 0,-1 0 0 15,-8 0-1-15,-4 3-3 16,-4 9 1-16,0-5-2 15,-17 16-1-15,-9 7 1 16,-4 0-1-16,0-3-3 16,0-1 2-16,0-3-1 15,4 3-2-15,5-3 3 16,8-4 0-16,4-1 1 0,0-2 2 16,9-5-3-16,4 0 0 15,0 0 3-15,4 5 1 16,0 2 5-16,-4-2 3 15,0-1-2-15,-4 0 2 16,-4 0-2-16,-5 4 2 16,-4-8-6-16,-9 12-3 15,1-8-1-15,-9 7 1 16,4-3-3-16,-8 4-2 16,0 3-1-16,-5-14 3 15,5-1-7-15,-9-11 1 16,5 0-10-16,-9-11-4 0,4-1-33 15,-4-7-13-15,-8-30-40 16,8 0-17-16,8-15 8 16</inkml:trace>
  <inkml:trace contextRef="#ctx0" brushRef="#br0" timeOffset="172843.632">15505 10800 296 0,'-13'-30'110'0,"13"30"-60"0,-13-45-43 0,9 41 26 15,0-15-10-15,0 4-1 16,-1-7-1-16,1 3 1 16,4 0-12-16,0 4 1 0,0 4 2 15,0 3-7-15,4 16-1 16,1-5-3-16,-1 24 1 16,0-5-4-16,5 24-2 15,-1-5 2-15,9 31 0 0,-4-12 3 16,4 16 1-16,0-12 1 15,4 7 0-15,-4-14 6 16,8 0 6-16,-3-12 14 16,3-11 6-16,-4-4-2 15,5-23 2-15,-5 5-14 16,9-35-3-16,-5 1-9 0,5-35-4 16,-5 8-3-16,9-27-3 15,-8 12-21 1,4-7-9-16,-5 10-34 0,5 9-13 15,-5-1-37-15,1 19-14 16,-1 4-24-16</inkml:trace>
  <inkml:trace contextRef="#ctx0" brushRef="#br0" timeOffset="173360.8413">16184 11272 368 0,'9'-30'137'0,"-9"30"-74"0,12-23-47 0,-12 23 32 16,4-11-17-16,1 3-6 15,12-7-10-15,-5 4-5 16,5 0-5-16,0-1-6 0,5 5 0 15,-5 3-1-15,0 8 0 16,-5 3 2-16,1-3 2 16,-4 4 1-16,-5 7 1 15,-4-4-5-15,-4 8-1 16,-1-4-15-16,-12 4-4 16,5 0-5-16,-1 0 1 15,0-4 3-15,5 3 3 16,-1-2 11-16,9-5 4 15,0 0 4-15,9-3 2 16,-1-1 1-16,13 1 1 0,-4-1 4 16,9 5 5-16,-5-1 2 15,0 4 0-15,0-4 10 16,-8 4 4-16,0-3-2 16,-13 7 1-16,0-8-14 15,-13 4-5-15,0 0-4 16,-12 4-1-16,4-4-9 15,-9-4-4-15,5 1-31 16,-5-5-11-16,4 1-34 16,5-4-13-16,4-1-63 15</inkml:trace>
  <inkml:trace contextRef="#ctx0" brushRef="#br0" timeOffset="173668.8461">16944 10887 328 0,'25'-4'123'0,"-25"4"-66"0,47 0-49 0,-43 0 29 16,13-7-21-16,0 3-6 15,9-3-11-15,12 3-2 16,-13-7 1-16,-3 11-41 0,3-8-16 16,0 4-47-16,-3 4-58 15,-5 0 48-15</inkml:trace>
  <inkml:trace contextRef="#ctx0" brushRef="#br0" timeOffset="173856.4275">16952 11287 288 0,'9'15'110'0,"-9"-15"-60"0,34-15-17 15,-30 15 36-15,13-4-16 16,0 1-4-16,8-1-28 0,-3 0-10 15,3-4-8-15,-4 5-27 16,1-5-9-16,-1 4-51 16,4-3-22-16,-4 3-43 15</inkml:trace>
  <inkml:trace contextRef="#ctx0" brushRef="#br0" timeOffset="176170.324">17839 10778 180 0,'-4'0'68'0,"4"0"-36"0,-8 7-11 15,3-3 22-15,-3 0-1 16,-1 0-1-16,-3-1-5 16,3 1-2-16,1 0-19 15,-1 0 4-15,5-4 4 0,0 0-8 0,4-4-1 16,0 0-6-16,8-7-3 15,-3 0 0-15,11-8 1 16,1 4-3-16,9-4 0 16,-5 4-3-16,9 3-1 15,-5 1-1-15,1 11 0 16,-5 0 2-16,-17 19 2 16,1-8-1-16,-18 16 2 15,4-1-4-15,-12 27-2 16,4-8 2-16,-4 12 2 15,4-4-2-15,-4 7 0 16,-1 27 1-16,14-16 0 16,4-14 0-16,4-23 0 15,0 0 0-15,8-12 2 16,13-7-1-16,-4-7 2 0,-4 0 0 16,8-12 3-16,-4 0-3 15,5-7 0-15,-5 3-1 16,-5-7 1-16,1-4 0 15,-13-3 1-15,0 3-2 16,-8-8 1-16,-1 5-2 16,-12-8 2-16,4-4-2 15,-4-4-1-15,-1 4-4 0,1-4-2 16,0-15-26-16,12 8-9 16,9 15-21-16,5 15-9 15,-1 0-67 1</inkml:trace>
  <inkml:trace contextRef="#ctx0" brushRef="#br0" timeOffset="176425.032">18332 11185 228 0,'8'12'88'0,"-8"-12"-48"0,9 3-16 16,-9 1 29-16,0 4-5 16,0-5-1-16,0 5-18 15,0-4-7-15,0 7-13 16,0 0-8-16,-4 4-2 0,-1-3-28 16,-3-1-13-16,4 4-60 15,-1-15-24-15,1 4 12 31</inkml:trace>
  <inkml:trace contextRef="#ctx0" brushRef="#br0" timeOffset="176864.6638">18523 10782 236 0,'4'-4'90'0,"-4"4"-48"0,4-8-14 0,-4 8 32 0,0 0-13 16,0 0-5-16,0 0-13 15,0 0-6-15,5 0-13 16,-1-3 0-16,0 3 1 0,5-4-2 16,8 0 0-16,4 0 3 15,0 0 3-15,4 1-8 16,5-5-2-16,0 4-1 15,-5-3 0-15,-3 3 2 16,3 0 3-16,-4 4-2 16,0 0 1-16,5 4-7 15,-9 4-3-15,-4-1-2 0,-5 16 3 16,1-4 0-16,-5 18 3 16,0-6 1-16,0 14 1 15,-4-7-2-15,0 11-2 16,0-8 1-16,-4 8 1 15,0-11-1-15,0 3 2 16,-1 5-44-16,1-16-19 16,0-4-43-16,4-3-18 15,0-4-23 1</inkml:trace>
  <inkml:trace contextRef="#ctx0" brushRef="#br0" timeOffset="177211.3734">19401 10608 256 0,'-4'-4'96'0,"4"4"-52"0,-21 15-40 15,8 1 19-15,-4 2-4 16,0 5 1-16,-4 0-3 16,4-1 0-16,4-3-9 15,5-4 1-15,-1 4 4 0,5 0-3 0,4 4 2 16,0-1-9-16,9-7-2 15,-1 4 10-15,9-4 5 16,-4 4 3-16,8 0 3 16,-4-4-1-16,0 4-1 15,-4-4-8-15,-5 11-5 16,1-11-4-16,-14 8 0 16,5 0-4-16,-12-1 0 15,-1-3-15-15,-8 4-6 16,4-4-14-16,-13-8-4 15,5 0-21-15,-1-3-9 16,5-8-31 0,4-8-50-16,0 5 43 0</inkml:trace>
  <inkml:trace contextRef="#ctx0" brushRef="#br0" timeOffset="177409.3011">19257 10721 284 0,'-4'12'107'0,"8"-5"-58"0,0-3-29 0,1-4 32 16,3 0-10-16,1 0-3 16,3 0-19-16,5 0-10 15,0-8-6-15,5 8-6 0,-1-3 1 16,8-5-17-16,-3 4-5 16,4 4-40-1,-1 4-16-15,-3 7-63 16</inkml:trace>
  <inkml:trace contextRef="#ctx0" brushRef="#br0" timeOffset="178493.7237">19559 10959 140 0,'0'-4'52'0,"0"4"-28"0,-5-19-22 0,5 19 14 0,-4 0 3 15,4 0 5-15,0-3-6 16,0 3 0-16,0 0-11 16,0 0 5-16,0-4 1 0,0 4 0 15,0-4 0-15,0 4-1 16,0-4 2-16,0 4-1 16,0-4 2-16,0 1-4 15,-4-1 1-15,4 0-1 16,-4 0 1-16,4 1 2 15,0 3 2-15,0 0-5 0,-5 0 1 16,5 0-5-16,0 0-2 16,0 0 0-16,0 3 1 15,0 1-3-15,0 19 0 16,0-4-3-16,5 11-1 16,-1-4 5-16,0 8 5 15,0 0 1-15,1 0 2 16,3 11 2-16,-4-18 2 15,0-5-5-15,1 1 1 16,-1-4-1-16,0-4 1 16,0 4 0-16,1-8 0 15,-5-3 0-15,4-1 0 0,0-3 7 16,0-8 2-16,1-7-2 16,3-8 1-16,-4 4-5 15,9-23-1-15,-4 4-8 16,12-11-4-16,0 3-1 15,9-7 1-15,-5 4-12 16,1 7-3-16,-5 5-38 16,-4-1-17-16,0 7-28 15,-4 8-13-15,4 16-51 16</inkml:trace>
  <inkml:trace contextRef="#ctx0" brushRef="#br0" timeOffset="179315.8702">15029 10280 216 0,'9'15'82'0,"-9"-15"-44"0,4 19-22 16,-4-15 24-16,0 7-8 15,0-3 1 1,0 18-5-16,0-11 0 15,0 19-16-15,0-4-2 0,0 23-3 16,4 45 1-16,1 19 0 16,-1 0-4-16,4-4-1 15,1 4 1-15,-1 0 0 16,1-11-2-16,-5-35-2 16,0-10-10-16,9 3-4 0,4 7-26 15,0-14-12-15,-4-31 1 16,-5-18 3-16,-3 3-8 15,3-41-5-15,1-23-21 16</inkml:trace>
  <inkml:trace contextRef="#ctx0" brushRef="#br0" timeOffset="180135.9888">15034 10420 236 0,'-13'-57'90'0,"13"57"-48"0,-9-15-34 0,5 15 21 16,4-4-6-16,0 0-2 15,4 1-7-15,1-1-1 16,7 0-8-16,1 0-1 0,25-3 0 0,-4 3 0 16,22-4 2-16,33-7-3 15,-26 4 0-15,-7 3 5 16,37-3 3-16,51-4-2 16,-4 4 2-16,0-1 3 15,-4 5 3-15,0 3-5 0,-13-3 1 16,-4 3-10-16,8-4-2 15,9 4-1-15,0 1 0 16,4-5 2-16,17-3 3 16,0 0-4-16,-4-5-1 15,8 9 0-15,5-1 0 16,-13-3 0-16,-9 4 0 16,0-5 0-16,1 12 2 31,-5-7-1-31,-22 7 2 0,-7 0-2 15,-5 7-1-15,-4-3 1 16,0 7 1-16,-5 1-1 16,-37-5 2-16,-9 1-2 15,8-5 2-15,30 5-2 0,5-8 2 16,-9-8-2-16,21 5-1 16,-9-1 1-16,-8-4-1 15,-8 1-3-15,-9-1 2 16,0 5 1-16,5 3 0 15,-5 3 0-15,4-3 2 16,1 4-1-16,-9-4 2 0,-9-7 0 16,-8 7 1-16,-9 0 6 15,-12 0 6-15,-4 0-6 16,-9 0-3-16,-5 0-2 16,1 11 1-16,-4-4-1 15,-5 5 0-15,0 3-6 16,0-4-1-16,1 0 1 15,-5 1 0-15,0 3 1 16,0 7 2-16,0 5 1 16,0 3 1-16,0 15-2 15,0 4-2-15,0 15 3 16,4 8 0-16,0 4 1 0,0 14 0 16,1 8 2-16,-1 11 1 15,0 8 3-15,0-7 1 16,1-12 1-16,-1-11 0 15,0-4-2-15,-4-16 1 16,0-6-6-16,-4-16-3 16,-5-7-41-16,-3-8-16 15,-10-7-26-15,-7-12-7 16,-14-4-87 0</inkml:trace>
  <inkml:trace contextRef="#ctx0" brushRef="#br0" timeOffset="181426.3218">15004 11800 136 0,'8'-11'52'0,"-3"11"-28"0,3-12-17 0,-4 12 15 0,1-7-13 15,-1 3-5-15,4 4 0 16,-3 0-1-16,3 0-1 16,-4 0-4-16,1 0-1 0,-1 0 8 15,0 0 6-15,0 0 10 16,1 0 5-16,-5 0-6 15,0 0 1-15,0 0-6 16,0 11-1-16,4-7-6 16,4 7 0-16,1 1 1 15,12 7 11 1,0-1-2-16,5-2 2 0,3-5 0 16,5 0-3-16,9-3 0 15,4-1-5-15,8 1-2 16,4-4-4-16,13-1-1 15,13 5-1-15,4 3 0 16,1-7 0-16,-27 4 0 16,-8-8 0-16,26 11 0 15,-13 0 2-15,21-11 1 16,51 8-1-16,-55-5 1 16,-13 1-6-16,26 0-3 15,-13-4 3 1,17 0 1-16,63-4-3 15,-4 0-1-15,-4 1 3 16,-12-1 1-16,-9 0 0 16,4 4-2-16,-4-7-2 0,-5 3 1 15,-12-4 1-15,-9 5 0 16,-4 3 0-16,1 0 0 16,3 0 0-16,-12 0 2 15,-9 0-1-15,-4 0-1 16,-5 0 1-16,1 0-1 15,4-8 0-15,0 8 2 16,-5 0-1-16,1-4-1 16,-9 4 1-16,0 0-1 15,-4-7 0-15,-4 7 0 16,4-4 2-16,0 4 1 16,-9 0-1-16,-4 0 1 15,-4 0 0-15,-4 0 1 16,-5 0-2-16,5 0 1 15,-13-15 0-15,0 11 1 0,-4 0 2 16,-1-7 1-16,1 7-1 16,0-3-1-16,4-1-3 15,-5-3-2-15,10 7 1 16,-1-4 1-16,0 1-1 0,-4-4-1 16,0-1 7-16,-4 1 5 15,-1 0-2-15,-7-1 0 16,-5 1-9-16,0 0 0 0,0 3-1 15,0 1 2-15,0-1-3 16,-5 1 0-16,10-5 1 16,-1 5 0-16,0-1-3 15,0 1 2-15,-4-1 1 16,0 1 0-16,-4 3-11 16,-5 0-3-16,-8-4-37 31,-8-3-14-31,-5 4-110 15</inkml:trace>
  <inkml:trace contextRef="#ctx0" brushRef="#br0" timeOffset="231064.7556">20930 10910 4 0,'0'0'0'16</inkml:trace>
  <inkml:trace contextRef="#ctx0" brushRef="#br1" timeOffset="278680.4268">1981 13505 152 0,'0'-19'57'0,"0"19"-30"0,0-26-5 15,0 22 23-15,0-8-8 16,0 5 1-16,0-8-8 16,0 4-2-16,0-1-15 15,0 1 1-15,0 3 2 0,0 5 3 16,0 10 1-16,0 1-5 15,0 18 1-15,0-3-3 0,0 18 2 16,0-3-2-16,-4 18 2 16,4-10-8-1,-4 14-2-15,0-7-3 0,-1 19 1 16,1-20 0-16,0 5 1 16,0-4-29-16,-5-12-10 15,1-3-49-15,-1 0-21 16,1-12-27-1</inkml:trace>
  <inkml:trace contextRef="#ctx0" brushRef="#br1" timeOffset="278946.8845">1748 13301 324 0,'4'-23'123'0,"-4"23"-66"0,17-3-44 15,-17 3 28-15,13 0-21 16,-5 0-6-16,22-4-8 16,-4 0-3-16,25-3-1 15,-18-1-10-15,18 1-3 0,-4-1-36 16,0 4-14-16,-5 0-15 0,1 4-6 15,-1 0-26 1</inkml:trace>
  <inkml:trace contextRef="#ctx0" brushRef="#br1" timeOffset="279197.5806">1748 14086 296 0,'4'3'112'0,"-4"-3"-60"0,4 8-30 0,-4-8 31 0,5 0-8 16,-1 0 0-16,9 0-21 16,-1 0-9-16,18 0-9 15,-4 0-5-15,16 0 0 0,-12 0-19 16,12 0-5-16,-4 0-53 15,13 0-20-15,-12-8-57 16</inkml:trace>
  <inkml:trace contextRef="#ctx0" brushRef="#br1" timeOffset="279701.6739">2448 13807 260 0,'-17'-12'99'0,"17"12"-54"0,17 0-35 0,-17 0 23 16,5 0-1-16,-1 0 6 16,13 0-8-16,-4-7-3 0,-1 3-15 15,1-4-3-15,4 5 1 0,0-1-6 16,0 11 0-16,-4 1 0 16,-5 3 2-16,1 1 1 15,-5 10 3-15,-4-3 1 16,-4 15 3-16,4-4 2 15,-5 8-1-15,1-4-3 16,0 0-2-16,4-4 0 16,0 8 1-16,0-16-5 15,4 12-2-15,-4-15-4 16,9 4-1-16,-1-4-1 0,13-4 0 16,-4-4-7-16,5-4-4 15,3 5-31-15,9-12-11 16,-4 0-43-16,21-23-17 15,-9 8-27 1</inkml:trace>
  <inkml:trace contextRef="#ctx0" brushRef="#br1" timeOffset="280095.5536">3098 13558 316 0,'0'7'121'0,"0"-7"-66"0,-9 8-38 0,5-5 30 15,4 1-14-15,0 0-4 16,4 0-13-16,1 0-3 16,3-4-7-16,5 0-6 0,12 0-1 15,-4 0 1-15,13 3 0 16,-4 1-42-16,0 0-17 15,0 0-36-15,3-1-14 16,-3 1-14 0</inkml:trace>
  <inkml:trace contextRef="#ctx0" brushRef="#br1" timeOffset="280298.6965">3149 13939 276 0,'12'0'104'0,"-12"0"-56"0,30-19-27 16,-26 19 28-16,9-4-17 15,4 0-4-15,4-3-16 0,-8-1-5 16,13-3-5-16,-5 3-10 0,13-3-5 16,-5 0-84-16,31-1-35 15,-9 1 5 1</inkml:trace>
  <inkml:trace contextRef="#ctx0" brushRef="#br1" timeOffset="280942.9932">4019 13169 264 0,'-13'-11'99'0,"13"11"-54"0,-13-12-24 0,13 12 28 16,-4 0-15-16,4 0-5 15,-4 12-12-15,0-1-6 16,4 12-6-16,0 14-4 0,4 16 0 16,4 11-6-16,5-11 1 15,0-11 13-15,8 22 8 16,-4-15 9-16,9 4 5 15,-1-12-6-15,5-3-1 0,-13-8 2 16,8-11 1-16,-4 3-1 16,5-44 1-16,-1 7-11 15,13-46-2-15,-12 9-10 16,8-20-3-16,-9 8-1 16,5 0 0-16,0 11-36 15,-9 8-13-15,0-1-37 16,5 20-13-16,-5 3-1 15,4 16 4-15,-3 3-31 16</inkml:trace>
  <inkml:trace contextRef="#ctx0" brushRef="#br1" timeOffset="281387.5329">4592 13678 288 0,'0'-11'107'0,"-4"11"-58"0,4-8-33 16,0 8 29-16,0 0-13 16,0 0-1-16,0 0-9 15,0 0-2-15,4 0-11 16,0 0-3-16,9 0 0 0,0 0 3 0,4 0 2 15,-5 0-1-15,5 8-1 16,-4-8-3-16,4 4-1 16,-9 3-1-16,-3 12 2 15,-1-4-1-15,-13 12 0 16,1-1-1-16,-9 16 0 16,4-16 0-16,1 12 2 15,3-8 1-15,1 4 3 16,3-8-1-16,10 1 2 15,-5-5-4-15,12-7-2 16,1-3-2-16,21-1-3 16,-9-4 1-16,9-3-1 15,-4 0-36-15,8-4-15 0,-8 0-56 16,4-4-22-16,-4 4-29 16</inkml:trace>
  <inkml:trace contextRef="#ctx0" brushRef="#br1" timeOffset="281845.0417">3951 14357 192 0,'13'0'71'0,"-13"0"-38"0,0 0-8 0,0 0 25 16,0 0-3-16,0-4 1 15,4 4-9-15,0-3-4 16,5 3-19-16,-5 0 5 0,13 0 6 0,0 0-9 16,34 0 0-16,-5 0-8 15,22 3-4-15,-8-3-1 16,29 4-1-16,-13 0-2 16,22 0-2-16,-13 0 1 15,0-4 1-15,-9 0-1 0,5-4 2 16,-13 4-4-16,8-12-2 15,-12 5-31-15,-5-8-13 16,-8 3-128 0</inkml:trace>
  <inkml:trace contextRef="#ctx0" brushRef="#br1" timeOffset="283645.9017">4295 14817 244 0,'0'-7'93'0,"0"7"-50"0,-5 0-19 15,5 0 27-15,0 7-13 16,0 1-2-16,0 15-15 15,0-5-3-15,0 13-10 16,0-9 4-16,5 16 3 0,-1-8-3 16,0 19-2-16,0-15-3 15,1 11-2-15,-1-3-3 0,0 3-2 16,-4-3 1-16,4-1-1 16,-4-7 2-16,0-4 3 15,0-7 2-15,0-19 1 16,0 3-2-16,0-30-1 15,0 12-1-15,-4-38 0 16,0 11 2-16,4-26 1 16,0 11-6-16,13-14 0 15,-1 14 1-15,14-15 1 16,-5 11-1-16,0 8-2 16,-4 8 1-16,5 14 1 15,-5 5-1-15,0 18 2 16,-1-7 0-16,-3 22 1 15,-4-3-2-15,-5 10-2 16,0 9-4-16,-4 3-2 0,0 4 0 16,-4-19 2-16,0 4 2 15,-9 0 1-15,0-4-2 16,1 0 2-16,-1-4-1 16,4 1-2-16,1-1 0 15,8 4 3-15,0 4-2 16,8-4 1-16,1 4 0 15,-1 0 0-15,1-1 8 16,8 13 4-16,-5-5-5 16,10 8-3-16,-5 0 1 15,4-4 0-15,-4-4-37 0,0 5-16 16,0-1-37-16,-4-8-15 16,-1 1-43-1</inkml:trace>
  <inkml:trace contextRef="#ctx0" brushRef="#br1" timeOffset="284051.7386">4914 15225 228 0,'-25'22'88'0,"25"-22"-48"0,-30 8-7 16,26-4 31-1,-4-4-11-15,3 0-1 0,5-8-13 16,0 1-4-16,9-5-19 16,-5 1 3-16,17 0 2 0,-4-1-9 0,9 12-2 15,-5-7-4-15,4 14-1 16,-3 5-1-16,-5-1 2 16,-5 4-1-16,-3 11 2 15,4-3-4-15,-22 11 0 16,5-4-1-16,-5 12-2 15,1-8 1-15,-1 3 1 16,5-7-3-16,4 1 0 0,0-5 1 16,4 0 2-16,1-7-3 15,7-7 0-15,1-1-15 16,4-15-6-16,0 0-44 31,13-7-18-31,-5 0-44 16,26-8-17-16,-8-4 26 15</inkml:trace>
  <inkml:trace contextRef="#ctx0" brushRef="#br1" timeOffset="284555.1526">5551 13565 308 0,'-8'11'115'0,"8"-11"-62"0,0 8-27 0,0-4 36 15,4 0-13-15,0-4-2 16,9 0-17-16,0 0-9 16,4-4-12-16,0 0-6 0,12 0-2 15,-3 0-4-15,16 1 2 16,-4-1-26-16,13 4-9 16,-8 0-26-16,3 0-11 0,-7 0-34 15,-5 4-15-15,-5-1 11 16</inkml:trace>
  <inkml:trace contextRef="#ctx0" brushRef="#br1" timeOffset="284744.3611">5763 13878 408 0,'26'-19'154'0,"-26"19"-84"0,42-3-57 0,-37 3 33 15,16 0-28-15,-4 0-7 16,12-4-26-16,-3 4-8 16,8-4 12-16,-4 4-65 0,4-4-28 15,-5 4-60 1</inkml:trace>
  <inkml:trace contextRef="#ctx0" brushRef="#br1" timeOffset="287053.5704">6455 13229 208 0,'-4'12'77'0,"4"-12"-42"0,-8 26-10 0,3-22 25 0,1 3-1 15,0-3 3-15,4-4-12 16,0 0-2-1,0 0-21-15,0 0-4 0,13 0 1 16,-5 0-2-16,17-7 3 16,-3-1-10-16,12-3-3 15,-5 0-2-15,10-1 2 16,-10 1-1-16,1 3 2 16,-5-3-4-16,-3 11-2 15,-5 0-3-15,-13 11 1 16,0 1-2-16,-12 18 2 15,-1-4 3-15,-12 27 1 16,0-8 1-16,-5 12 2 16,5-8-3-16,4 8-2 15,0-8-5-15,13 3 0 0,4-6 2 16,13-5 3-16,-1 1-3 16,10-16 2-16,-1-3 2 15,4-16 3-15,-4 1-2 16,1-12 0-16,-5 0 5 15,-5-15 2-15,1 4 11 16,-13-11 6-16,0-1-3 16,-13-7-2-16,1 4-2 15,-18-15 3-15,4 7-11 16,-12-3-4-16,9 7-12 16,3 0-5-16,1 8-33 15,12 7-13-15,4 0-37 0,26 11-17 16,-4 1-24-1</inkml:trace>
  <inkml:trace contextRef="#ctx0" brushRef="#br1" timeOffset="287272.2821">6956 13671 260 0,'-4'7'96'0,"4"-7"-52"0,0 0-25 0,0 0 26 16,0 0-10-16,0 4-3 16,0 0-16-16,0 0-7 15,0-1-6-15,0 1-11 0,0 0-5 0,0 0-35 16,0-4-16-16,0 0-71 16</inkml:trace>
  <inkml:trace contextRef="#ctx0" brushRef="#br1" timeOffset="287715.9607">7219 13067 260 0,'-12'8'96'0,"12"-8"-52"0,-9 0-23 0,5 0 28 15,0 4-9-15,-1-1 0 16,5 5-8-16,0-4 0 15,5 3-18-15,-1 1 3 0,9-1 3 16,-1 1-5-16,10-1 0 16,-5-3-7-16,4 0-3 15,-4 0 2-15,0 3 2 16,0 1 5-16,-5-4 3 16,1 3-5-16,-4-3-2 15,-1 3-1-15,-4 5-1 0,1-1-4 16,-1 0-1-16,0 1 1 15,-4 14 0-15,0-3-5 16,-4 11-1-16,0 0 1 16,-1 3 0-16,1-3-2 15,-4 8 2-15,3-5 1 16,1 1 2-16,0-4-3 0,4 8 0 16,0-5 1-16,0-3 2 15,0-4-17 1,0 1-4-16,0-1-29 0,-4-4-9 15,4-11-23-15,0-7-10 16,0-8-68 0</inkml:trace>
  <inkml:trace contextRef="#ctx0" brushRef="#br1" timeOffset="288095.0691">7788 13162 272 0,'13'-16'104'0,"-13"16"-56"0,0-7-12 16,0 7 36-16,-4 4-21 15,-1-4-6-15,-7 15-22 16,-1-11-9-16,-13 14-9 16,1-2-6-16,-1 14 0 0,5-8 3 15,9 8 1-15,-1 1-1 0,9-9-2 16,-1 1-2-16,18 3 1 15,0-3 1-15,12 3 0 16,-4-3 0-16,1 7 0 16,3-7 0-16,-8-1 2 15,-4 1 3-15,-9 3 2 16,0-3 1-16,-12 3 0 16,4-3-4-16,-9 0-3 15,0-4-22-15,-17-4-11 16,9-4-26-16,0-11-9 15,4 0-2-15,9-23 3 16,3 8-59 0</inkml:trace>
  <inkml:trace contextRef="#ctx0" brushRef="#br1" timeOffset="288266.9611">7614 13120 304 0,'4'19'112'0,"-4"-19"-60"0,26 23-28 15,-26-16 35-15,21-3-12 16,-4 3-3-16,17-7-13 16,0 0-7-16,4 0-14 15,-8-7-15-15,8 7-5 0,13 0-61 16,-9 7-28-16,-3 5-70 16</inkml:trace>
  <inkml:trace contextRef="#ctx0" brushRef="#br1" timeOffset="288816.1863">6315 14331 288 0,'-8'7'110'0,"8"-7"-60"0,-5 8-30 16,5-8 30-16,5 4-5 15,-1-1 3-15,34-3-3 16,-8 0 0-16,38-7-25 15,-9-1 6-15,43-3 4 0,-17 3-12 0,30 1-2 16,-18-1-10-16,26 5-2 16,-17-1-4-16,18 0-1 15,-18 4 1-15,0-11 2 16,-17 3-10-16,0-7-4 31,-17 4-27-31,-4-16-13 16,-13 9-32-16,-17-1-12 15,-4 4-75 1</inkml:trace>
  <inkml:trace contextRef="#ctx0" brushRef="#br1" timeOffset="290044.8918">6672 14897 248 0,'4'-8'93'0,"-4"8"-50"0,8-11-28 16,-8 11 26-16,5-4-9 16,-1 4 1-16,9-11-9 15,-1 3-5-15,5 1-11 16,-4-1-3-16,4 4-1 0,-4 0 2 0,0 8 1 16,-1 0 1-16,-7 7 0 15,-1 1-4-15,-8 10-1 16,4-7-1-16,-9 8 1 15,1 0-4-15,-5 3 0 16,4-3-4-16,1 7 1 16,4-8 4-16,4 1 2 15,0-8-5-15,8 8 0 16,-4-4 1-16,9-1 1 16,0 1-2-16,4 4 2 15,-4 0 7-15,4-1 6 16,-5 1 5-16,-3 7 2 15,-1-7-6-15,-8 7 0 0,0-4-4 0,-8 4 0 16,4-3-1-16,-9-5 0 16,0-3-4-16,-4-7-3 15,0 3-9-15,-4-15-5 16,4 0-29-16,4-12-10 16,5 5-19-16,8-16-7 15,0 1-63 1</inkml:trace>
  <inkml:trace contextRef="#ctx0" brushRef="#br1" timeOffset="290439.8845">7194 14863 332 0,'-21'-8'123'0,"21"8"-66"0,-43 8-51 16,35-5 25-16,-5 9-17 0,0-5-5 16,0 16-4-1,1-12 1-15,3 16-3 0,1-5 0 16,16 5 1-16,-4-5 4 0,18 8 3 16,-5-7-6-16,12 0-1 15,-3-1-2-15,4 8 1 16,-5 1 0-16,-4-5 1 15,-4 0 9-15,-4 5 3 16,0-5-1-16,-13 4 1 16,0-3-20-16,-17 3-7 15,0-11-30-15,-17-4-14 16,4-4-4-16,0-11-2 16,5 0 20-16,-1-26 10 15,5 7-3 1,4-26-1-16,0 7-63 15</inkml:trace>
  <inkml:trace contextRef="#ctx0" brushRef="#br1" timeOffset="290596.1843">6999 14863 252 0,'4'11'93'0,"-4"-11"-50"0,13 4-11 16,-13 3 35-16,8-7-9 15,1 4-1-15,16 4-28 16,-4-8-10-16,13 0-12 15,-8 0-7-15,12-8-3 0,-4 4-34 0,4 4-15 16,-4-7-48-16,8 7-22 16,-3 0-4-1</inkml:trace>
  <inkml:trace contextRef="#ctx0" brushRef="#br1" timeOffset="295406.1274">3535 16477 168 0,'4'-11'66'0,"-4"11"-36"0,4-23-20 16,-4 23 20-16,0-4-1 15,0-7 3-15,0 0-2 16,5-1 1-16,-1 5-17 16,0-1 3-16,0 4 3 0,1 1-2 0,-1 14-1 15,0-4-3-15,0 20-1 16,1-5-7-16,-1 12-2 15,0-3-2-15,0 14-2 16,1-4 1-16,3 1 1 16,1-4-14-16,-1 3-7 15,-4 1-28-15,1-9-10 16,-1-2-47 0,-8-12-48-16,-1-4 57 15</inkml:trace>
  <inkml:trace contextRef="#ctx0" brushRef="#br1" timeOffset="295609.3006">3403 16281 304 0,'-8'0'115'0,"8"7"-62"0,-4-7-35 16,4 0 28-16,0 4-18 15,4-4-5-15,0 0-10 16,5 0-3-16,20-4-6 15,-3-7-3-15,29 0 2 0,-8-4 0 16,8 3 3-16,-8 1-32 16,3 0-14-16,-7-1-42 15,-1 20-18-15</inkml:trace>
  <inkml:trace contextRef="#ctx0" brushRef="#br1" timeOffset="295875.1258">3420 16903 296 0,'-21'11'110'0,"21"-11"-60"0,-4 15-34 0,4-7 29 15,0 0-15-15,0-5-5 16,8 1-8-16,-3 0-1 15,20-8-9-15,-4 0-4 0,22-7 0 0,-1 3-15 16,5 5-7-16,-5-9-67 16,14 5-31-16,-18 3-20 15</inkml:trace>
  <inkml:trace contextRef="#ctx0" brushRef="#br1" timeOffset="296250.2751">4057 16711 340 0,'0'0'129'0,"0"0"-70"0,4 0-45 0,-4 0 31 15,5 0-14-15,-1 0-1 16,9-8-8-16,-5 1-2 15,9-5-11-15,4 5-5 0,-4-1-1 16,4 1-2-16,-4 10-1 16,-4 1 1-16,-13 11 1 15,0-3-1-15,-8 14 2 16,-1-3-2-16,-4 14-1 16,1-3 1-16,-1 12 1 15,0-5-3-15,-4-3 0 16,9-4-1-16,3 0 0 15,1 0 2-15,4-12 0 16,0 1-3-16,13-8 2 16,-5-4-6-16,22-3 0 0,-4-4-48 15,12-8-18-15,-4 0-102 16</inkml:trace>
  <inkml:trace contextRef="#ctx0" brushRef="#br1" timeOffset="296522.2094">4660 16722 244 0,'-9'8'90'0,"9"-8"-48"0,-12 3-18 0,7 5 29 16,1-8-12-16,0 0-3 15,4 0-14-15,0 0-2 16,8 0-13-16,-3 0-3 0,12-11-2 16,-5 3-5-16,22-3 1 15,-8 3-18-15,8 1-8 16,-5 3-35-16,1 4-13 16,-4 0-61-1</inkml:trace>
  <inkml:trace contextRef="#ctx0" brushRef="#br1" timeOffset="296757.3613">4681 17009 332 0,'0'11'126'0,"0"-11"-68"0,4-4-35 0,-4 4 35 15,4 0-28-15,5 0-6 16,4-4-15-16,-5 1-6 16,18-1-2-16,-5 0-19 0,13 0-8 15,-4 1-63-15,4 3-30 16,-5 0-26 0</inkml:trace>
  <inkml:trace contextRef="#ctx0" brushRef="#br1" timeOffset="297327.069">5386 17046 272 0,'-30'-18'104'0,"30"18"-56"0,-21-31-19 0,16 28 36 16,-3-16-17-16,4 4-3 16,-5-19-15-16,1 11-4 0,3-18-15 15,1 10-7-15,8-3 0 0,-4 4-1 16,17 4 1-16,-4-4-5 16,13 15 1-16,-1 0-2 15,13 11 0-15,-8 0 0 16,4 12-2-16,-4-1-4 15,-1 12-2-15,-3 4 0 16,-9-1 4-16,-4 1-4 0,-13 11 0 16,0-4-13-16,-13 11-3 15,0-14 5-15,-4 7 5 16,0-4 7-16,-4-7 3 16,4-1 4-16,-4-7 3 15,0-3-2-15,12-9-2 16,1 5-34-16,8-16-15 15,0 5-81 1</inkml:trace>
  <inkml:trace contextRef="#ctx0" brushRef="#br1" timeOffset="297531.3241">5929 17126 260 0,'0'18'96'0,"0"-18"-52"0,-21 12-16 16,16-8 32-16,1-1-18 16,0-3-4-16,-5 0-22 15,5 0-10-15,0 0-4 16,0 0-33-16,0 0-14 0,-1 0-54 16,1 0-25-16,4 0 11 31</inkml:trace>
  <inkml:trace contextRef="#ctx0" brushRef="#br1" timeOffset="297988.3019">6116 16684 200 0,'-9'-19'74'0,"9"19"-40"0,9-18-16 16,-9 18 25-16,4-8-9 0,0 4 0 15,5-3-8-15,-5 3-4 16,9-7-12-16,-5 11 11 0,5-8 6 16,0 4-3-16,-1 4 0 15,1 0-7-15,4 12 0 16,-8-12-6-16,-1 15 1 15,-4-4-3-15,1 12 0 16,-1-4-3-16,-4 18-1 16,0-3-6-16,-9 8 1 15,1-1 0-15,-1 4 2 16,5-7-1-16,0-4 2 16,4-4 2-16,0-3 2 15,0-5-3-15,8 1-3 16,1-8 0-16,8-4-1 15,-4 1-9-15,8-5-4 16,-4-3-33-16,8-8-15 16,1 0-34-16,3-3-14 15,-3-4-20 1</inkml:trace>
  <inkml:trace contextRef="#ctx0" brushRef="#br1" timeOffset="298348.0396">6646 16526 352 0,'5'-15'132'0,"-5"15"-72"0,0 0-50 16,0 0 30-16,-5 7-20 16,1 1-3-16,-4 3-11 15,-1-3-4-15,-4 14-1 16,5-10-1-16,-5 14 0 0,0-3 0 15,13 7 0-15,0-7-3 16,9 3 0-16,-1-3-1 0,9-1 3 16,0 1 0-16,9-4 1 15,-5 0 0-15,4-1 0 16,-3 1-3-16,-5 4 2 16,-5-4 1-16,1 3 0 15,-4 1-3-15,-9 0 2 16,0-1-8-16,-9 1-4 15,1 0-20-15,-9-5-6 16,0 1-24-16,-5-7-8 16,5-1-55-1</inkml:trace>
  <inkml:trace contextRef="#ctx0" brushRef="#br1" timeOffset="298585.562">6663 16688 300 0,'0'8'112'0,"0"-8"-60"0,5 0-21 16,-5 0 37-16,4-4-18 16,0 0-7-16,9-7-20 0,-5 3-7 15,5-3-10-15,0 0-6 16,4 3-1-16,0 1-41 0,4 3-19 15,-4 0-44-15,4 8-17 16,-4 0-12 0</inkml:trace>
  <inkml:trace contextRef="#ctx0" brushRef="#br1" timeOffset="299153.0662">7160 16979 272 0,'-17'-16'104'0,"17"16"-56"0,-34-11-27 15,25 11 30-15,-3-4-9 0,-1 1-3 16,0-5-8-16,1 0-5 16,-1-7-14-16,4 4-1 0,1-19 2 15,4 7-5-15,4-11-2 16,0 8-1-16,17-12-1 15,0 8 0-15,8-4 2 16,-4 4-3-16,13 4-2 16,-4 7 0-16,4 7 1 15,-4 5-3-15,-1 18 0 16,-3-3 1-16,-5 26 2 16,-4-8-3-16,-4 15 0 15,-1-3-4-15,-12 7-1 16,0-3-4-16,-17 3-1 15,5-3-5-15,-14-12-1 16,5 0-6-16,-13-7 0 0,4-4 7 16,1-16 5-16,3-3 2 15,1-11 1-15,3 0-31 16,10-8-11-16,-1 0-37 16,26-4-12-16,-1 4-3 15</inkml:trace>
  <inkml:trace contextRef="#ctx0" brushRef="#br1" timeOffset="300091.3788">7712 16624 228 0,'0'-34'85'16,"0"34"-46"-16,4-11-26 0,-4 11 24 0,0 0-6 15,0 0-1-15,0 11-5 16,0 0-4-16,-4 12-11 15,4 0-4-15,-9 22-2 0,1-7 0 16,-5 14 0-16,0-6-2 16,1 6-2-16,3-14 1 15,1 0 1-15,-1-8 3 16,5-4 4-16,0-3 9 16,-1-15 6-16,1-5-7 15,8-25 1-15,1 3-2 0,3-34-1 16,1 8 4-16,8-19 0 15,-1 7-13-15,10-11-3 16,-5 12 2-16,13 7 4 16,-8 3-5-16,3 20-2 15,-3 7 3-15,-1 27 4 16,-4-1-10-16,5 35-1 16,-5-16-8-16,0 34-4 15,-4-7-21-15,0 15-8 16,0-11-10-16,0 3-3 15,-4-15-20-15,0 1-9 16,-5-9-38 0</inkml:trace>
  <inkml:trace contextRef="#ctx0" brushRef="#br1" timeOffset="300247.6786">7550 16752 404 0,'22'-11'151'0,"-22"11"-82"0,68-11-78 16,-60 11 23-16,22-12-37 15,-5 8-11-15,13 1-133 16,-8-1-57-16</inkml:trace>
  <inkml:trace contextRef="#ctx0" brushRef="#br1" timeOffset="303709.0881">7801 16764 152 0,'-4'0'57'0,"-1"11"-30"0,1-4-14 0,4-7 19 15,-4 4-3-15,-5 4 1 16,5-5-6-16,0 1-3 15,-5 0-11-15,9-4 2 0,-8 0 4 16,4 4 3-16,-5-4 3 16,-4 0-1-16,13 0 2 15,-4 0 0 1,-4 0 1-16,3 7 2 16,5-7 1-16,-4 8-1 15,0-1 1-15,4 1-4 0,0-4-2 16,0-4 2-16,4 0 2 15,5-8-2-15,8 1 0 16,17-1-6-16,0 1-2 16,0-1-5-16,-1 0-1 15,1 1-5-15,0-1-1 16,5 1 1-16,-5 7 2 16,0-8-3-16,-1 5-2 15,-3-9 0-15,0 5-1 16,0-5-7-16,-5-3-3 15,-4-4-69-15,-4 1-32 16,-4-20-103 0</inkml:trace>
  <inkml:trace contextRef="#ctx0" brushRef="#br1" timeOffset="304624.6241">2907 15855 220 0,'0'-27'85'0,"-5"23"-46"0,5-14-30 0,-4 14 19 0,0-11-1 15,0 3 3-15,0 1-1 16,4 3 0-16,0 8-16 16,0 8 1-16,4 15 2 0,0 18 1 15,0 12-1-15,0 19 0 16,5 29 0-16,4 20-4 16,-5 15-2-16,1 3 0 15,-1 12 4 1,-4-11-6-16,5-8 0 15,-1-11-4-15,1-8-1 0,-5-11-1 0,0-16-2 16,1-14-17-16,-5-23-9 16,-5-11-37-16,1-19-15 15,0-19-78 1</inkml:trace>
  <inkml:trace contextRef="#ctx0" brushRef="#br1" timeOffset="305872.1613">2928 15802 204 0,'-26'0'77'0,"18"4"-42"0,0-4-15 0,8 0 24 15,-5 0 0-15,5 0 1 16,0 0-10-16,0 0-4 16,0 0-17-16,5 0 2 0,7 0 4 15,5 7-2-15,9-7-1 16,3 11-5-16,14-7-2 31,8 4-6-31,0 3-1 16,-13-3-1-16,17-1-2 15,0 1 1-15,5-1 1 0,8 1-1 16,4-1-1-16,17 1 1 16,-4-1 1-16,-13 1-1 15,0 3-1-15,5 1 1 16,7-5-1-16,6 1 0 15,7 3 2-15,-12-11-3 16,-4 0 0-16,4 0 3 16,8-8 1-16,9-3-1 15,4-4 1-15,-4-4-4 16,-9 0 0-16,1 0 1 16,8 4 2-16,4 4-1 0,-5-8-1 15,-7 8 3-15,-9 0 2 16,-5-1 0-16,-3 5 0 15,3-1-3-15,5 1-2 16,0-1 1-16,-4 8 1 16,-13 0-1-16,-5 0 2 15,1 4-4-15,4 0 0 16,13 3 3-16,-5 1 1 16,9-1-1-16,-4 1 1 15,-9 3-2-15,-4-11 2 16,0 11-2-16,4-11-1 15,8 4 1-15,10-4 1 16,-6 0-1-16,-7-4-1 0,-5 4 1 16,0 0 1-16,0-7-1 15,9 3-1-15,4 4-2 16,0 0-1-16,-5-7 4 16,-3 3 1-16,-1-8-3 15,1 5 1-15,8-4 2 16,-1-1 1-16,-3 5-1 15,-4 3-2-15,-10 4-2 16,-7 0 1-16,-5 4 3 16,-4-1 1-16,0 1-1 15,-4 0 1-15,-5-4 4 16,-8 0 4-16,4 0-6 0,-8-4-1 16,-5 4 0-16,-8 0 0 15,0 0 0-15,-4 4 0 16,-4 4 0-16,-9-1 0 15,0 1 0-15,-5 7 0 0,1-4 0 16,0 0 2-16,0 4-3 16,-1 1 0-16,1 6 1 15,0 1 0-15,4 3 0 16,0 4 2-16,0 12-1 16,0-1 0-16,0 16-3 15,0 11 1-15,0 15 0 0,0-4 1 16,4 4 0-16,0 4 2 15,5-1 1-15,4 1 1 16,-5 0-2-16,5-12 1 16,-5-3-2-16,1-12 2 15,-1 5-2-15,1-1 0 16,-1-8-3-16,-4-7 1 16,1 0 0-16,-1 0 3 15,-4 0-3-15,0-3-2 16,0-16 4-16,-4 0 4 15,-1-7-5-15,-7-8 0 16,-1-8-18-16,-4-3-7 16,0-4-39-16,0-4-16 15,0-3-44-15,0-5-17 16,0 5-42-16</inkml:trace>
  <inkml:trace contextRef="#ctx0" brushRef="#br1" timeOffset="307159.5375">2860 17529 220 0,'4'4'82'0,"-4"-4"-44"0,5 0-27 16,-5 7 23-1,0-3-7-15,4 4-1 16,0-1 3-16,-4 5 2 15,0-5-17-15,4 5 7 0,1-5 3 16,-1 1-1-16,4-1-2 16,5 1-7-16,4-1-1 15,0 1-6-15,0-4-2 16,13 7-2-16,4-4-3 0,4 5 1 16,4-9 1-16,1 5 1 15,8 3 1-15,-5-7-2 16,-7 4-2-16,3-8 1 15,9 0 1-15,-4 0-3 16,12-8 0-16,-8 4-1 16,21-7 0-16,9 0 4 15,-18-1 1-15,5 5-1 16,4-1-2-16,5 8 3 16,4 0 0-16,3-3 1 0,-3 3 2 15,-5-4-1-15,-12 0 2 16,8 0-6-16,5 0-1 15,12-3 0-15,0-1 2 16,9-3-1-16,-18 0 2 16,5-1 0-16,9 5 3 15,-1 3-1-15,9 0 0 16,-9 4-1-16,-8 0 0 16,0 0 0-16,0 4 0 15,8 4-2-15,1-5 1 16,3-3-2-16,-8 0 2 15,-8 0-4-15,4 0 0 16,13-3 1-16,-1-1 0 0,1 4 2 16,-5-4 1-16,-8 4-4 15,4 0-1-15,5 4 5 16,3 0 3-16,1-4-3 16,-5 0-2-16,-12-4 0 15,0 0 1-15,-1 0-1 16,5-3-1-16,4-5 1 15,0 5-1-15,1 3 0 16,-10 4 2-16,-8-7-1 16,5 3 2-16,-1 4-2 15,5 0 2-15,-1 0-2 16,1 4-1-16,-9 3 3 16,-8-7 2-16,-5 0 0 0,-4-7 0 15,1 3-6-15,-5 4 1 16,0-8 0-16,-1 5 2 15,1 3-1-15,-4 0-1 16,-4 3 1-16,-5 5 1 16,-4 3-1-16,-5 0 2 15,-3-7-2-15,-9 4 2 16,0-4-15-16,-9 3-5 16,-3-7-40-16,-14-4-15 15,-4-3-82 1</inkml:trace>
  <inkml:trace contextRef="#ctx0" brushRef="#br1" timeOffset="327278.8401">10891 13358 200 0,'0'-4'77'0,"0"4"-42"0,-4-8-26 0,4 8 19 0,0 0 1 16,0 0 5-16,0 0 1 15,0 0 0-15,0 0-18 16,0 0 3-16,0 8 1 0,0-4-9 16,0 15-4-16,0-4-3 15,0 15 1-15,0-8-3 16,0 20-2-16,0-4 0 15,0 11-1-15,0-8 0 16,0 12 2-16,0-8-1 16,0 12 2-16,0-16-15 15,0 5-5-15,0-9-26 0,0-7-11 16,0-7-24-16,0-12-11 16,0-7-14-1</inkml:trace>
  <inkml:trace contextRef="#ctx0" brushRef="#br1" timeOffset="327544.4937">10598 13260 264 0,'4'0'99'0,"-4"0"-54"0,9 0-22 15,-9 0 29-15,4 0-10 16,0 0-2-16,9-4-18 16,0 0-6-16,8 0-10 15,0 1-4-15,9-1-1 0,-5 0-1 0,18-4 0 16,-13 1-14-16,20-1-5 16,-7-3-50-16,8 4-22 15,-9 3-48 1</inkml:trace>
  <inkml:trace contextRef="#ctx0" brushRef="#br1" timeOffset="327865.9528">10772 13991 236 0,'-25'12'90'0,"25"-12"-48"0,-13 19-31 16,9-16 23-16,4 5-5 15,0-1 3-15,4 1 6 16,0-4 6-16,9-1-24 16,0 1 13-16,8-4 5 0,-8 0-5 0,4-4 0 15,0 1-16-15,8-1-5 16,-4 0-10-16,5 4-4 31,-5 0-32-31,17 0-13 16,-8 0-49-16,12-4-21 15,-8 4-37-15</inkml:trace>
  <inkml:trace contextRef="#ctx0" brushRef="#br1" timeOffset="328140.7437">11392 13746 332 0,'-9'0'123'0,"9"0"-66"0,-12 0-38 16,7 0 32-16,-3 0-17 0,4 0-5 15,-1 8-14-15,1-5-5 16,0 13-6-16,4-5-3 0,0 12 0 15,0-1-1-15,4 12 0 16,-4-4 0-16,4 12 0 0,1-8-3 16,-1 7 0-16,0-7-27 15,-4 0-12-15,0-4-34 16,0-3-15-16,0-5-50 16</inkml:trace>
  <inkml:trace contextRef="#ctx0" brushRef="#br1" timeOffset="328449.6396">11574 13656 296 0,'0'0'110'0,"0"0"-60"0,0 0-34 0,0 0 29 31,0 0-11-31,0 0 0 0,5 0-13 16,-1 0-5-16,9-8-9 15,-1 4-5-15,14-3 1 0,-5 3-11 16,13-7-2-16,-4 3-46 15,8-3-18-15,-4 3-79 16</inkml:trace>
  <inkml:trace contextRef="#ctx0" brushRef="#br1" timeOffset="328652.8251">11672 13950 284 0,'4'0'107'0,"-4"0"-58"0,34-11-18 16,-30 11 35-16,9-4-22 15,-4 4-7-15,8-8-22 16,-5 4-10-16,10 4-3 16,-5 0-66-16,8 0-27 0,-4 0-66 15</inkml:trace>
  <inkml:trace contextRef="#ctx0" brushRef="#br1" timeOffset="333443.8213">12279 13358 140 0,'25'-4'52'0,"-25"4"-28"0,-29 0-6 0,24 0 20 0,1 0-1 16,0 0 2-16,-5 4-1 16,1 3 0-16,4-7-20 15,-1 0 9-15,1 4 4 0,0 0-8 16,4 7 0-16,0-3-8 15,4 18-1-15,-4-3-6 16,4 18 0-16,-4-7-3 16,5 15 2-16,-5-7 2 15,0 7 2-15,0-15 1 16,0 7 0-16,0 1-6 16,0-5-2-16,0-7-2 15,0-3 1-15,0-4-35 16,0-5-13-16,0-3-27 0,8-3-9 15,-4-8-59 1</inkml:trace>
  <inkml:trace contextRef="#ctx0" brushRef="#br1" timeOffset="333677.5812">12555 13746 320 0,'4'11'121'0,"-4"-11"-66"0,0 16-36 16,0-13 32-16,-4 5-17 16,0 3-2-16,-1 1-17 15,5-9-6-15,-4 9-6 16,4-1-5-16,-4 0 1 0,4-3-4 16,0-1-1-16,0-3-37 0,0-4-14 15,0 0-55 1,4-11-23-16,-4 3 18 15</inkml:trace>
  <inkml:trace contextRef="#ctx0" brushRef="#br1" timeOffset="334117.3554">12716 13346 260 0,'-13'8'99'0,"13"-8"-54"0,-8 0-28 0,4 4 27 16,-1-4-12 0,1 0-3-16,0 0-9 0,4 0 0 15,0 0-11-15,0 0-1 0,4 0-1 16,0 0 3-16,9-4 1 16,0 4 6-16,8 0 1 15,-4-8 2-15,13 5 2 16,-5 3-8-16,9-12-1 15,-8 12-5-15,3-7 0 16,-3 3-3-16,-1 4 0 0,-3 0-1 16,-1 11 0-16,-4-11 0 15,-4 23 0-15,-5-12-2 16,-4 19 1-16,0-3 0 16,1 11 1-16,-5-5-5 15,4 9-1-15,-4-4 1 16,0 11 2-16,0-4 0 15,0 0 2-15,0 0-2 16,0 5 2-16,0-17-31 16,-4-2-13-16,4-5-43 15,0-15-17-15,0 1-68 16</inkml:trace>
  <inkml:trace contextRef="#ctx0" brushRef="#br1" timeOffset="334577.6096">13315 13335 276 0,'12'-41'104'0,"-12"41"-56"0,5-19-30 15,-5 19 31-15,0 0-14 16,0 0-2-16,-5 11-6 16,1-3-2-16,-4 7-14 15,-1 0-4-15,1 7-1 0,-1-3-5 0,1 8-1 16,-1-5 0-16,5 12 0 16,0 0 4-16,4-7 5 15,0-5-5-15,4 5-2 16,0-5-1-16,9 1-1 15,0-4 2-15,4 3 1 16,-5 1 1-16,10-4 2 16,-5 0-1-16,0 3 2 15,-5-3 0-15,-3 8 3 16,-5-5-3-16,-8 5-2 16,0-5-2-16,-9 8-3 15,4-3-26-15,-8-1-12 16,5-3-30-16,-5-4-10 0,4-8-24 15,4-11-11-15,1-8 3 16</inkml:trace>
  <inkml:trace contextRef="#ctx0" brushRef="#br1" timeOffset="334827.6333">13315 13452 364 0,'-5'11'137'0,"5"-11"-74"0,5 0-45 16,-5 0 34-16,0 0-27 0,0 0-8 16,4-3-11-16,0-1-5 15,5 0 0 1,-1 0-1-16,13-7 0 0,-4 0-5 0,9-4 1 16,-1 3-20-16,5-3-9 15,-5 0-21-15,1 0-8 16,-5 4-60-1,0 11-59-15,1 3 65 16</inkml:trace>
  <inkml:trace contextRef="#ctx0" brushRef="#br1" timeOffset="335427.6613">13765 13527 184 0,'0'-3'71'0,"0"3"-38"0,-5 11-25 0,5-7 16 15,-4 7 1-15,0-3 2 16,-5 14-3-16,1-3-1 16,-1 15-12-16,1-11 11 0,-1 7 5 15,1-4-1-15,-1 1-1 16,5-1-5-1,0-3-2-15,0-4-4 16,-1-8-1-16,1 0-7 16,0-7-2-16,4 0 4 15,0-12 5-15,0 1 4 16,4-20 2-16,-4 5-8 16,9-27-2-16,-1 11 1 15,5-15 1-15,0 0-3 16,4 4-3-16,-5 4 0 15,10 7-1-15,-5 4-2 16,8 12 1-16,0 3-2 16,5 30 2-16,-4-3-9 0,3 29-1 15,10 27-12-15,-10-3-3 16,-3-1-10 0,-5-7-3-16,-4 0-5 0,-4-4-1 15,-9-8-12-15,0-11-7 16,-4-7-71-1</inkml:trace>
  <inkml:trace contextRef="#ctx0" brushRef="#br1" timeOffset="335621.6572">13786 13637 288 0,'0'19'110'0,"0"-19"-60"0,4 0-41 0,-4 0 27 15,4 0-16-15,1 0-3 16,20-8-10-16,-8 4-3 16,17-7-2-16,-4 0-61 0,12-1-27 15,18-3-48 1</inkml:trace>
  <inkml:trace contextRef="#ctx0" brushRef="#br1" timeOffset="336062.1993">14418 13482 152 0,'4'0'57'0,"-4"0"-30"0,0 4-5 0,0-4 20 15,0 7 4-15,0-7 4 16,0 0-10-16,0 0-2 16,0 0-21-16,0 0-4 0,5 4-1 15,-5-4-5-15,8 0-2 16,1 0-2-16,16 0-3 16,-4 0 1-16,18 0 1 15,-5 0-1-15,12 0 2 16,-8 0-37-16,9-4-17 15,-9 4-87-15</inkml:trace>
  <inkml:trace contextRef="#ctx0" brushRef="#br1" timeOffset="336314.9947">14546 13818 384 0,'38'0'145'0,"-38"0"-78"0,51-11-65 0,-47 11 28 16,13 0-23-16,0-8-3 16,8 4-21-16,-3 4-6 15,7-7 11-15,-3 3-53 0,8-4-21 31,-5 5-57-15</inkml:trace>
  <inkml:trace contextRef="#ctx0" brushRef="#br1" timeOffset="340216.6259">15522 13290 208 0,'0'-76'77'0,"0"76"-42"0,0-34-21 0,0 27 22 0,0-4 0 15,0-1 0-15,0-3 3 16,0 0 2-16,0 8-22 15,0-1 5-15,4 4 0 0,0 0 1 16,1 20 0-16,-5-1-6 16,4 30-1-16,-4-4-8 15,4 27-2-15,-4-7-2 16,4 18 1-16,1-8-4 16,3 9-2-16,5 37 2 15,0-19 0-15,-5-19-10 0,0-11-5 16,-3-23-32-16,-5-15-11 15,0-15-36-15,0-18-15 16,-5-20-31 0</inkml:trace>
  <inkml:trace contextRef="#ctx0" brushRef="#br1" timeOffset="340437.265">15293 13135 272 0,'-5'8'101'0,"5"-8"-54"0,9 3-26 16,-9 1 28-16,8 4-11 15,1-8-2-15,16 0-16 16,-3 0-7-16,12-8-8 16,-5 4-4-16,14 1 2 0,-5-1-11 15,17 0-2-15,-8 0-37 16,4 1-16-16,21 3-85 15</inkml:trace>
  <inkml:trace contextRef="#ctx0" brushRef="#br1" timeOffset="340719.0721">15522 13972 344 0,'-4'0'129'0,"4"0"-70"0,-9 0-42 0,5 0 33 15,4 8-19-15,0-8-5 16,0 0-13-16,0 4-4 16,13-4-5-16,-5 0-3 0,13-4 2 15,-4 4-4-15,17-11-2 0,-4 3-47 16,12-7-19-16,-3-4-36 15,16-3-12-15,-9 3-8 16</inkml:trace>
  <inkml:trace contextRef="#ctx0" brushRef="#br1" timeOffset="341064.0664">16193 13452 360 0,'-13'4'134'0,"4"11"-72"0,-12-4-59 0,17-11 26 16,-9 23-19-16,0-12-6 15,-4 16-2-15,0-5-2 16,0 5 0-16,5-5 0 0,3 8 0 16,5-7-3-16,8 3 2 15,0-3 1-15,9 3 2 16,-4 1-1-16,8-1-1 15,-5-11 14-15,1 4 7 16,0 0 5-16,-5 4 2 16,-3-4-7-16,-10 11 0 15,1-4-12-15,-9 8-5 16,5-11-8-16,-9 3-2 0,4-3-19 16,-8-8-9-16,4-4-22 15,4-3-10-15,0-8-66 16,9-15-67-1,0 3 68-15</inkml:trace>
  <inkml:trace contextRef="#ctx0" brushRef="#br1" timeOffset="341565.0758">16367 13833 240 0,'-5'4'90'0,"5"-4"-48"0,-12 0-14 0,7 0 30 16,-3 0 1-16,-1 0 1 16,1-8-19-16,-5-14-8 15,9 10-19-15,4-7-9 0,8 0-1 16,-3 1-5-16,7-1 0 0,1 4 1 16,8 3 0-16,-4 1-5 15,4 11 1-15,-4 0-7 16,0 15-1-16,-4-4 2 15,-9 16 4-15,1-1 3 32,-5 8 4-32,0 0 2 15,-5-7 1-15,1-1-2 16,0-3 1-16,0-5-11 16,-5-2-4-16,1-5-14 15,-5-11-4-15,4 0-4 16,-7-23-1-16,3 4-3 15,9-11-2-15,-1 4-83 16</inkml:trace>
  <inkml:trace contextRef="#ctx0" brushRef="#br1" timeOffset="341926.4726">16647 13690 168 0,'-5'22'63'0,"5"-22"-34"0,9 30-8 16,-9-18 22-16,0-1 1 16,0 0 1-16,4 8-3 15,0-7 1-15,5 10-24 16,-5-11 11-16,5 1 7 0,-1-1-3 15,5-7 3-15,-5 0-8 16,5-8-3-16,-4 0-14 16,-1-11-5-16,1 4-5 15,-1-8 1-15,1-4-20 16,-1-15-8-16,1 5-18 0,3-13-6 16,-3 12-9-16,8-22-2 15,4-16-13-15,4 8-7 16,-3 15-31-1</inkml:trace>
  <inkml:trace contextRef="#ctx0" brushRef="#br1" timeOffset="342336.367">17029 13569 236 0,'8'4'88'0,"-8"-4"-48"0,4 22-20 0,-4-18 24 15,0 7-18-15,0 1-7 0,5-1-7 16,-1 15-3-16,-4-7-5 16,0 0-1-16,0 4 3 0,0-4 6 15,0 7 4-15,0-7 9 16,0 4 5-16,0-8-1 0,-4-4 2 15,4 0 3-15,-5-7 3 16,1 0-9-16,0-12-2 16,4 1-13-16,0-12-5 15,0-4-5-15,8-18-3 16,-3 7-4-16,12-8 0 16,-5 1-7-16,10-1-1 15,-5 5-20-15,4-5-6 16,-4 8-23-16,8-4-9 15,13 5-26-15,-4 17-10 16,0 9-22 0</inkml:trace>
  <inkml:trace contextRef="#ctx0" brushRef="#br1" timeOffset="342651.3585">17423 13659 312 0,'22'-15'115'0,"-22"15"-62"0,-5-11-22 16,5 11 35-16,-8 0-26 16,-1 4-10-16,1 3-14 15,-1-7-3-15,-3 12-8 16,3-12-3-16,-3 11 1 0,3 0-2 0,1 8-1 15,-1 0 1-15,9 0-1 16,0 3-3-16,4-3 2 16,1 0-4-16,3-7 1 15,1-1-36-15,12 0-15 16,13-3-56-16,4 3-24 16,-4-11 7-1</inkml:trace>
  <inkml:trace contextRef="#ctx0" brushRef="#br1" timeOffset="343070.5066">17899 13829 216 0,'8'-7'82'0,"-8"14"-44"0,0-7-14 16,0 0 27-16,0 0-11 15,0 0-3-15,-8 0-4 16,-1 0-1 0,1 0-17-16,-1 0 13 0,-3 0 8 15,-5-11-6-15,4 3 0 0,0 5-4 16,0-16 1-16,5 4-13 16,-1-12-3-16,1 8-7 15,8-7-3-15,0 3-3 16,0 1-1-16,0-1 2 15,4-3 0-15,0 7-4 16,5 4-1-16,-1 3-4 16,5 9 1-16,0-1-2 15,0 8 2-15,-5-1-2 16,-4 9 0-16,-4 7 3 16,-4-4 3-16,-4 0-11 0,-1 0-1 15,-4-4-21-15,-4 0-8 16,0-3-28-16,1-4-11 15,3-19-50 1</inkml:trace>
  <inkml:trace contextRef="#ctx0" brushRef="#br1" timeOffset="348377.6946">12453 15047 148 0,'8'-34'57'0,"-8"34"-30"0,5-15-18 0,-5 15 16 32,0-3 3-32,0-1 6 15,4 0-2-15,-4 0 1 16,4 1-18-16,-4-1 15 0,4 4 7 16,1 0-6-16,3 11-1 0,-4-3-8 15,1 26-2 1,-1-4-7-16,-4 15-3 0,0-4-3 15,0 16-2-15,0-12-3 16,0 8 1-16,0-4-4 16,4 0-2-16,0-4-34 15,1 1-12-15,-1-9-29 16,-4-3-9-16,0-11-35 16</inkml:trace>
  <inkml:trace contextRef="#ctx0" brushRef="#br1" timeOffset="348627.6346">12152 14972 240 0,'-13'-4'90'0,"13"4"-48"0,0 0-29 0,0 0 22 15,4 0-7-15,0 0 0 16,13 0-9-16,0 0-4 15,22-4-8-15,-10 1-1 0,26-5 4 16,-12 1-4-16,8-5-1 16,-9 1-18-16,9 7-6 15,-8-7-62-15,16 11-24 16,-8 0-12 0</inkml:trace>
  <inkml:trace contextRef="#ctx0" brushRef="#br1" timeOffset="348881.015">12372 15557 356 0,'9'0'134'0,"-9"0"-72"0,4 7-52 0,-4-3 30 16,0 0-15-16,0-1-5 15,4 5-9-15,1-4-3 16,7 0-4-16,1-1-3 0,12-6 0 16,-3 3-28-16,7-8-9 15,-3 0-57-15,25-3-25 16,-4 4-22 0</inkml:trace>
  <inkml:trace contextRef="#ctx0" brushRef="#br1" timeOffset="349235.124">13064 15244 340 0,'-25'7'126'0,"25"-7"-68"0,-43 23-59 0,35-20 23 16,-9 13-11-16,0-5-1 15,-9 12-6-15,5-8-1 16,0 7-1-16,4-3-2 0,17 7 3 15,0-3-4-15,17 0 0 16,-4-4-1-16,16 7 0 16,-3-11 2-16,4 8 2 15,-5-1 10-15,0 1 4 16,-3-4 8-16,-10 3 2 16,1 5-2-16,-13-4-1 15,0-1-8-15,-13-7-4 16,1 4-6-16,-14-8-2 0,5 1-23 15,-17-12-9-15,4 0-30 16,8-8-10-16,1 4-46 16,29-11-16-16,0 4 12 15</inkml:trace>
  <inkml:trace contextRef="#ctx0" brushRef="#br1" timeOffset="349740.6208">13259 15572 260 0,'-17'3'96'0,"17"-3"-52"0,-17-3-10 16,13 3 36-16,-4-4-14 15,-1 0-5 1,5-15-27-16,0 8-10 15,4-12-9-15,0 4-6 16,8-7 0-16,1 3 1 0,8 8 0 16,0 0-3-16,0 15 0 15,0 0-1-15,-5 8 0 16,1-1 5-16,-4 12 3 16,-1-4-1-16,-4 4-2 15,1 0 2-15,-5-4 2 16,0 4-2-16,-5-12-2 15,1 1-14-15,-4-8-6 16,-1 0-23-16,-4-11-9 0,5-1 3 16,-1-3 1-16,1 4-86 15</inkml:trace>
  <inkml:trace contextRef="#ctx0" brushRef="#br1" timeOffset="350071.1179">13574 15372 228 0,'-13'0'88'0,"13"0"-48"0,-13 0-16 16,9 0 29-16,0 0-20 16,-1 4-7-16,5 3-11 15,0-3-2-15,5 7-8 16,-1-3-1-16,9 11 0 0,-5-4 2 15,9 7 3-15,-4-3-4 16,8 0-1-16,-4 4 2 0,4-12 1 16,-4 0 5-16,4 1 5 15,-4-9 0-15,0-6-1 16,-4-5-8-16,0-7-5 16,0-4-9-16,-1-7-4 15,-3-4-34-15,-1-4-16 16,1 3-27-16,-1-3-8 15,1 12-24 1</inkml:trace>
  <inkml:trace contextRef="#ctx0" brushRef="#br1" timeOffset="350443.4611">13905 15417 236 0,'-5'8'90'0,"5"-8"-48"0,0 15-25 0,0-12 27 15,0 5-12 1,0 0-3-16,0 3-4 16,0 0-1-16,0 8-13 15,0-8 2-15,0 1 3 0,0-1 5 0,0-7 2 16,0 3 1-16,5-7 0 15,-5 0 2-15,0-11 1 16,0 3-3-16,0-7-3 16,0-7-7-16,4-12-4 15,-4 7-5-15,4-14-4 16,0 7-3-16,5-8-1 16,-1 8-18-16,14-7-7 15,-5 7-18-15,12 0-9 16,-3 8-23-16,8 7-9 15,-5 4-68 1</inkml:trace>
  <inkml:trace contextRef="#ctx0" brushRef="#br1" timeOffset="350752.5244">14376 15232 256 0,'4'-11'96'0,"-4"11"-52"0,0 0-21 15,0 0 29-15,-4 4-3 16,0 3 3-16,-5 8-14 16,1-3-3-16,-9 10-20 15,4-3 0-15,-4 8 1 0,4-5-6 0,5 12-1 16,-1-11-5-16,9 7-3 15,0-7 0-15,4-1 1 16,1-3-3 0,3-4 0-16,1-4-30 15,3-3-14-15,1-4-52 16,8-8-21-16,-4 4-31 16</inkml:trace>
  <inkml:trace contextRef="#ctx0" brushRef="#br1" timeOffset="351159.2393">14860 15609 264 0,'8'15'101'0,"-8"-15"-54"0,0 8-33 0,0 0 28 16,0-8-8-16,0 0 1 15,-4-8-5-15,4 8-1 16,-4-4-16-16,-1 0 3 0,-7-3 4 15,-1 3-7-15,-8-3 0 0,4-1-5 16,-9-3 0-16,5-1 1 16,-4-6 2-16,-1-1-5 15,5-4-2-15,4 8-2 16,4-23-2-16,0 12-2 16,13-8 1-16,0 4-1 15,13-4-2-15,-4 7 0 16,12 5 3-16,-4 3-2 15,4 8-1-15,-4 3-4 16,0 12 0-16,-4 0-1 16,-5 11 3-16,-3-4-5 15,-5 12-1-15,0-4-15 16,-5 3-8-16,1-7-8 0,-4 4-3 16,-1-8-6-16,1-3-3 15,-1-1-64 1</inkml:trace>
  <inkml:trace contextRef="#ctx0" brushRef="#br1" timeOffset="351522.4949">15000 15244 180 0,'-9'-4'68'0,"9"4"-36"0,-8 15-13 0,4-11 23 16,-1 3 3-16,1 1 3 15,0-1-13-15,0 1-6 16,8-4-17-16,0-1 1 0,17-3 1 16,-4 0-12-16,26-3-3 15,-9-1-5-15,17 0 1 16,-9 0-50-16,9-3-21 16,-9 3-54-1</inkml:trace>
  <inkml:trace contextRef="#ctx0" brushRef="#br1" timeOffset="351730.4456">15080 15504 292 0,'-4'7'110'0,"4"-7"-60"0,0 12-25 0,0-12 31 15,0 3-19-15,0 5-4 16,9-8-10-1,-1 4-5-15,18-1-10 0,-5 1-3 0,9-4-1 16,-5 0-46-16,9-4-22 16,-4 4-106-1</inkml:trace>
  <inkml:trace contextRef="#ctx0" brushRef="#br1" timeOffset="352074.3273">15467 15017 228 0,'-5'-49'88'0,"5"49"-48"0,0-19-23 15,0 19 25-15,5-3-16 16,-5 3-2-16,4 7-1 16,0-3 0-16,0 19-12 15,1-5 2-15,-1 24 1 0,0-8 1 16,0 19 1-16,1-4-4 16,-1 3-2-16,0-6-6 15,0 7-1-15,1-8-8 0,-1 8-4 16,0-8-37-1,0 0-17-15,1-3-87 16</inkml:trace>
  <inkml:trace contextRef="#ctx0" brushRef="#br1" timeOffset="352284.0323">15810 15383 368 0,'0'11'140'0,"0"-11"-76"0,-4 12-46 16,0-9 36-16,0 5-26 16,0 0-5-16,4 3-19 15,0-4-7-15,0 5 1 16,0-5-44-16,4 1-18 0,-4-1-81 31,4-3-67-31,0 4 79 16</inkml:trace>
  <inkml:trace contextRef="#ctx0" brushRef="#br1" timeOffset="352759.1094">15912 14949 280 0,'-4'-7'104'0,"4"7"-56"16,-4-4-30-16,0 4 31 0,4 0-23 16,0 0-4-16,0 4-7 15,0-4 0-15,4 4-8 16,0-1 2-16,9 1 4 0,0 0-1 15,8 0 3-15,-4-4-6 0,8 0-1 16,-4 0-2-16,9 0-1 16,8-4 1-16,-4 0 3 15,-4 0 5-15,-9 4 1 16,1 4-4-16,-6 4-1 16,-3 3-4-16,-4 12 1 15,-1 7 2-15,-4-8 2 16,-4-7-3-16,0 19 0 15,0-7-1-15,0 14 1 16,0-7-4-16,0 8-1 0,0-8-1 16,-4 11 1-16,0-4-40 15,0 1-16-15,-1-4-38 16,1-1-16-16,0-3-61 16</inkml:trace>
  <inkml:trace contextRef="#ctx0" brushRef="#br1" timeOffset="353199.7861">16570 15036 308 0,'17'-49'115'0,"-21"45"-62"0,12-7-35 0,-8 11 28 15,5-4-15-15,-1 4-6 16,0 0-8-16,-4 0-3 15,0 4-8-15,0 0 5 0,-4 3 2 16,0 1-2-16,-5 11-1 16,1-4-2-16,-5 7 0 15,5 1-7-15,3 3 0 0,1-3-3 16,4 7 0-16,0-3 2 16,9-5 0-16,-1 1 0 15,5 3 2-15,-5-3-3 16,5 0 0-16,0-5 1 15,-1 1 0-15,1 0 0 16,-4 4 2-16,-1-4 1 16,-4 3 1-16,-4-3-2 15,0 4-2-15,0-4-4 16,-8-1-2-16,4 1-15 16,-13-4-6-16,4 0-15 15,-8 1-4-15,4-9-4 16,0-7-1-16,4 0-10 15,0-15-1-15,5 4-46 16</inkml:trace>
  <inkml:trace contextRef="#ctx0" brushRef="#br1" timeOffset="353438.1179">16596 15138 368 0,'8'-4'137'0,"-8"4"-74"0,13-4-36 0,-13 4 40 0,0 0-28 16,0 0-9-16,4-7-18 16,0 3-6-16,5-3-4 15,-5 3-4-15,9-8 1 0,-5 1-19 16,9 0-7-16,0-1-21 16,9 1-8-16,21-4-3 15,-18 4 1-15,-3 3-8 16,-1 4-3-16,1 1-44 15</inkml:trace>
  <inkml:trace contextRef="#ctx0" brushRef="#br1" timeOffset="354036.5604">16978 15228 212 0,'8'4'79'0,"-8"-4"-42"0,0 12-19 0,0-9 23 15,0 9-6-15,0-1 2 16,-4 12-10-16,4-5-4 16,-4 13-13-16,0-1 2 0,-5 0 2 15,5 0 1-15,-5 0 4 16,1-3-7-16,-5-1 1 15,5-3-8-15,-1-1-1 16,1-3 0-16,-1-11 2 0,5-1 3 16,0-10 5-1,-1-1 3-15,10-23 4 0,-1 1-5 16,4-19-1-16,1 7-7 16,8-26-3-16,0 7-2 15,8-7-3-15,13-23 3 16,1 20 0-16,-5 25-1 15,-9 23-2-15,-4 4 1 0,1 38-1 16,-5-12-9-16,0 42-4 16,-5-8-11-16,1 19-5 15,0-7-4-15,-1 14 0 16,-3-18-20-16,-1 4-8 16,1-4-22-1,-1-8-9-15,-3-7-16 16</inkml:trace>
  <inkml:trace contextRef="#ctx0" brushRef="#br1" timeOffset="354224.0167">16791 15436 300 0,'8'-4'112'0,"-8"4"-60"0,64-11-32 0,-55 11 30 16,20-4-21-16,-3 0-3 15,12 0-21-15,-4 1-7 16,13-9 0-16,25 1-48 0,-21 0-21 16,-9 11-77-1</inkml:trace>
  <inkml:trace contextRef="#ctx0" brushRef="#br1" timeOffset="354965.3949">11854 14746 260 0,'0'-34'99'0,"0"19"-54"0,9 3-37 0,-9 9 21 15,0-1-6-15,0 4 0 16,4 4-8-16,-4 3-4 16,4 16-6-16,1 3-2 0,3 19 1 15,1 16 4-15,-5 22 5 16,0 7-3-16,-4 8 0 16,0 8-4-16,0 0 1 15,0-1-4-15,0 1-2 16,4-4 0-16,1-19 1 15,-1-19-28-15,-4-12-9 0,0-14-40 16,0-30-15-16,0-20-32 16</inkml:trace>
  <inkml:trace contextRef="#ctx0" brushRef="#br1" timeOffset="357144.3417">11931 16036 236 0,'21'0'90'0,"-12"0"-48"0,20 3-25 0,-20 1 25 15,4 0-9-15,3 0 0 16,6 3-7-16,7 1-2 16,5-1-13-16,9 1 7 0,4-1 4 15,8-3-5-15,4 7-2 16,-4-11-6-16,0 4-1 16,5 4 1-16,4-8 5 15,12 4-2-15,9-4 3 16,4 0-2-16,0 0 0 0,0 0-7 15,5 0-2-15,12 0-2 16,4 0-2-16,-4 0 1 16,0 0 1-16,5 7-1 0,8-7-1 15,4 4 1-15,-13-4 1 16,-4 0-3-16,0 0-2 16,9 0 4-16,0 0 1 15,-5 0 0-15,-13 0-2 16,-3 0-2-16,-5 0 1 15,9 7 3-15,-30-7 3 16,-9 0-4-16,9 0-3 16,-9 0 3-16,13 4 1 15,35-4-3-15,7 8 1 16,-8-8 0-16,-8 4 2 0,17-4-3 16,-18 0-2-16,-8 0 4 15,-4-4 1-15,9 4 0 16,3-12-2-16,-3 12 1 15,-10-11 1-15,-7 4-1 16,-35 3 2-16,-3 4-4 16,16-8 0-16,55-3 5 15,-55 7 2-15,-8 0 0 16,12-3-1-16,35-8-1 16,-18 0 2-16,-8 3 1 15,-8 1 1-15,-5 0-4 0,-9 3-1 16,1 1 1-16,0 3 2 15,-5-7-3-15,1 3 0 16,-9 4 1-16,-9-3 0 16,-8 3 0-16,0-4 0 15,0 5-2-15,-4 3-2 16,4-8-2-16,0 8 1 16,0-7-1-16,8 3 0 31,1 0 0-31,-1-4 0 15,-4-3 2-15,-4-4 0 0,0 4 0 16,0-1 0-16,-4 5-3 16,-5-1 0-16,-3 8-27 15,-1 0-12-15,-4 8-34 16,-4 3-13-16,-13 4-71 16,-4-11-56-1,-5-12 91-15</inkml:trace>
  <inkml:trace contextRef="#ctx0" brushRef="#br1" timeOffset="362846.7348">11859 14655 180 0,'0'-11'68'0,"0"7"-36"0,-5 8-26 0,5-4 17 15,0 0-3-15,0 0 0 16,0 0 3-16,5 4 0 15,-1 3-12-15,0-3 7 0,5 0 4 16,-1-4 0-16,1 3-1 16,-1-3-3-16,5 0-1 15,4-3-3-15,0-1-1 0,4-7-10 16,0 3-1-16,1 1 2 16,3-1 5-16,0 0-5 15,5 1 0-15,4 3 0 16,9-7 0-16,-1-1-2 15,0 1-2-15,5 0 1 32,0 0 1-32,0 3-3 15,-5 0 0-15,0 5 1 16,-3-1 2-16,-1 0-1 0,0 4 2 16,0 0-2-16,-4 0-1 15,13 0 1-15,0 0-1 16,-1 0 0-16,1 0 2 15,0-4-3-15,-1 4 0 16,-3-3 1-16,-1-1 2 16,-4 4-1-16,-4 0 2 15,5 0-7-15,-1 0 1 16,0 0 3-16,9 0 4 16,-1 0-3-16,5 0-3 15,0 4 3-15,-4-1 1 0,4 1-3 16,-4-4 1-16,-5 4 2 15,0-4 1-15,-3 0 1 16,3 0 0-16,-4 4-2 16,1-1-2-16,11-3-2 15,1 0 1-15,0 0 1 16,0-3 2-16,-4 3-1 16,0-4 2-16,-9 0 0 15,4 0 1-15,-4 4-2 16,-4-3 1-16,0 3-4 0,-4-4 0 15,0-4 3-15,0 5 1 16,-1-9-4-16,5 5 1 0,0-1 2 16,4 1 1-16,-4-1-4 15,5 4-1-15,-1-3 1 16,0 3 2-16,-4 4 0 16,4-8-1-16,-4 5 1 15,0 3 1-15,0-8-3 16,-4 4 0-16,-1 4 3 15,1 0 1-15,0 0-4 16,0 0 1-16,3 0 0 16,6 0 0-16,-1 0-3 15,0 0 2-15,0 0 1 16,0 0 2-16,1 0 1 16,-1 0 1-16,4-7-2 0,9 3 1 15,-8 4-2-15,-9 0 2 16,0 0-2-16,4 0-1 15,-4 0 1-15,8 0-1 16,5 0 0-16,4 0 0 16,-4 0 0-16,4 0 2 15,-5 0-1-15,9 0-1 16,-4 0 1-16,-4 0-1 16,0 0 0-16,-1 0 2 15,5 4-3-15,5 3-2 16,-1 5 4-16,0-1 1 15,-4-7 2-15,4 11 0 16,0-8 0-16,-4 5 0 0,0-12-5 16,0 0 1-16,0-8-2 15,13 4 0-15,8 1 2 16,0 3 0-16,-4-4 2 16,0 0 1-16,-9 0-4 15,1 4 1-15,-1 0 0 16,-4 0 2-16,9 0-3 15,0 0 0-15,-5-7 1 16,0 7 2-16,-3-4-1 16,-6 4-1-16,-3-8 3 15,-4 5 0-15,-9-5 1 16,-5 4 0-16,-3 4 0 16,-5 0 0-16,0 0-5 15,-8 4-1-15,-5 15 3 0,1-8 3 16,-5 1-1-16,-4-5 0 15,0 1-1-15,0-1-2 16,0 1 1-16,0-8-1 16,-4 7 2-16,0 1 1 0,-1-1-4 15,1 5-1-15,0-1 1 16,0 8 0-16,-1 3 1 16,1 1 0-16,0 0 0 15,0 7 0-15,-1 11-3 16,5-7 2-16,0 0 1 15,0 0 2-15,0 4-3 16,0 0 0-16,0 3-1 16,0 8 0-16,0 0 2 15,0 8 2-15,0-4-1 16,0-4 2-16,0 7 2 0,0-7 4 16,0-3 0-16,0-1 0 15,0-11-1-15,0 0 2 16,0 0-3-16,0-4 1 31,0 4-1-31,0 0 3 16,0-4-1-16,0-8 2 15,0 5-2-15,5-4 0 16,-5-8-3-16,4 3-1 16,0-2-1-16,-4 14 0 15,4-8-2 1,-4-3-2-16,0 0 3 15,0-8-4-15,0-11 0 16,-4-7-41-16,-4-4-17 0,-9-16-85 16,0 1-37-16,0-4 15 15</inkml:trace>
  <inkml:trace contextRef="#ctx0" brushRef="#br1" timeOffset="373247.6581">10891 16775 192 0,'4'-45'74'0,"-4"45"-40"0,4-19-16 0,-4 19 25 16,0-8-9-16,0 1 0 15,0-5-8-15,0 1-2 16,5 0-13-16,-1-1 7 0,0 5 2 0,0-1-2 16,1 5 0-16,-1 3-4 15,0 11 1-15,0-4-4 16,-4 20-1-16,0-5-9 0,5 20 0 16,-5-8-1-16,4 15 2 15,0-8-1-15,0 8 2 16,1-7-9-16,-1 3-1 15,0-3-16-15,0 3-8 16,1-15-14-16,-5 0-5 16,0-7-24-16,0-8-8 15,0-4-22 1</inkml:trace>
  <inkml:trace contextRef="#ctx0" brushRef="#br1" timeOffset="373535.3302">10832 16594 208 0,'-13'-4'77'0,"13"4"-42"0,-9-8-19 16,5 8 24-16,0 0-8 15,0 0-1-15,-1 8-9 16,1-8-3-16,0 11-11 15,0-7 4-15,4 4 1 0,0 3 2 16,8-11 4-16,-4 4 0 0,9-8 1 16,0 4-5-16,16-11-1 15,-3 3-8-15,16-3-4 16,-8-1-26-16,13 1-9 31,-9 0-29-31,9 3-14 16,-9 1-61-16</inkml:trace>
  <inkml:trace contextRef="#ctx0" brushRef="#br1" timeOffset="373852.5067">10734 17408 204 0,'-26'31'77'0,"26"-31"-42"0,-12 7-10 0,7-3 25 16,5 0-8-16,0 0 1 16,13-8-14-16,-4 0-5 15,16-11-14-15,-4 0-4 0,18-4 0 16,-10 8-3-16,14-12-2 15,-5 4-9-15,13 4-3 0,-9 0-25 16,9 0-9-16,-8 4-45 16,3-5-18-16,-7 5 8 15</inkml:trace>
  <inkml:trace contextRef="#ctx0" brushRef="#br1" timeOffset="374336.9204">11460 17077 268 0,'-5'0'101'0,"5"0"-54"0,-8 3-31 0,4 5 27 16,4-8-12-16,0 0-1 15,0 0-4-15,0 4 1 16,4-4-15-16,0 0-2 0,0-4-3 16,1 4-1-16,3 4 1 15,1-4-4-15,-1 7 0 16,-4-3-3-16,1 4-1 0,-5-1 5 15,-5 8 2-15,5-4-2 16,-4 12-3-16,0-4 0 16,0 11 1-16,-1-3-1 15,1 3 2-15,0-8 0 16,0 5 1-16,4-5 0 16,0 1 2-16,0-8-3 15,8-4-2-15,1-3-3 16,12-4 1-16,-4-1-34 15,17-3-15-15,-4 0-53 16,8-3-23-16,-4-1-6 16</inkml:trace>
  <inkml:trace contextRef="#ctx0" brushRef="#br1" timeOffset="374734.4391">11986 16971 184 0,'-17'-4'71'0,"17"4"-38"0,-13 8-17 0,9-4 22 16,-4-1-9-16,3 1-2 15,1 4-2-15,0-5-1 16,4 5-13-16,0-4 2 0,13-1 1 16,-5 1 1-16,9-4 4 15,0 0-5-15,13-7 2 16,-5-1-11-16,18-7-3 15,-9 4-20-15,12-4-8 16,-7 0-28-16,3-1-13 16,-4 1-58-1</inkml:trace>
  <inkml:trace contextRef="#ctx0" brushRef="#br1" timeOffset="375015.7587">12041 17193 244 0,'17'-7'93'0,"-17"7"-50"0,4 7-28 15,-4-7 26-15,0 12-9 16,0-12-1-16,5 11-9 0,-1 0-1 15,9 1-12-15,-1-8 3 0,5 3 4 16,-4 1-8-16,17-5-2 16,-5 1-17-16,9-4-8 15,-8 0-54-15,8-4-23 16,0 4-38 0</inkml:trace>
  <inkml:trace contextRef="#ctx0" brushRef="#br1" timeOffset="375852.3758">12865 16643 192 0,'25'-19'71'0,"-25"19"-38"0,-4-11-10 16,4 11 24-16,-9 0-11 15,5 0-3-15,0 11-13 16,0-7-2 0,-1 26-11-16,1-4-2 0,4 31-1 15,0-16-2-15,-4 16 1 0,0-4-4 16,4 0 0-16,0-8-8 15,0 8-2-15,0-16-18 16,4 12-7-16,0-7-23 16,0-8-8-16,1 0-28 15</inkml:trace>
  <inkml:trace contextRef="#ctx0" brushRef="#br1" timeOffset="376246.1152">12640 16650 212 0,'0'-3'82'0,"0"3"-44"0,0 0-14 0,0 0 29 0,0 0-9 16,0 0-2-16,4 0-14 15,0 0-6-15,9-4-12 16,0 0-4-16,21-3 0 0,-5 3-3 15,14 0-2-15,-5 4-14 16,9-8-4-16,-9 5-22 16,9 3-8-16,-9-8-28 15,0 4-10-15,-4-7-19 16</inkml:trace>
  <inkml:trace contextRef="#ctx0" brushRef="#br1" timeOffset="376467.8012">12754 17250 244 0,'0'8'90'0,"0"-8"-48"0,0 3-29 0,0 1 24 0,0 0-8 15,0 0-2-15,5-4-9 16,-1 0-1-16,21 0-10 15,-3 0-4-15,11-8 0 0,-3 4-35 16,8-3-13-16,-8-1-93 16</inkml:trace>
  <inkml:trace contextRef="#ctx0" brushRef="#br1" timeOffset="377020.0004">13251 17024 280 0,'-26'4'107'0,"26"-4"-58"0,-33 15-35 15,24-15 28-15,1 3-14 16,3 5-1-16,1-8-5 15,0 4-2-15,8-8-10 16,0 4-4-16,5 0 0 0,-1-8 1 16,14 5 3-16,-6-9-7 15,10 9-4-15,-5-1 0 0,5 8 0 0,-5-1 1 16,-8 12 0-16,-1-3-9 16,-12 7-2-16,0-4-5 15,-8 4-1-15,4-4 8 16,-5 3 2-16,1-2 2 15,3-5 1-15,1 0-2 16,4 0 1-16,0-7 3 16,9 4 3-16,-5-8-5 15,17 4 1-15,-4 3 7 16,4-3 5-16,-4 3 11 0,4 5 7 31,-4-8 1-31,0 7 1 16,-4 0-3-16,-9 8-1 15,1-4-14-15,-14 8-4 16,1-1-10-16,-9 1 0 16,0-8-12-16,-4 4-6 15,-1-4-13-15,-3-4-6 0,4-3-7 16,4-4-1-16,0-4-16 16,12-19-4-16,1 4-52 15</inkml:trace>
  <inkml:trace contextRef="#ctx0" brushRef="#br1" timeOffset="377851.4039">14074 17080 160 0,'0'0'60'0,"0"0"-32"0,5 8-9 0,-5-4 21 0,4-4 4 15,-4 0 5-15,4 3-4 16,0 1-1-16,5 0-24 16,-1 0 2-16,9 0 1 0,0-1-3 15,13 1 0-15,-4 0-9 16,16 0-4-16,-4-1-2 16,26-3-1-16,-9 0-7 15,17 0 0-15,-12 0 1 16,8-7 3-16,-9-1-13 15,5-3-7-15,-9 0-12 16,4-4-4-16,-8 3-36 0,-4-10-17 16,-9-1-33-1</inkml:trace>
  <inkml:trace contextRef="#ctx0" brushRef="#br1" timeOffset="378169.6024">14792 16873 228 0,'-17'30'88'0,"17"-30"-48"0,-4 15-20 0,4-7 27 0,4-5-7 16,0 5-1-16,9 0-9 16,-1-1-2-16,10 1-15 15,-1-5-1-15,9 1 1 0,-5 0-7 16,9 4-1-16,-4-1 3 15,0 8 3-15,-5-4 2 16,-8 8 5-16,0-4-6 16,-13 4 1-16,0-4-4 0,-8 4 0 15,0 0-8-15,-9 4 0 16,0-4-28-16,-4 3-9 16,5 1-26-16,3-1-9 15,1-6-26-15,12-13-11 16</inkml:trace>
  <inkml:trace contextRef="#ctx0" brushRef="#br1" timeOffset="378596.1277">15929 16673 264 0,'5'-15'101'0,"-5"15"-54"0,-5-8-31 0,1 8 29 16,4 4-17-16,0 0-6 31,0 7-11-31,0 1-5 16,4 21-3-16,-4-2-5 0,0 18-1 15,0-8-3-15,5 16-1 16,-1-12-7-16,-4-3-4 0,0-1-6 15,0-3-2-15,0-8-24 16,0-4-8-16,0-3-48 16</inkml:trace>
  <inkml:trace contextRef="#ctx0" brushRef="#br1" timeOffset="378828.0398">15687 16688 200 0,'-34'-19'74'0,"34"19"-40"0,-8-7-31 0,4 7 15 0,4 0-7 16,0 0 1-16,8 0 4 15,1 0 4-15,16-4-10 16,1 0 12-16,16-3 7 0,-4-1-6 0,13-3-1 16,-8-1-13-16,8 9-3 15,-9-9-24-15,13 12-10 16,-8-7-46-16,-5 14-17 15,-3-3-15 1</inkml:trace>
  <inkml:trace contextRef="#ctx0" brushRef="#br1" timeOffset="379050.6432">15798 17126 296 0,'-4'7'112'0,"4"-7"-60"0,0 8-34 16,0-5 31-16,0 1-14 15,0 0-2-15,12 0-8 16,1 0-2-16,12-4-12 16,-3 0-7-16,12 0 0 0,-5 0-32 15,10-4-13-15,-10 4-48 16,14-12-20-16,-9 5-29 15</inkml:trace>
  <inkml:trace contextRef="#ctx0" brushRef="#br1" timeOffset="379563.4586">16328 16971 216 0,'-42'11'82'0,"42"-11"-44"0,-21 8-22 16,16-4 22-16,1-1-5 16,0 1 1-16,12 0-6 15,1-4 0-15,12 0-16 16,-4 0 9-16,13-8 2 0,-5 5-9 16,9-1-5-16,-4 0-6 15,0 8-3-15,-5 0 1 0,-8 7 1 16,0 0-1-16,-13 8 2 15,1 0-2-15,-14 4 2 16,5-8-4-16,-9 4-2 16,5-4-3-16,-5 3-1 15,4-2-3-15,5-5 1 16,0 0 0-16,4 0 1 16,0-7 0-16,13 4 2 0,-1-8 4 15,10 4 1-15,-5 3 1 16,4-3 0-16,-4 3 8 15,0 5 5-15,-5-1 2 16,-3 12 1-16,-5-4-2 16,-4 3 1-16,0-3-4 15,-13 4-1-15,5-1-4 16,-13 1-1-16,4-12-10 16,-9 4-2-16,1-3-14 15,-1-5-4-15,5 1-33 16,8-4-13-16,1-1-75 15</inkml:trace>
  <inkml:trace contextRef="#ctx0" brushRef="#br1" timeOffset="380049.0642">16829 16835 212 0,'-25'12'82'0,"25"-12"-44"0,-5 0-14 0,1 0 27 16,4 0-9-16,0 0 1 15,4 0-10-15,1 0 0 16,16 0-19-16,-4 0 3 0,17-4 3 16,-9 0-11-16,14 0-2 15,-10 0-21-15,9-3-5 16,-4-1-24-16,5-3-10 16,-10 0-30-16,5-1-12 15,-4 5-18 16</inkml:trace>
  <inkml:trace contextRef="#ctx0" brushRef="#br1" timeOffset="380283.8033">16999 17065 268 0,'-25'23'101'0,"25"-23"-54"0,-13 15-37 16,9-11 23-16,4 0-7 16,0-1 2-16,8 1-12 15,-4 0-4-15,17 0-7 16,-4-1-8-16,17-3-1 0,-4 0-20 0,8-7-9 16,-4-1-45-16,0-3-20 15,-4 0-12 1</inkml:trace>
  <inkml:trace contextRef="#ctx0" brushRef="#br1" timeOffset="381042.3417">17521 17178 236 0,'-13'-15'90'0,"13"15"-48"0,-29-15-18 16,24 15 27-16,-7-11-2 15,3 0 1-15,-4-16-6 16,5 5-1-16,-5-12-23 0,5 0-3 0,3-12-2 16,1 9-8-16,17-5-2 15,-5 8-5-15,18 4-1 16,-5 4-1-16,13 14-2 16,-4 5-4-16,4 14 0 15,-5 5 2-15,-3 25 3 16,-5-6 2-16,-8 10 1 15,0-3 0-15,-9 3 2 16,0-3-1-16,-4 0-1 16,0-4 1-16,-8-4 1 15,-1-4-3-15,-8-7-2 16,0-4-5-16,-8-4 0 0,-1-7-18 16,5-4-6-16,4 0-36 15,13 0-14 1,0 0-61-16</inkml:trace>
  <inkml:trace contextRef="#ctx0" brushRef="#br1" timeOffset="381245.4788">17882 17043 196 0,'4'11'74'0,"-4"-11"-40"0,4-8-42 16,-4 8 12-16,0 0-6 0,0 0-2 15,0 0 3-15,0 0 0 16,0 0 1-16,0 0 2 0,0 0 1 16,0 0-1-16,0-3-2 15,0 3-81 1</inkml:trace>
  <inkml:trace contextRef="#ctx0" brushRef="#br1" timeOffset="381671.8385">17929 16767 272 0,'0'0'101'0,"0"0"-54"0,8-15-35 0,-8 8 24 0,4 3-13 15,1 4-3-15,7-11-3 16,-3 3 2-16,12 4-11 15,-4 0 2-15,8 4 3 0,-3 0 6 16,3 4 5-16,-4-4 5 16,1 4 2-16,-5 4-1 15,0-5 1-15,0 5-13 16,-5 7-5-16,-3-4-8 16,-5 12-2-16,-4-4-3 15,-4 15-1 1,-1-8 1-16,-3 12 2 15,0-8-1-15,-1 4-1 0,1-4 1 0,-1 0-1 16,5-3 0-16,4 3 2 16,4 4 1-16,0-15 3 15,1 0-1-15,12-8 0 16,-5 0-6-16,14-7 1 16,-5 3-31-16,4-7-12 15,-3 0-42-15,3-7-16 0,-4 3-75 16</inkml:trace>
  <inkml:trace contextRef="#ctx0" brushRef="#br1" timeOffset="382032.825">18650 16632 328 0,'0'-19'123'0,"0"19"-66"0,-21 0-36 16,17 0 35-16,-1 0-21 15,-7 0-7-15,-1 11-15 0,0-7-6 16,-8 11-4 0,4-4-3-16,-4 12 1 0,4-1-1 0,0 9 2 15,4-9-1-15,9 1-1 16,0-4 3-16,12 3 2 16,18 5-2-16,8-5 0 15,4-3 3-15,-13-7 1 16,-4-1-3-16,5 8-3 15,-5-8 2-15,-4 4 0 16,-4 0-1-16,-9 12 1 16,0-5-2-16,-8 5-1 15,0-12-19-15,-17 4-8 16,4-1-30-16,-9-2-12 0,5-1-25 16,0-8-9-16,4 1-19 15</inkml:trace>
  <inkml:trace contextRef="#ctx0" brushRef="#br1" timeOffset="382519.4607">17856 17220 196 0,'0'-4'74'0,"0"4"-40"0,-4-11 2 0,4 11 30 16,0-8-16-16,0 4-3 16,0-3-6-16,0 3-1 15,4-3-22-15,1 3 5 0,-1 0 1 16,0 0-8-16,5 1-2 16,-1-1-2-16,5 8 0 15,-5-1 2-15,1 5 4 0,-1-1 3 31,-3 1 2-31,-1-1-6 16,-4 5-2-16,0-12-7 16,-4 4-3-16,-1 3-18 15,-3-7-6-15,-1 0-35 16,5-7-13-16,0 3-33 16,8 4-15-16,-4-8-40 15</inkml:trace>
  <inkml:trace contextRef="#ctx0" brushRef="#br1" timeOffset="383151.5494">19058 17077 236 0,'-13'26'90'0,"13"-26"-48"0,-17-15-5 0,13 15 34 16,-5 0-6-16,1-8 1 15,-5-3-6-15,4 0-3 16,-3-16-31-16,-1 5-2 0,0-12 0 15,1 4-18-15,7-8-4 16,1 11-5-16,8-14-2 0,1 11 1 16,7 0 3-16,1 3-2 15,12 8-1-15,-3 4-11 16,7 15-5-16,-3 0 4 16,-1 15 2-16,-3-3 3 15,-14 25 2-15,1-6 6 16,-9 14 1-16,0-7 4 15,-9 3 1-15,1-7 1 16,-5 0 0-16,0-8-2 16,-4-3 1-16,4 0-2 0,-8-12 2 15,4-7-4-15,-4-8-2 16,4 4-36-16,4-11-14 16,5 3-30-16,12-7-11 15</inkml:trace>
  <inkml:trace contextRef="#ctx0" brushRef="#br1" timeOffset="383628.2524">19359 17065 236 0,'-8'-22'88'0,"8"22"-48"0,-17-34-9 16,12 30 32-16,1-7-20 15,0-1-4-15,0-3-12 16,-1 4-3-16,5 7-13 0,0 0 2 0,0 12 1 16,0-1-5-16,0 12-1 15,0-4-4-15,0 8-1 16,0 0-1-16,0-8-2 16,0 4 1-16,0-8 1 15,0 0-1-15,0-3 2 16,0-1 9-16,0-7 4 15,0 0 1-15,0-19 0 16,0 4 2-16,0-22 0 16,0-1-6-16,5-15 0 15,-1 8-8-15,9-4-1 16,-1 7-2-16,5 5-2 16,0 3-4-16,4 11 0 15,1 0 0 1,3 16 2-16,-4 3-4 15,9 23 0-15,-4 4-22 16,-1 22-6-16,-4-11-7 16,-4 19-3-16,0-8-6 15,-4 4-4-15,-5-8-6 16,-8 5-2-16,0-12-63 16</inkml:trace>
  <inkml:trace contextRef="#ctx0" brushRef="#br1" timeOffset="383847.3748">19219 16903 324 0,'0'-19'121'0,"0"19"-66"0,13 8-42 0,-13-4 28 15,8-4-8-15,-4 0 3 16,18 7-11-16,-5-7-6 15,17 0-10-15,-5 0-8 0,9-7-2 16,-8 7-43-16,8 0-20 16,-4 0-109-1</inkml:trace>
  <inkml:trace contextRef="#ctx0" brushRef="#br1" timeOffset="384736.5634">15403 16654 160 0,'-4'-26'63'0,"4"26"-34"0,-4-23-14 0,-1 19 20 0,1-7-2 0,0 0 3 15,0-8 0-15,-1 8-1 16,5-1-18-16,0 1 3 0,0 7 3 16,0 0-1-16,0 12 1 15,0-4-10-15,0 15-3 16,0-1-6-16,0 16-1 16,0-3-1-16,5 29-2 15,-5-11-2-15,4 15 1 16,0-7 1-16,5 7 2 15,-5-11-19-15,4 11-6 16,1-15-17-16,-5 0-7 0,0-8-41 16,0-7-19-16,-4-23 8 15</inkml:trace>
  <inkml:trace contextRef="#ctx0" brushRef="#br1" timeOffset="385761.468">15361 16454 248 0,'0'-4'93'0,"0"4"-50"0,0 4-35 0,0 4 24 16,4-8-9-1,-4 0 1-15,8 0 0 0,1 0 0 16,8-8-13-16,-5 4 0 0,14-3 2 15,-5 3-5-15,17-15 0 16,-8 8-4-16,21-4-1 16,-9 0 1-16,18 0 0 0,-9 0 0 0,8 3 2 15,-8 1-3 1,4 3-2-16,-4 1 0 16,9-1 1-16,-9 5-1 15,12-9 2-15,-7 5-2 16,3 3 2-16,-8-4-2 15,4 5-1-15,-8 3 1 16,4-8-1-16,-9 4 2 16,9 4 1-16,-8 0-4 15,12 0 1-15,25 0-2 16,-29 0-2-16,-4 0 5 0,12 0 1 16,-12 0 0-16,4 0 1 15,-9 0-4-15,14 0 0 16,-10 0 1-16,18-3 2 15,-13-1-3-15,21 4 0 16,-12 0 1-16,7 0 2 16,-7 0-1-16,12 0 2 15,-13 0-2-15,22-4 2 16,-13 0-4-16,13-7-2 16,-13 3 6-16,12-3 3 15,-12 0 1-15,13 3 3 16,-13 1-3-16,17-1 1 15,-13 4-5-15,17 1-2 0,-17-1 0 16,0 0 1-16,-8 4-3 16,8-7 0-16,-13 3 1 15,22 4 2-15,-9 0 1 16,9 0 1-16,-13 0-2 16,4-8 1-16,-13 4 0 15,9 4 3-15,21-11-3 16,-33 11 0-16,-10 0-3 0,10 0-1 15,-10 0 3-15,5 0 1 16,-8 4-4-16,3 3-1 16,-3-7 1-16,-5 12 0 15,-4-12 3-15,0 11 1 16,0-7 1-16,-9 7 2 16,1 0 1-16,-5 1 1 15,-4-5 0-15,-4 8 0 16,-1-3-2-16,-3 7-1 15,-1-4-3-15,-3 11 1 16,-1-3-2-16,0 14 2 16,0-6 0-16,1 14 1 15,-1-11 0-15,4 22 0 16,5 31 2-16,0 0 3 16,0 3 5-16,-1-7 1 0,1 0-4 15,-4-3 1-15,-1-9-5 16,0 8-2-16,1-3-5 15,-5-27 0-15,0-8-2 16,-4 8 0-16,0-11-31 16,-4-4-13-16,-4 11-43 15,-9-15-16-15,-9-18-16 16,1-24-2-16,-9-18-1 16</inkml:trace>
  <inkml:trace contextRef="#ctx0" brushRef="#br1" timeOffset="387134.6547">15450 17473 168 0,'0'-23'66'0,"-5"15"-36"0,5-7-31 0,-4 8 15 16,4 3-10-16,0 0-2 16,0-3 10-16,9-5 4 15,-5 12-8-15,0 0 13 0,0 8 6 16,1-8-1-16,-5 4-1 16,-5-1-5-16,5 1 0 15,0 0 0-15,0 0 0 16,5 3-3-16,-1 1 2 15,0 3-1-15,-4 1-2 16,0-1-2-16,0 4 1 0,0 0-4 16,0 4-1-16,0-4-6 15,0 4-1-15,0-8-1 16,0 12 1-16,4 7-2 16,1-7 2-16,-1-5-2 15,0-6-1-15,0-1-2 16,9 0 1-16,0-7 5 15,17 4 5-15,-5-8-3 16,17 0-1-16,31-8 0 16,-1 4 1-16,0-15-3 15,-25 16-2-15,-5-9-3 0,22 12 1 16,-9-7 1-16,21 3 0 16,39-3 0-16,-47 7 2 15,-9 0-3-15,26 0 0 16,-13 0 3-16,22 0 3 15,-14 0-2-15,10 0 0 16,-10 0 3-16,14 3 3 16,-14 1-4-16,22 0-1 15,-17 3-2 1,8-7-2-16,-16 4 1 16,16 4-1-16,-12 3 0 15,16-7 2-15,-16 3-1 16,12-7 2-16,-12 4 0 15,4 4 1-15,-13-8 0 16,13 0 0-16,-13 0 0 16,5 3 2-16,-5-3-1 15,0 8 2-15,-8-8-2 0,-1 0 2 16,-8 0-4-16,5 0-2 16,-9 0 2-16,4 0 0 15,-8 0-1-15,16 0-2 16,-12 0 1-16,13-8 1 15,-13 5 1-15,8 3 3 0,-8 0-3 16,4 0-2-16,-8-8 2 16,4 4 2-16,-4 4-2 15,4-7-2-15,-9 3 0 16,13 8 1-16,-8-4-1 16,8 7 2-16,-8-7 0 15,4 0 3-15,-9 0 1 16,1 0 3-16,-5 0-3 15,0-7 1-15,-8 3-3 16,0-4 0-16,-5 5-1 16,0-5 0-16,-3 4-2 0,-1-3-2 15,-4 3-2-15,0-3 1 16,-4 3 1-16,4 0 2 16,-5 0-3-16,5 0-2 15,4-3-3-15,-8 3-1 16,0 0-12-16,-5 1-3 15,5-1-15-15,0 4-6 16,-5 4-2-16,1-1 3 16,-5 1-15-16,-4 0-3 15,-4-4-72 1,-9-4-60-16,-25-7 72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7-07-21T14:03:13.59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7-21T14:03:14.209"/>
    </inkml:context>
    <inkml:context xml:id="ctx2">
      <inkml:inkSource xml:id="inkSrc79">
        <inkml:traceFormat>
          <inkml:channel name="X" type="integer" max="8048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82.3859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2" timeString="2017-07-21T14:04:57.816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9244 4389 0</inkml:trace>
  <inkml:trace contextRef="#ctx1" brushRef="#br0">2304 1364 340 0,'0'-19'129'0,"0"19"-70"0,-4-15-45 0,0 11 33 15,4 4-22-15,-5 8-6 16,1-1-14-16,0 1-3 16,4 18-2-16,0-11-3 0,0 23 2 15,0 0 3-15,0 14 3 16,0-6-4-16,-4 25-3 16,-1-7 1-16,1 1 2 15,4-9 0-15,0 8-1 0,0-7-24 16,0 3-9-1,0-11-36-15,4-15-14 0,1-4-57 16</inkml:trace>
  <inkml:trace contextRef="#ctx1" brushRef="#br0" timeOffset="235.348">1824 1375 264 0,'0'11'99'0,"0"-11"-54"0,9-7-26 0,-9 7 26 16,4 0-12-16,0 0-4 15,26 0-4-15,-4 0 1 16,16-11-14-16,-4-1-5 0,22-3 0 16,-18 4-13-16,30-1-3 15,47-3-75-15,-43 12-32 16,-16-1-25-1</inkml:trace>
  <inkml:trace contextRef="#ctx1" brushRef="#br0" timeOffset="473.4111">1977 2269 260 0,'-34'45'99'0,"34"-33"-54"0,0-1-53 16,9-11 88-1,-1 0-25-15,22 0-12 16,0 0-11-16,4 0-20 16,21-8-5-16,8 8-3 0,-3 8-40 0,12-4-15 15,13 3-112 1</inkml:trace>
  <inkml:trace contextRef="#ctx1" brushRef="#br0" timeOffset="851.7634">2796 1952 316 0,'-21'11'121'0,"21"-11"-66"0,-38 27-47 15,29-27 29-15,-3 11-17 16,-9 0-3-16,4 12-10 16,4-12-3-16,4 8-2 15,9 4-2-15,5-4 3 0,-1-4-2 16,13 7-1-16,0-3-2 16,0 8 1-16,0-5 1 15,0 1 2-15,4-4 12 0,-8 7 8 16,-5-3 4-16,-4 3 4 15,-4 16-7 1,-4-16-4-16,4-3-7 0,-13-1-2 16,-21 1-4-16,5-12-1 15,-5-11-8-15,4-7 0 16,13-4-45-16,4-5-18 16,13 1-60-16,13 0-22 15,4 0 10 1</inkml:trace>
  <inkml:trace contextRef="#ctx1" brushRef="#br0" timeOffset="1184.0024">3123 2442 344 0,'-25'-15'129'0,"8"0"-70"0,-9-11-36 16,18 11 37-16,-1 0-20 15,1 0-5-15,4-8-20 16,-1-11-8-16,5 0-4 16,0 4-3-16,9 0 1 15,4 3-1-15,8 5 2 16,9 7-6-16,-14 11-1 16,1 0 2-16,5 12 3 15,-5-1 1-15,-5 12-1 16,-3 4 1-16,-9 7 1 15,0-4-1-15,-9 12 2 16,-8 19-2-16,9-24-1 16,-1-6-6-16,1-1-1 15,-1-3-21-15,-8-16-7 16,-4-10-33-16,-4-16-14 16,4-26-73-1</inkml:trace>
  <inkml:trace contextRef="#ctx1" brushRef="#br0" timeOffset="1514.5963">3352 2186 324 0,'5'4'121'0,"3"-4"-66"0,-4 7-40 16,-4-7 31-16,0 4-23 15,9 4-5-15,-5-1-5 0,0 1 1 16,1 7-7-16,-1 4 5 0,9-4 3 16,-1 4 2-16,-3-8-1 15,-5-7-6-15,5 3-4 16,3-3 1-16,1-8 0 16,0-7-3-16,-5-8-3 15,-3 8-5-15,3-19-2 16,0 3-24-16,1-11-8 15,4-18-26-15,-5 3-13 16,1 8-84 0</inkml:trace>
  <inkml:trace contextRef="#ctx1" brushRef="#br0" timeOffset="1860.6524">3709 2095 276 0,'-9'-7'104'0,"9"7"-56"0,5 0-36 16,-5 0 26-16,4 7-18 15,0 5-6-15,0 7-6 16,1 7-1-16,-1-3-4 16,-4-1 9-16,0 1 7 0,0 3 3 0,-4-7 4 15,-1-4-3-15,1 8 0 16,-4-8-1-16,3 4 1 15,5-19-4-15,0 0-2 16,0-11-1-16,5-12 0 16,-1-15-4-16,4-7-2 15,9 0-6-15,-4 11-3 16,0-4-5-16,8-7 0 16,-4-1-18-16,4 9-8 15,1 3-24-15,-1 7-9 16,17 1-26-16,-13 22-11 15,-3-7-43 1</inkml:trace>
  <inkml:trace contextRef="#ctx1" brushRef="#br0" timeOffset="2124.8114">4235 2126 344 0,'-25'-12'129'0,"25"12"-70"0,-21-7-36 15,12 7 37-15,-4 0-29 16,-4 4-6-16,9 3-10 16,-5 1 0-16,-8 7-8 15,-4 11 2-15,3 8 2 0,5 0 0 16,5-8 3-16,3-3-5 16,5 7-3-16,0-3-3 15,8 3 0-15,9 4-13 16,8-8-6-16,21-3-53 15,13-19-22-15,13-8-95 16</inkml:trace>
  <inkml:trace contextRef="#ctx1" brushRef="#br0" timeOffset="2468.6287">4719 2363 368 0,'0'12'137'0,"0"-12"-74"0,-8 3-38 0,3 1 38 15,-3-4-12-15,-5 0-2 16,-4-4-15-16,5 1-6 0,-10-5-16 16,5 0-3-16,-8-10-2 0,4 3-3 15,-13-16-3-15,-5-14-3 16,6 4-1-16,7 7-12 16,13 3-5-16,9 9 4 15,8 7 4-15,5 3 5 16,4 5 2-16,-1-1 3 15,5 5 1-15,9-1 1 16,-5 4 0-16,-4 7 0 16,-13 5 2-16,0-1 1 15,-4 8 3-15,0 0-10 16,-8-4-4-16,-1 4-34 16,-8-8-15-16,5 0-39 0,-5-7-16 15,4-8-45 1</inkml:trace>
  <inkml:trace contextRef="#ctx1" brushRef="#br0" timeOffset="2721.1431">5029 2084 340 0,'-13'-7'126'0,"1"3"-68"0,3 4-48 0,5 0 30 16,4 0-13-16,0 0 3 15,0 0-12-15,13-4-11 16,-1 0-6-16,10 1-4 0,3-1 2 16,-4 0 0-16,0 0-52 15,9-3-24-15,34-1-87 16</inkml:trace>
  <inkml:trace contextRef="#ctx1" brushRef="#br0" timeOffset="2943.4819">4948 2465 408 0,'-21'0'154'0,"17"0"-84"0,8-11-53 0,0 11 36 15,5 0-19-15,-1 0-2 16,9-12-17-16,0 9-6 16,5-1-6-16,-5 0-3 0,8-3 1 15,1 3-54-15,7 4-24 16,-7 0-71-16,16 7-29 16,18 1 36-16</inkml:trace>
  <inkml:trace contextRef="#ctx1" brushRef="#br0" timeOffset="4077.1146">6158 1503 252 0,'4'-30'93'0,"1"4"-50"0,-1-1-26 0,-4 16 25 0,0 0-11 16,0-1-1-16,0 1-8 15,0 11-4-15,0 0-10 16,0 15-5-16,4 8 0 0,0 18-4 15,5 23 0-15,-1 16 1 16,-3-13 2-16,-1-17-1 16,0 14-1-16,9 30-2 15,-5-11 1-15,1 0-1 16,-5-38 0-16,-4-3-42 16,4-5-20-16,-4-3-76 15</inkml:trace>
  <inkml:trace contextRef="#ctx1" brushRef="#br0" timeOffset="4299.622">5802 1488 244 0,'-9'-4'90'0,"13"1"-48"0,5-1-31 16,-1 4 23-16,9 0-9 15,17-4 0-15,17 0-10 16,9 1-4-16,-1 3-6 16,0 0-4-16,1 0 0 0,8 7-39 15,12 1-14-15,1 7-75 16</inkml:trace>
  <inkml:trace contextRef="#ctx1" brushRef="#br0" timeOffset="4613.011">5993 2227 260 0,'-13'19'96'0,"-8"-15"-52"0,12 7-34 0,13-7 25 0,1 0-4 16,3 0 2-16,9-4-3 15,9 0 1-15,3-4-17 16,5 0-4-16,4 0-2 0,-4 4-4 16,0 0-3-16,5 4-27 15,-1 0-12-15,0 7-39 16,4-7-13-16,9-4-37 15</inkml:trace>
  <inkml:trace contextRef="#ctx1" brushRef="#br0" timeOffset="4880.4001">6557 2144 192 0,'0'-3'74'0,"-21"3"-40"0,12 0-13 0,9 0 25 0,0 0-6 16,0 0-1-16</inkml:trace>
  <inkml:trace contextRef="#ctx1" brushRef="#br0" timeOffset="5131.0793">6536 2141 485 0,'8'-8'23'0,"5"4"-5"0,4 1-7 16,4 3-2-16,1 0-5 16,-10 3-1-16,1 1-1 15,-4 4-2-15,-1 3 7 16,-8 0 3-16,-8 23 3 15,-5-7 3-15,-4 7-1 0,0 0 1 16,4 3-4-16,5-7-2 16,-1 1-4-16,5-5 1 15,4 0-4-15,4-3 0 16,5-12 1-16,3-7 0 16,1-4-5-16,4 0-1 31,-4 0-43-31,12-4-20 0,-4-7-53 15,13 0-23-15,17-8 20 16</inkml:trace>
  <inkml:trace contextRef="#ctx1" brushRef="#br0" timeOffset="5539.1161">6935 2341 296 0,'0'-12'112'0,"0"12"-60"0,0-3-45 0,0 3 23 15,0 0-10-15,0 0-1 16,4 3-9-16,-4 5-2 16,4 7-4-16,1-4-1 0,-1 12 1 15,0-4-2-15,-4 3 1 16,0-3 0-16,-4 4 3 15,0-1-23-15,-1 1-8 16,1-4-43-16,0 0-19 16,0 0-40-16</inkml:trace>
  <inkml:trace contextRef="#ctx1" brushRef="#br0" timeOffset="6041.879">7185 2065 344 0,'-4'-3'129'0,"4"-1"-70"0,0 0-56 16,0 4 26-16,0 0-15 16,0 0-1-16,0 0-7 0,4 0-2 15,1 0-2 1,3 0 1-16,5 0 0 0,-5 0-4 0,9 4-1 15,9 0 1-15,-5-1 2 16,-4 1 0-16,0 4 2 16,-4-5 0-16,-5 9 1 15,1-5 0-15,-9 8 0 16,0 0-2-16,-9 8 1 16,5-12-2-16,-5 12 2 15,1-8-4-15,4 0 0 16,-1 0 1-16,5-3 0 15,0-1 0-15,9-4 0 16,-1 1 0-16,5 0 0 16,-4-5 2-16,-1 9 1 0,1-9 7 15,-1 9 4-15,1-5 4 32,-1 8 3-32,-4-3 0 15,1 6 2-15,-1-2-7 16,-4 6 1-16,0-3-10 15,-9 4-4-15,1-4-2 16,-9-1-1-16,0-3-25 0,-4-7-10 16,-9-16-35-1,9-18-14-15,4-19-96 16</inkml:trace>
  <inkml:trace contextRef="#ctx1" brushRef="#br0" timeOffset="11122.2182">8170 1748 220 0,'-4'4'85'0,"4"-4"-46"0,-9 4-24 0,5 4 24 16,0 7-12-16,4 7-3 16,0 5-10-16,0-12-1 15,4 15-8-15,-4-11 1 0,4 11 4 16,1-4-2-16,-1 16 1 16,0 22-5-16,0-19-1 15,1-3-3-15,-5 3-1 16,0-4-37-16,0-3-16 15,-9 11-79 1</inkml:trace>
  <inkml:trace contextRef="#ctx1" brushRef="#br0" timeOffset="11341.188">7864 2088 264 0,'26'4'101'0,"-26"-4"-54"0,42-8-22 16,-37 8 33-16,7-4-22 16,1 4-5-16,21-3-17 15,-4-1-6-15,25 0-5 16,-4 0-3-16,13 1 1 0,-9-1-28 16,8 0-9-16,-7 0-66 15,-1-3-26-15,-9-1 13 16</inkml:trace>
  <inkml:trace contextRef="#ctx1" brushRef="#br0" timeOffset="15384.7699">9227 1601 156 0,'4'-30'57'0,"-4"30"-30"0,0-34-14 16,0 34 19-16,-4-11-3 16,0-4 3-16,0-4-1 15,4 4 3-15,-5 4-18 16,1-1 11-16,4 9 3 0,0-1-4 15,0 4-3-15,0 0-11 16,0 11-5-16,0 0-4 0,4 23 0 16,1 34 0-16,-1-19 3 15,-4-4-3-15,0 16 0 16,0-8-1-16,0 11-2 16,0-8 5-16,0 1 4 15,0-8-5-15,0 8 0 16,0-12-42-16,0-8-19 15,0-6-46-15,0-20-20 16,0-11 14 0</inkml:trace>
  <inkml:trace contextRef="#ctx1" brushRef="#br0" timeOffset="15592.1832">8794 1458 304 0,'-13'-7'115'0,"13"7"-62"0,17-23-46 16,-8 23 26-16,-1-4-15 16,1 0-2-16,20 4-9 0,22-11-3 15,0 0-2 1,0 3-2-16,4 4 1 0,5 4-6 0,12 0-1 16,9 4-59-16,-30 4-24 15,-9-8-43 1</inkml:trace>
  <inkml:trace contextRef="#ctx1" brushRef="#br0" timeOffset="15922.2347">9053 2209 260 0,'8'3'96'0,"-3"1"-52"0,3 0-25 16,-8-4 29-16,4 4-11 16,5-4 1-16,-1 0-8 15,5 0-4-15,4-4-14 16,4 0-1-16,9 0 0 0,4 1-9 0,13-1 0 15,-5 0 0-15,5 0 1 16,0 4-41-16,-18-7-17 16,-3 3-47-16,-1 4-18 15,9-11-1 1</inkml:trace>
  <inkml:trace contextRef="#ctx1" brushRef="#br0" timeOffset="16269.2832">9715 1926 256 0,'-8'-12'96'0,"8"12"-52"0,0-7-18 0,0 7 29 0,0 0-18 16,0 0-4-16,0 4-8 15,-5 3-2-15,1 5-12 16,0 3 0-16,0-4 0 0,-1 0 0 15,1 4 1-15,4 8-4 16,0 7-3-16,0-3 0 16,4-1-1-16,1 0 0 15,-5-7 0-15,0 0-2 0,4-4 1 16,0 4-2-16,0-4 2 16,5-4-4-16,-1-7 0 15,-3 0-1-15,12-15 0 16,12-12-31-16,1 0-15 15,13 1-47-15,-1-1-19 16,-4-3-24 0</inkml:trace>
  <inkml:trace contextRef="#ctx1" brushRef="#br0" timeOffset="16522.6792">9906 1899 304 0,'-4'-11'112'0,"0"15"-60"0,-1 7-50 0,1-3 25 0,0 7-12 16,0 7 2-16,-1 1 3 15,5 7 4-15,0 8-12 16,5 3 6-16,-1-3 5 0,0 7-8 16,5 4-1-16,-5 0-6 15,0 4-3-15,0-11 0 16,-4-12 1-16,0-4-49 0,-4 4-23 15,0-3-69 1,-5-8-68-16,1-8 67 16</inkml:trace>
  <inkml:trace contextRef="#ctx1" brushRef="#br0" timeOffset="64041.2049">2847 3257 196 0,'-4'-11'74'15,"0"7"-40"-15,0 4-16 0,-1 0 23 0,5-7-10 16,-4 7-3-16,4 0-12 16,-4 7-3-16,4 4-7 15,0 1 0-15,0 25 1 0,0 35 8 16,0-19 2-16,0-8 9 16,0 15 4-1,0 31-10-15,4-8-2 16,-4-11-6-16,0-1-2 15,4-10-6-15,-4-24-3 16,0-6-14-16,0-1-4 16,0-8-42-16,5-7-16 15,-1-3-72 1</inkml:trace>
  <inkml:trace contextRef="#ctx1" brushRef="#br0" timeOffset="64275.5806">3183 3717 296 0,'-22'15'110'0,"22"-15"-60"0,-8 15-23 0,4-11 32 16,-1 4-18-16,1-1-4 0,0 5-12 16,0-1-6-16,4 4-11 15,0-4-1-15,0 8 0 0,0-7-3 16,8-1-3-16,1 0-7 15,3 0-1-15,5-7-48 16,-4 4-20-16,0-8-75 16,0 0-53-1</inkml:trace>
  <inkml:trace contextRef="#ctx1" brushRef="#br0" timeOffset="64859.5402">3480 3276 160 0,'-4'-23'63'0,"-1"23"-34"0,-3-11-3 16,4 11 25-16,-5 0-10 16,1 0-1-16,3 0-12 15,1 4-3-15,0 3-14 0,0-3 2 0,4-4 1 16,4 8 6-1,0-8 2-15,9 0 0 0,4 0-2 16,8 0-6-16,5-8-1 16,8 4-10-16,5 4-2 15,3 0-1-15,5 0 2 16,-17 0-1-16,4 0 2 16,-4 0 2-16,0 12 2 15,-12-9 3-15,-5 9 4 16,-5 3-2-16,1 4 3 15,-5 3-4-15,-3 9 1 16,-5 10-3-16,0 8 2 0,-5 4-4 16,1-15 1-16,0-4-5 15,-5 7 0-15,5-7-3 16,-4 7-1-16,4-7-6 16,-1 4 0-16,1-8-41 15,4-7-18-15,4 3-48 16,5-18-18-16,3-31-5 15</inkml:trace>
  <inkml:trace contextRef="#ctx1" brushRef="#br0" timeOffset="65174.6293">4375 3212 356 0,'-4'-4'134'0,"-4"12"-72"0,-9 7-55 0,4 0 31 16,-4 15-22-16,-9-4-6 15,-7 16-4-15,7 11 0 0,5 3-3 16,4-3 0-16,4-4 3 0,9-4-3 16,12-11 0-16,14-4-1 15,7 1-2 1,10-9 3-16,-10-10 0 16,-3-1-4-16,3 4 1 15,-3-4 2-15,-5 8 3 16,-4-4-2-16,0 8-2 15,-8 3 0-15,-14 4-1 16,1-3-5-16,-17 3-1 16,4-4-28-16,-21-3-10 15,-18 0-31-15,6-23-10 0,7-23-54 16</inkml:trace>
  <inkml:trace contextRef="#ctx1" brushRef="#br0" timeOffset="65362.2226">4159 3306 312 0,'17'-11'118'0,"-9"11"-64"0,9 0-28 0,-8 4 36 16,4-1-18-16,12 1-5 15,1-4-18-15,-5 0-8 16,13 0-8-16,-5 0-6 0,18-7 0 16,25-1-26-16,13 1-9 15,-4 3-64-15,-22 4-27 16,-12 0-18-1</inkml:trace>
  <inkml:trace contextRef="#ctx1" brushRef="#br0" timeOffset="65742.3796">5072 3525 272 0,'0'7'101'0,"0"-7"-54"0,16 0-33 0,-16 0 26 15,9-7-13-15,21-12-3 16,16 0-14-16,22-3-6 16,-13 6-3-16,-8 5-19 0,17 0-8 15,-13 0-46-15,8-8-18 16,43 4-27-16</inkml:trace>
  <inkml:trace contextRef="#ctx1" brushRef="#br0" timeOffset="65946.4538">5114 3902 336 0,'8'0'126'0,"-8"0"-68"0,17-11-50 0,-17 11 27 15,22-8-20-15,20-3-6 16,18 0-3-16,3 7-2 16,5-7-2-16,4 11-43 0,-4-8-18 15,0-7-85 1,17-8-45-16,-4-3 89 31</inkml:trace>
  <inkml:trace contextRef="#ctx1" brushRef="#br0" timeOffset="66989.3781">6336 3872 216 0,'-17'-4'82'0,"9"-7"-44"0,-5 0-7 0,5-1 29 0,-1-10-4 0,1-9 2 15,-1-6-18-15,1-12-6 16,-1-15-20-16,9-1-11 0,5 5-3 16,3 0-2-16,9 7 0 15,8 8 0-15,9-1-2 16,9 20 0-16,4 3 0 16,3 12 0-16,1 11 0 15,-8 11 3-15,-22 12 0 16,0-4 3-16,-12 30 1 15,-9 34 1-15,-9-11 2 16,-12-5-1-16,-4-6 2 16,-1-5 0-16,-4-7 3 15,-4-7-1-15,1-8 0 16,3-8-5-16,0-14-1 16,5-12-3-16,3-19-1 0,5 0-30 15,5-8-12-15,7-3-24 16,14-4-9-16,8 4-69 15</inkml:trace>
  <inkml:trace contextRef="#ctx1" brushRef="#br0" timeOffset="67154.2285">6880 3872 304 0,'-5'7'115'0,"1"-7"-62"0,4 0-62 0,0 0 20 0,0 0-21 16,0 0-3-16,4 0-60 16,1-7-24-16,3 3-6 15,1-18-1-15</inkml:trace>
  <inkml:trace contextRef="#ctx1" brushRef="#br0" timeOffset="67509.7824">7058 3284 236 0,'-13'-8'90'0,"18"8"-48"0,11-11-14 0,-3 11 32 15,4-8-20-15,4 4-5 16,5-7-12-16,8 0-3 0,0-1-11 16,0 5-5-16,-5 3-1 0,-3 4 0 15,-5 4 3-15,-4 7-3 16,-8 19 0-16,-9 4 3 15,-5 4 1-15,1-4-1 16,-13 26-1-16,-8 23-3 16,-1-7 1-16,5-5 2 15,4-3 4-15,4-19-2 16,5-3-2-16,8-9 0 0,8-14 1 16,9-12-1-1,0-11 0-15,0 0-19 0,13-11-7 16,-5 7-41-16,22-30-15 15,-9 4-83 1</inkml:trace>
  <inkml:trace contextRef="#ctx1" brushRef="#br0" timeOffset="67823.6198">7864 3253 312 0,'-21'-18'115'0,"17"14"-62"0,-13-4-22 16,9 8 35-16,-5 0-31 16,0 8-9-16,-4-4-12 15,4 7-4-15,1 8-6 16,3 7-3-16,1 4 0 0,16 4-1 16,1 15 0-16,3-7 0 15,10 7 2-15,-1 0-3 16,4-4 0-16,-3-7 1 15,-1-4 2-15,0 0-1 0,-4-12-1 16,-4-7 1-16,-9 0-1 16,0-3-16-16,-8-1-4 15,-9 0-17-15,-8 1-6 16,-5-9-26-16,-7-6-11 16,-18-16-52-1</inkml:trace>
  <inkml:trace contextRef="#ctx1" brushRef="#br0" timeOffset="68050.5793">7661 3253 268 0,'-38'0'101'0,"42"0"-54"0,13-11-13 15,-4 4 36-15,3 3-25 0,14-4-8 16,17-7-16-16,0-4-6 15,-1-3-8-15,5-5-5 0,0 12-1 16,0-4-15-16,4 8-3 16,-4 7-53-16,-4 4-24 15,-5 0-55 1</inkml:trace>
  <inkml:trace contextRef="#ctx1" brushRef="#br0" timeOffset="68537.9772">8624 3095 288 0,'-12'-15'107'0,"7"15"-58"0,1 4-48 0,4 3 19 0,0 16-16 15,0-1-4-15,4 9 0 16,1 10 1-16,3 4 0 15,1 12-1-15,3 7 1 0,1 4 1 16,-5 0 3-16,-3 0-29 16,-1-12-13-16,0-3-87 15</inkml:trace>
  <inkml:trace contextRef="#ctx1" brushRef="#br0" timeOffset="68712.1712">8327 3525 252 0,'26'-23'93'0,"8"8"-50"0,25-4-37 0,-29 8 20 16,12 0-19-16,22-4-3 16,16 0-8-16,5 3-2 15,5 5-77-15,-10 3-33 16,-3-4 22-16,-1 16 17 15</inkml:trace>
  <inkml:trace contextRef="#ctx1" brushRef="#br0" timeOffset="68976.7725">9528 3042 316 0,'-8'-7'121'0,"8"14"-66"0,-13 12-53 15,9 0 23-15,0 3-17 16,-1 1-2-16,1 7-2 16,0 16 2-16,-5 6-3 15,1 12-2-15,4 12 0 0,-1-4-1 16,5-5 2-16,0-6-23 16,0-8-11-16,5-4-41 0,3-15-18 15</inkml:trace>
  <inkml:trace contextRef="#ctx1" brushRef="#br0" timeOffset="69181.6356">9074 3035 280 0,'13'-4'104'0,"4"-4"-56"0,8-14-43 0,-3 10 22 0,16-7-15 16,21 1-2-16,18-13-8 15,-1 13-4-15,0-1 1 16,1 11-42-16,-5 12-16 0,13 4-63 16</inkml:trace>
  <inkml:trace contextRef="#ctx1" brushRef="#br0" timeOffset="69408.9155">9206 3815 292 0,'17'-3'110'0,"4"-5"-60"0,21-3-34 15,-20 7 29-15,12-4-17 16,8 1-6-16,9-1-13 15,0 1-4-15,-4-1-3 16,-1 1-17-16,-3 3-7 0,-1 4-55 16,1-11-23-16,3 3-27 15</inkml:trace>
  <inkml:trace contextRef="#ctx1" brushRef="#br0" timeOffset="69737.1168">9906 3284 232 0,'4'-19'88'0,"-4"19"-48"0,5 0-20 0,-5 0 27 16,0 11-16-16,0-3-5 15,-5 7-9-15,1 3-1 16,0 1-9-16,0 4 5 0,-1 11 1 15,5 0 2-15,0-4 4 16,0 4-9-16,5 0-1 0,-1 0-1 16,0-4 0-1,5-4-2-15,-1-3-1 0,1-4-3 16,3 0-2-16,5 0 1 16,5-16 1-16,-1-3-30 15,-4-3-13-15,0 3-37 16,8-23-13-16,13-15-42 15</inkml:trace>
  <inkml:trace contextRef="#ctx1" brushRef="#br0" timeOffset="70041.3153">10263 3295 232 0,'-9'4'88'0,"5"-1"-48"0,4 1-14 0,-4 4 31 16,4-1-17-16,-5 8-3 15,5 4-8-15,0 11-4 16,0 12-13-16,-4 3 8 0,4 8 3 16,-4 0-5-16,0 0 0 15,0-1-7-15,4 5 1 16,0-8-5-1,0 8-2-15,0-12 0 16,0 0-1-16,0-7-42 16,-5-4-17-16,1-12-54 0,-4-10-21 15,-1-1-8 1</inkml:trace>
  <inkml:trace contextRef="#ctx1" brushRef="#br0" timeOffset="71528.3752">2809 4894 280 0,'0'4'107'0,"0"15"-58"0,0 0-40 0,0-8 25 0,0 11-2 16,-4 5 4-16,4 14-12 16,-4 8-1-16,4 12-14 15,0-1-1-15,0-15-1 0,0-3-3 16,0 7-3-16,0-8 0 15,0 8 1-15,0-11-43 16,4-4-17-16,0-4-68 16,9 0-65-16,4-11 68 15</inkml:trace>
  <inkml:trace contextRef="#ctx1" brushRef="#br0" timeOffset="71716.7521">3102 5452 348 0,'0'8'129'0,"0"-8"-70"0,4 7-42 0,0-3 33 15,1 0-26-15,-5 0-7 16,4-1-11-16,0 1-5 16,0 4 0-16,1-1-23 0,-1 1-8 15,0 7-51-15,5-4-20 0,-1 4-41 16</inkml:trace>
  <inkml:trace contextRef="#ctx1" brushRef="#br0" timeOffset="72109.0432">3285 5000 288 0,'-5'0'107'0,"5"0"-58"0,5-4-40 15,-1 4 25-15,0 0-13 0,0 0 1 16,5-4 0-16,8 0 1 16,0 1-12-16,4-1 2 0,13-4 3 15,-4 4-6-15,8-7-1 16,13 4-5-16,0 3-1 16,0-4-3-16,-17 8-1 15,0 0 3-15,-9 0 1 16,9 0 5-16,-9 8 5 15,-8-4 2-15,-8 3 3 16,-1 4-8-16,-8 5-1 16,-4 18-5-16,0 7-3 15,-5 8-3-15,1 0 1 0,-1 4 1 16,1-12 2-16,-1-7-1 16,5 0 2-16,4 12-31 15,0-9-11-15,4-7-31 16,1-3-13-16,7-16-77 15</inkml:trace>
  <inkml:trace contextRef="#ctx1" brushRef="#br0" timeOffset="72453.1215">4142 4887 352 0,'0'0'132'0,"0"0"-72"0,-13 15-50 0,0-8 30 15,5 1-20-15,4-1-6 16,-5 5-4-16,1-1-2 16,-1 11-4-16,5 9-3 0,4-1 0 15,4 0-4-15,9 0 2 16,-5-7 1-16,14 7 2 16,3 0-1-16,1 8-1 15,-5 0 3-15,-4-4 0 16,-4-4-1-16,-9 4 1 15,-4 0 0-15,-13-4 1 16,0-4 0-16,1-7 0 16,3-4-2-16,-8-4-2 0,4 1-6 15,-4-5-1 1,-17-14-28-16,9-8-9 0,-5-12-49 16,5-10-20-16,-1-5-22 15</inkml:trace>
  <inkml:trace contextRef="#ctx1" brushRef="#br0" timeOffset="72656.3087">4074 4879 324 0,'0'4'121'0,"0"-4"-66"0,13 0-40 16,-5 0 29-16,1 0-15 0,-1 0-5 15,18-4-13-15,-9 4-7 16,21-8-3-1,21-7-1-15,1 0 2 0,-5 4-17 0,0-8-6 16,-4 4-50-16,0 4-19 16,17 11-52-1</inkml:trace>
  <inkml:trace contextRef="#ctx1" brushRef="#br0" timeOffset="73001.0388">4583 5411 252 0,'-8'4'96'0,"8"-4"-52"0,0 7-38 0,0-7 20 16,8 4-12-16,1-4-1 16,4 0-7-16,12-4-2 15,13-7-2-15,17-1-2 0,-16 5 3 16,-10-1-46-16,18-7-21 15,-9 4-51 1</inkml:trace>
  <inkml:trace contextRef="#ctx1" brushRef="#br0" timeOffset="73444.8314">5229 5294 312 0,'-26'-34'115'0,"13"11"-62"0,-4-26-27 16,9 34 36-16,-1-4-22 16,1-11-7-16,4-4-18 15,4 0-7-15,8-11-5 16,13-4-5-16,13-8-1 0,17 5-3 15,13 6 1-15,4 5 1 16,-26 26 2-16,-3 0-1 16,-1 18 1-16,8 16 2 15,-7 19 0-15,-14-4 8 16,-12-4 5-16,-5-3 0 0,-8 22 2 16,0-16-4-16,-12 24 1 15,-1-12-5-15,-17 16 1 16,-21 7-3-16,4-8 0 15,5-22-3-15,0-8 1 16,3-19-9-16,1-15-1 16,4-18-27-16,9-16-13 15,8 0-24-15,8-3-10 16,14-1-37 0,16 1-54-16,17-8 52 0</inkml:trace>
  <inkml:trace contextRef="#ctx1" brushRef="#br0" timeOffset="73773.8089">5861 5381 332 0,'0'-12'123'0,"0"12"-66"0,0 4-53 0,0-4 24 16,-4 8-18-16,4 3-3 16,-4 0-5-16,4 1 1 15,-5 6-2-15,1 1-1 0,4-4 1 0,0 0-12 16,0-3-3-1,0-1-48-15,13-18-112 16</inkml:trace>
  <inkml:trace contextRef="#ctx1" brushRef="#br0" timeOffset="74137.6377">6218 4879 264 0,'-22'-4'101'0,"22"4"-54"0,-4-11-31 0,4 7 29 16,4-3-15-16,1-1-5 15,3-7-10-15,5-4-5 16,4 4-5-16,0-4 1 0,4 8 0 16,0-1 6-16,0 16 5 15,-4 0 0-15,-4 19-1 16,-4 11-2-16,-9-12 1 15,0 1 1-15,-9 18-1 16,1-7-3-16,-1 15 0 16,1-7-1-16,-1 7 3 0,1-8-3 15,-1 5-1-15,1-9-6 16,3-3-1-16,1-7-1 16,8-5 1-16,1-3-7 15,12-8-1-15,12-7-31 16,1-8-14-16,-4 1-23 15,16-24-9-15,30-18-64 16,-25 15-48 0,-9 3 84-16</inkml:trace>
  <inkml:trace contextRef="#ctx1" brushRef="#br0" timeOffset="74467.5982">7041 4785 332 0,'-21'-19'126'0,"12"11"-68"0,-12 4-48 15,8 8 30-15,-4 4-15 0,0 3-5 16,-4 0-3-16,4 8-1 16,0 4-8-16,4-4-1 0,5 3 0 15,0 1 1-15,3-4 2 16,5-4-3-16,5 4 1 16,-1 3-7-16,17-3-1 15,-4 0 0-15,13 8 2 16,-5-5-1-16,9 1-1 15,-4-4 1-15,0 7 1 0,-5-3 1 16,-8 3 3-16,-4-3-5 16,-18 7-3-16,1-4-13 15,-17 8-5-15,4-7-14 16,-13 7-3-16,5-4-19 16,-22-4-4-16,5-3-12 15,-9-23-5-15,-4-27-38 16</inkml:trace>
  <inkml:trace contextRef="#ctx1" brushRef="#br0" timeOffset="74659.7216">6859 4694 348 0,'-9'19'129'0,"5"-4"-70"0,4 8-60 0,0-12 25 15,0 0-12-15,4 1 1 16,9-1-4-16,8-11 2 15,13 0-6-15,13 0-3 0,8-11 1 16,4-4-13-16,9-4-3 16,-4 4-45-16,-5-4-17 15,1 7-71-15</inkml:trace>
  <inkml:trace contextRef="#ctx1" brushRef="#br0" timeOffset="75102.635">7631 5049 196 0,'-25'-4'74'0,"20"4"-40"0,1 0-24 15,4 0 20-15,0 4 4 16,0-4 6-16,13 0-6 16,12-8-1-16,9 1-18 15,9-1-9-15,8 1-2 0,0-1-3 16,-1 4-1-16,6 4-19 0,-18 0-8 16,-4 0-61-16,17 4-25 15,-9 0 9 1</inkml:trace>
  <inkml:trace contextRef="#ctx1" brushRef="#br0" timeOffset="75278.4873">7720 5388 248 0,'-17'23'93'0,"26"-23"-50"0,-1 4-35 16,9-4 21-16,0 0-13 15,-4 0-4-15,17-4-7 16,-5 4-4-16,13-12 0 16,26 1-19-16,12 4-8 0,13-5-94 15</inkml:trace>
  <inkml:trace contextRef="#ctx1" brushRef="#br0" timeOffset="75562.9795">8650 4645 292 0,'-4'-7'110'0,"-1"14"-60"0,1-3-36 0,4 7 28 15,0 8-25-15,0 11-6 16,4 15-8-16,1 1 0 15,-5-12-2-15,0-4 2 0,0 15 0 16,0-3-1-16,4 14 1 0,0-11-2 16,0 12 2-16,-4-15-26 15,0-1-10-15,0-7-40 16,0 0-17-16,0-11-27 16</inkml:trace>
  <inkml:trace contextRef="#ctx1" brushRef="#br0" timeOffset="75758.1958">8323 4638 268 0,'4'-16'101'0,"-4"16"-54"0,60-22-35 0,-52 22 24 16,22-8-15-16,25-3-4 0,-13 7-8 15,-3 0-4-15,16 4-2 16,30 0-7-16,-9 12 0 0,-12 3-53 15,-26 0-22-15,-4-4-46 16</inkml:trace>
  <inkml:trace contextRef="#ctx1" brushRef="#br0" timeOffset="75996.9161">8450 5550 264 0,'4'-7'99'0,"-4"7"-54"0,34-12-6 0,-29 12 37 16,7-3-28-16,14-12-11 16,8 0-23-16,8-1-7 15,9 5-5-15,9-4-10 0,-1 4-3 16,-4-1-40-16,0-6-17 15,-4-5-49 1,-4-3-58-16,-9-1 58 16</inkml:trace>
  <inkml:trace contextRef="#ctx1" brushRef="#br0" timeOffset="76430.5442">9104 5060 216 0,'-9'-11'82'0,"9"11"-44"0,0-12-3 15,0 12 32-15,0-3-14 16,0 3-4-16,0 0-19 0,0 0-7 15,0 7-13-15,0-3 0 0,-4 11 1 16,4 0-2-16,-4 8 2 16,4-1-2-16,-4 12 2 15,-1-7-4-15,1 10-2 16,0 16 0-16,4-15-1 16,0 0-2-16,0-16 1 15,0-3 0-15,4-4 1 16,5-3-2-16,-1-5-2 15,-4-7-15-15,9-11-7 16,13-16-25-16,-9 5-7 16,0 3-38-16,4-15-14 0,17-11-21 15</inkml:trace>
  <inkml:trace contextRef="#ctx1" brushRef="#br0" timeOffset="76652.2443">9303 5003 272 0,'-8'8'101'0,"8"-8"-54"0,-9 34-28 16,5-27 26-16,0 16-6 15,0 0 2-15,-1 11-8 16,1 15-3 0,4 7-16-16,0 5-9 0,4-9-1 15,-4 1 1-15,0-11 2 16,0-12-12-16,-4 8-6 15,4-8-42-15,-4 11-15 16,0-7-91 0,-5 4-44-16,5-8 104 15</inkml:trace>
  <inkml:trace contextRef="#ctx1" brushRef="#br0" timeOffset="77206.9033">5131 6482 272 0,'0'7'101'0,"0"-7"-54"0,-4 34-46 0,4-30 19 0,0 23-9 15,0 10-1-15,4 12-6 0,0 0-1 16,0 12-1-16,1 14-2 0,-1-3 3 16,0 7 0-16,-4-30 3 15,0-7-23-15,0 7-8 16,0-12-76 0,4-3-60-16,1-4 57 15</inkml:trace>
  <inkml:trace contextRef="#ctx1" brushRef="#br0" timeOffset="77414.2706">4910 6433 220 0,'-8'-19'85'0,"16"8"-46"0,13-8-19 15,-4 11 24-15,0 5-22 16,0-5-9-16,13 4-9 15,25-7-4-15,9 0 1 16,8 3-1-16,-21 4 2 0,-9 4-25 0,9 0-10 16,-8 0-84-1</inkml:trace>
  <inkml:trace contextRef="#ctx1" brushRef="#br0" timeOffset="77648.8096">4906 7327 280 0,'-21'0'107'0,"8"0"-58"0,5-4-29 0,8 4 32 0,0 0-19 16,8 0-6-16,13-4-8 15,9-3 0-15,8-1-10 16,5 4-5-16,8-7-1 0,4 11-2 15,21-7 2-15,-8 3-51 16,-17-4-21-16,-9 4-90 16</inkml:trace>
  <inkml:trace contextRef="#ctx1" brushRef="#br0" timeOffset="78025.0051">5615 6818 220 0,'-9'-12'85'0,"9"12"-46"0,-4 0-17 0,4 0 28 16,0 8-8-16,0-8 0 15,0 11-15-15,0-7-7 16,0 15-11-16,0-4 7 0,0 11 4 15,0-3-2-15,-4 7 0 16,4-4-6-16,0 8-2 16,0-3 0-16,0-1 1 15,0-4-1 1,0 1-1-16,0-5-5 16,4 1-1-16,0-8 1 15,1 0 0-15,-1-4-2 16,4-3 1-16,1-1-7 15,-1-10-1-15,1-1-27 16,4-7-11-16,-5-1-31 16,9-10-11-16,-4 7-65 15</inkml:trace>
  <inkml:trace contextRef="#ctx1" brushRef="#br0" timeOffset="78259.3743">5802 6852 300 0,'-9'7'112'0,"9"-7"-60"0,-8 26-43 0,3-22 25 16,1 15-6-16,4 11 1 15,0-3-5-15,0-5-1 16,0 12-12-16,0 15 0 0,4-3 0 16,-4-9-6-16,0 12-3 15,0 0-1-15,0 0-1 16,0 0-18-16,0 0-8 15,0 4-37-15,0-19-15 16,5-4-71 0</inkml:trace>
  <inkml:trace contextRef="#ctx1" brushRef="#br0" timeOffset="78574.73">6162 6731 288 0,'26'-11'110'0,"-26"11"-60"0,47-12-43 0,-35 8 23 16,10 1-21-16,7-1-4 15,5-7-9-15,17 11-2 16,0 0 3-16,-4 0-45 0,-5 11-20 16,-8-4-51-1</inkml:trace>
  <inkml:trace contextRef="#ctx1" brushRef="#br0" timeOffset="78795.2809">6175 7014 332 0,'17'-8'123'0,"-17"8"-66"0,38-4-49 16,-33 4 29-16,7-3-21 15,1 3-4-15,12-8-7 16,-3 4-2-16,12 4-1 16,-5-7-32-16,14 3-13 0,16-4-68 15,-21 5-75-15,-4 3 56 16</inkml:trace>
  <inkml:trace contextRef="#ctx1" brushRef="#br0" timeOffset="79948.3976">6986 6222 208 0,'0'0'77'0,"-4"0"-42"0,4 3-19 0,0 5 24 15,0 0-10-15,0 7-2 0,0 7-3 16,0 16 1-16,4 11-14 15,0 11 4-15,-4-18 4 0,0-8-11 16,4 22-2-16,-4-10-3 16,5 14 2-16,-5-7-3 15,4 7-2-15,0-7 2 16,-4-4 2-16,0-8-44 16,0-3-20-16,0-4-88 15</inkml:trace>
  <inkml:trace contextRef="#ctx1" brushRef="#br0" timeOffset="80180.3064">7461 6704 296 0,'-12'0'112'0,"12"0"-60"0,-9 8-28 0,5-4 33 16,0 3-27-16,-1 8-6 15,1-3-15-15,0-1-4 16,4 4-3-16,0 0-2 0,0-3 3 0,0 3-29 0,-4 7-9 16,-5 5-45-16,5-12-16 15,0 0-34 1</inkml:trace>
  <inkml:trace contextRef="#ctx1" brushRef="#br0" timeOffset="80550.0831">7720 6176 312 0,'-8'-11'118'0,"8"11"-64"0,-26 11-54 16,13-7 21-1,-3 8-10-15,-1 6-1 16,0 1-2-16,0 15 2 15,4 8-5-15,4 7-5 0,9 0-1 16,9-8 3-16,4-11 1 16,-1-3-1-16,18-1 1 15,-5 1-2-15,14-5-1 16,16 8 3-16,-25-7 0 16,-5 0 1-16,-8 3 2 15,0-3-3-15,-13 11 0 0,0-4-1 16,-12 8 1-16,0-12-18 15,-14 0-6-15,5-3-12 16,-17-4-3-16,5-4-20 16,-14-23-7-16,9 1-37 15,5-16-31-15,-5-37 54 16</inkml:trace>
  <inkml:trace contextRef="#ctx1" brushRef="#br0" timeOffset="80706.3197">7593 6271 260 0,'25'3'96'0,"14"1"-52"0,3-8-18 0,-25 4 29 16,8-3-25-16,-8-1-8 15,13 0-14-15,-4 0-4 16,8 1-2-16,-5-1-30 0,9 0-14 16,13 0-99-1</inkml:trace>
  <inkml:trace contextRef="#ctx1" brushRef="#br0" timeOffset="81227.8124">8145 6610 284 0,'-5'-7'107'0,"5"3"-58"0,5 8-40 15,-5-4 25-15,0 7-17 0,0 1-4 16,0 3-4-16,-5 12-1 16,1-8-4-16,-4 4-1 0,-1 3 3 15,-4 1-3-15,1-1-2 16,3-3 0-16,1 0 1 15,-1-4-1-15,5-7 2 16,0-4-2-16,8-8 2 16,4-15 0-16,1 4 1 15,-1 0 0-15,5-23 0 16,13-26 2-16,3-8 1 16,1 4 3-1,0 8 1-15,0 7-1 16,-5 8-1-16,5 19 1 15,-9 14 1-15,-4 1-3 16,4 26-3-16,-4-4-5 16,4 35 0-16,9 25 2 15,-13-18 1-15,0-4-10 0,0 15-3 16,-4-11-13-16,-1 4-5 16,1 22-14-16,-4-23-4 15,-9-22-85 1,0-3-4-1</inkml:trace>
  <inkml:trace contextRef="#ctx1" brushRef="#br0" timeOffset="81399.7032">8234 6674 288 0,'4'0'110'0,"0"0"-60"0,17-7-28 0,-8 7 31 16,8 0-30-16,13-4-12 15,13-7-8-15,0 11-1 16,-18 0-1-16,-3 0-47 0,8 11-21 0,-4-7-74 16</inkml:trace>
  <inkml:trace contextRef="#ctx1" brushRef="#br0" timeOffset="82013.833">4282 6059 168 0,'8'46'66'0,"-8"-12"-36"0,0 37-9 0,-4-22 25 16,0 34-13-16,-4 4-1 15,8 26-10-15,8 31-4 16,0-12-10-16,-3 15-3 0,3-8-1 16,1 5-2-16,-1-16-2 15,-4-15 5-15,1-23 4 16,-1-18-27-16,-4-19-12 15,-4-15-47-15,-1-38-18 16,-3-23 0 0</inkml:trace>
  <inkml:trace contextRef="#ctx1" brushRef="#br0" timeOffset="82803.6727">4329 6146 224 0,'-5'4'85'0,"10"0"-46"0,3 7-48 16,1-7 14-16,3 3 15 16,10-7 10-16,7-7-3 15,5-4-1-15,13-8-15 16,12-11-2-16,26-4-2 0,21 0-1 16,-21-8 1-16,9 4-2 0,12 1 0 15,8 10-3 1,1 5-2-16,-13 10 1 0,8-6 1 15,9 10-1-15,13 4-1 16,-5 4-2-16,5 0-1 16,8 0 6-16,21 0 5 15,-17-4-2-15,1-3-1 16,24-1 0-16,-12 5-1 16,-4-9-2-16,0 1 1 15,4 3 0-15,-13 5 1 16,-20 3-2-16,-6 3 1 0,-16 5-2 15,-4-1 2-15,-9 9-2 16,-8-1-1-16,-5 0 3 16,-8 0 0-16,-4-4-1 15,-9 0-2-15,-8 1 1 16,-1-1-1-16,-3 8 0 16,-1-8 0-16,-4 1 2 15,1-1 1-15,7 4-1 16,-8-4 1-16,5 1 0 15,-9-5 3-15,0-3 1 0,-5 0 1 16,-3-4 0-16,4 0 0 16,-5-4-2-16,1 0-1 15,-1-3-3-15,-4-1 1 16,1-3 2-16,-5 3 4 16,-1 4 0-16,-3 1 2 15,0 6-2-15,-9 5 0 16,0 7-1-16,1 4 0 15,-5 4-4-15,0 3-1 16,0 12-1-16,0 11-2 16,0 11 1-16,0 12 1 0,4 18 1 15,-4-7 3-15,4 8 8 16,0 7 3-16,1 0-2 16,-1 19-1-16,0-12-6 15,0-14 0-15,1-4-5 16,-1-8 0-16,0-11 1 15,0-19 0-15,-4-4-9 16,0 0-2-16,0-11-51 0,-8-19-22 16,-5 0-58-16,-8 4-26 15,-9-4 24 1</inkml:trace>
  <inkml:trace contextRef="#ctx1" brushRef="#br0" timeOffset="83631.8254">4091 7987 160 0,'-13'7'63'0,"9"-7"-34"0,0 0-12 0,4 0 20 15,0 0-6-15,8-3-1 16,5-1-8-16,4-4-1 0,17 1-12 15,8-1 3-15,5 1 4 0,8-1-4 16,-4 1-2-16,4 3-5 16,13-4-2-16,17 4-3 15,13 4-1-15,8 0 5 16,-8-7 2-16,8 3 6 16,21-3 5-16,5 3-7 0,-9 4-3 15,8-8-2-15,18 8 1 16,-1 0-5-16,1 0-1 15,16 0 4-15,14 8 2 16,-14-8 0-16,14 0 1 16,7 0 2-16,-20 0 2 15,-1 0 6-15,5 0 3 0,-8 0-1 16,-22 0-2-16,-5-8-9 16,5 5-3-16,-8 3-5 15,-9-8-1-15,-17 4 3 16,-4 4 1-16,-4-7 1 15,-1 3 0-15,1 0 2 16,-9 4 3-16,-4-4-2 16,-13 4 1-16,-12-3-3 15,-9-1 2-15,0 0-4 16,-13 0 0-16,-9 1-6 0,-3-5 0 16,-9-3-15-16,-4-1-3 15,-5 1-18-15,-4 0-5 16,1-1-41-16,-5 9-15 15,-17-9-43 1</inkml:trace>
  <inkml:trace contextRef="#ctx2" brushRef="#br1">7878 16552 0</inkml:trace>
  <inkml:trace contextRef="#ctx1" brushRef="#br1" timeOffset="106330.3367">1739 9643 208 0,'0'-46'77'0,"0"46"-42"0,0-52-28 0,0 36 18 15,0-2 2-15,5-1 6 16,-1 7-9-16,0 1-5 0,-4 11-10 15,4 11 3-15,1 8 3 0,-1-4-3 16,0 23-2-16,5 30-1 16,-1-4-1-16,1 12-2 15,-1-9-1-15,1 5 1 16,-1-12 1-16,-4-7 1 16,1-4 0-16,-1-11-2 15,-4-4 1-15,0-8 0 16,-4-11 3-16,-5-11-1 0,1-8 0 15,3 1-5-15,-3-39-1 16,-1 12-1-16,5-34 1 16,0 7-4-16,4-29 0 15,13-65-1-15,4 11-2 16,21 8 3-16,13 11 0 16,0 12-2-16,0 19 2 15,0 18-1-15,-17 23 0 16,-1 19 2-16,-3 26 0 0,4 8-3 15,-17 22 2-15,0 16 1 16,-8 18 2-16,-5 12-1 16,-8 14-1-16,-5-3 1 15,-8 8 1-15,-13-16 1 16,-12 1 1-16,-9-8 2 16,9-16 3-16,-9-10 5 15,12-12 1-15,10-7-8 16,12-8-2-16,8-12-5 15,14 1-1-15,11 0 1 16,18 7 0-16,13 12-3 16,4 7 2-16,-8 4 1 0,7 11 2 15,10 1-25-15,4 3-12 16,16 0-55-16,-12-4-22 16,0-15-32-1</inkml:trace>
  <inkml:trace contextRef="#ctx1" brushRef="#br1" timeOffset="107640.6451">2835 9560 152 0,'-13'0'57'0,"9"0"-30"0,-13 3-14 16,12 5 19-16,-3-1-1 0,-5 1 2 15,-4-8-5-15,9 4-3 16,-1-4-13-16,1 0 1 0,3 0 3 16,5 0 1-16,0 0-1 15,5 0-4-15,-1 0 0 16,0 0-5-16,9-4-2 15,4 4-5-15,13-8 0 16,-1 1 0-16,27-1 0 16,-1 5-51-16,8-5-20 15</inkml:trace>
  <inkml:trace contextRef="#ctx1" brushRef="#br1" timeOffset="107983.8794">2822 9888 236 0,'0'0'90'0,"-4"-8"-48"0,8 4-20 0,0 4 28 15,5-7-6-15,-1 3 1 16,22-3-14-16,-5-1-4 16,30-3-16-16,-8 3-7 0,13 1-2 15,-10 3-40-15,10 4-16 16,-1 0-101-1</inkml:trace>
  <inkml:trace contextRef="#ctx1" brushRef="#br1" timeOffset="109448.6616">3531 9009 184 0,'-22'-11'71'0,"22"11"-38"0,-12-15-14 0,8 15 21 16,-1 0-11-1,1 0-2-15,4 3-10 0,0 5-2 16,4 3-9-16,1 0 3 0,7 16 3 16,-3-4 3-16,12 22 0 15,-13-7-1-15,18 22 1 16,-5-4-2-16,5 9 0 15,-5-16-3-15,0 11-1 16,13 19 3-16,-21-34 5 16,-1-7 4-16,5-8 4 31,5 0 2-31,-5-18 1 16,-5-1-7-16,10-22-2 15,-1 3-11-15,-4-14-5 16,13-31-2-16,-5-4-1 0,-4-3 0 15,-8 22 0 1,0 0 0-16,4-11 2 0,0 8-10 16,-5-4-2-16,1 3-30 15,4 1-12-15,0 7-28 16,13-4-10-16,12 0-16 16,-12 23-6-16,-5 0 14 15</inkml:trace>
  <inkml:trace contextRef="#ctx1" brushRef="#br1" timeOffset="110404.7699">2775 9982 172 0,'9'-15'66'0,"-5"15"-36"0,0-11-11 0,-4 11 21 15,0 0 0-15,0 0 3 16,0 3-7-16,-4 12-1 16,4 8-20-16,-4 4 2 0,-1-1 3 15,1 0-5-15,4 5 2 16,0-1-8-16,4 4-3 15,-4-4-3-15,5 4-3 0,-1-12-15 16,0 1-5-16,0 0-67 16,5 7-30-16,8-8-9 15</inkml:trace>
  <inkml:trace contextRef="#ctx1" brushRef="#br1" timeOffset="111227.4506">4341 9597 208 0,'5'-11'77'0,"-5"11"-42"0,-9 0-15 0,5 0 24 0,0 0-9 0,4 0-1 16,0 0-15-16,0 4-4 15,0 7-9-15,0 0 0 0,4 8 1 16,0-4-1-16,0 8-1 16,1-4-3-16,-1 7 1 15,0-3-2-15,0 11 2 32,-4-4-29-32,0 4-9 15,0-8-49-15,0 1-21 16,0-5 2-1</inkml:trace>
  <inkml:trace contextRef="#ctx1" brushRef="#br1" timeOffset="111533.3545">3781 10178 220 0,'-21'8'85'0,"17"-5"-46"0,-9 5-19 0,9 0 24 16,4-1-9-16,8-3-1 16,13 3-4-16,13-7 1 15,9 0-17-15,8 0 1 0,4-7-1 16,-8 3-10-16,33 4-1 0,-12-7-1 15,21 3 3-15,-12 0-29 16,29-4-13-16,-17 1-41 16,9-8-16-16,-14 0-29 15</inkml:trace>
  <inkml:trace contextRef="#ctx1" brushRef="#br1" timeOffset="112082.5534">4210 10676 260 0,'-38'-34'99'0,"38"34"-54"0,-5-19-26 0,5 19 29 15,0 0-15-15,0 0-4 16,0 4-10-16,0 0-2 15,0 15-10-15,0-4-4 0,0 19-2 16,0-8-1-16,0 23 2 16,0-7-3-16,5 14 0 15,-1-7-21-15,-8 19-8 16,-1 15-23-16,1-15-6 16,-4-19-70-1</inkml:trace>
  <inkml:trace contextRef="#ctx1" brushRef="#br1" timeOffset="112290.4586">3870 10642 280 0,'17'-15'107'0,"0"11"-58"0,13-18-42 15,-22 7 26-15,5 3-19 16,0 8-2-16,17-7-8 15,-5 4-3-15,26 7 0 16,-9 0-32-16,14 7-12 0,-10 4-24 0,5 1-11 16,0 10-22-1</inkml:trace>
  <inkml:trace contextRef="#ctx1" brushRef="#br1" timeOffset="112488.1676">3947 11347 312 0,'17'-18'118'0,"-13"14"-64"0,17-30-45 16,-12 23 25-16,8-1-15 0,-5 5-3 16,27-1-20-16,-10 1-8 15,22 3 6-15,26 0-70 0,-18 4-31 16,-17 0-20-1</inkml:trace>
  <inkml:trace contextRef="#ctx1" brushRef="#br1" timeOffset="112769.4147">4588 11057 304 0,'-13'-8'112'0,"9"12"-60"0,-1-8-39 15,1 8 30-15,4 4-22 16,0 7-6-16,0 4-7 16,0 3-3-16,0 12-3 15,0 0-2-15,0-7 1 0,0-5-1 0,0 8 0 16,0 12-18-16,0-8-5 15,4-4-40-15,-4-11-16 16,0-4-50 0</inkml:trace>
  <inkml:trace contextRef="#ctx1" brushRef="#br1" timeOffset="113912.6622">7886 8802 228 0,'0'-8'88'0,"0"16"-48"0,0-1-36 0,0-3 21 16,0 7-10-16,4 12 0 15,0-1-9-15,0-3-2 16,5 15-2-16,4 27 1 0,-1-5 2 15,-3 8 0-15,-5 4 2 16,0-4-2-16,-4-3 0 16,-4-16 3-16,0-7 3 15,0-12 0-15,-5-11 3 16,5-15-1-16,0-11 0 16,-1-1-5-16,1-22 0 15,4 4-10-15,0-30 0 16,0 7 0-16,13-34 3 15,8-52-2-15,9 11-2 16,8 14 2-16,5 20 0 0,7 19-2 16,1 22 0-16,-4 11-1 15,-4 24 0-15,-5 10 3 16,-9 12 0-16,-3 15 1 16,-13 15 2-16,-9 0-3 15,-13 15 0-15,-8 7 3 16,-4-11 1-16,0-14 1 15,-13 14 2-15,4-4-1 16,-4-3 2-16,-8 19 0 16,4-8 1-16,8-8 2 15,13-18 4-15,4-1-2 16,5-3 1-16,4 8-5 16,8-8-3-16,-4-1-2 0,17-2 0 15,-5 2-2-15,14 1 2 16,21 15-2-16,-18-7-1 15,-3-5-15-15,4 5-5 16,-5-5-41-16,5 5-17 16,12 7-68-1</inkml:trace>
  <inkml:trace contextRef="#ctx1" brushRef="#br1" timeOffset="114861.1689">8599 9345 208 0,'-4'-4'79'0,"-5"0"-42"0,5-3-26 16,0 7 21-16,-1 0-8 0,5 0-2 15,0 0-6-15,0-8 0 16,0 4-9-16,0-3 2 0,0 3 4 15,0 4-1-15,5-11 3 16,3-8-4-16,5 7-1 16,4 1-4-16,4 4-1 15,0-5-6-15,-8 12-1 0,0 0 1 16,-1 15 2-16,1-7 0 16,-4 11-1-16,-5 0 3 15,-4 3 0-15,0-7-1 16,-9 12-2-16,1-5 1 15,-5 1-1-15,0-4 2 16,1-4 1-16,3 4-4 16,1-8-1-16,-1 0 1 15,9-7 2-15,0 0-5 16,5 0 1-16,-1-1 3 0,8-3 2 16,1 0 2-16,8 4 2 15,-4 0-1-15,5 7 0 16,-5 1-1-16,-9 7 2 15,1-4 10-15,-9 11 5 16,0-3 0-16,-13-1-1 16,4 1-4-16,-12 0-2 15,-4 7-11-15,8-11-3 16,0-4-26-16,-4-4-10 16,-5-3-30-16,5-16-13 15,12-3-22-15,18-4-7 16,4-27 7-1</inkml:trace>
  <inkml:trace contextRef="#ctx1" brushRef="#br1" timeOffset="115352.8499">9189 9137 252 0,'-4'0'93'0,"4"0"-50"0,-5 8-30 16,1-8 24-16,4 0-17 16,0 4-3-16,13-4-5 15,0 0 2-15,25-4-7 16,-4-4-2-16,17-3 1 0,-9 7-27 16,18-7-11-16,-10 3-70 31,6 1-64-31,-10 3 51 15</inkml:trace>
  <inkml:trace contextRef="#ctx1" brushRef="#br1" timeOffset="115540.4913">9180 9428 244 0,'-8'7'90'0,"8"-7"-48"0,4-7-16 0,-4 7 29 15,9-8-18-15,-1 1-4 0,22-9-13 16,-5 5-5-16,26-4-8 16,26-8-25-16,-1 5-8 0,-4-5-60 15,-4 15-24-15,21-3-9 16</inkml:trace>
  <inkml:trace contextRef="#ctx1" brushRef="#br1" timeOffset="115910.7754">9978 8583 272 0,'-59'-49'101'0,"46"26"-54"0,-4 0-42 0,9 20 24 16,3-1-9-16,5 4-2 15,-4 11-10-15,4 16-3 16,4-1-3-16,1 19 1 0,3 16 0 15,5 10 1-15,0-22 2 16,-1-7-5-16,5 18-1 16,0-7 0-16,5 4 2 15,-5-16 10-15,4-7 7 16,-4-4 10-16,4-22 4 0,0-1-13 0,9-26-4 16,-5 4-8-16,1-49-3 15,8-15-9-15,12-27-3 16,-3 20-23-16,-5 10-8 15,-8 8-15-15,0 23-8 16,-9 22-32-16,17 20-14 16,-4 6 4-1</inkml:trace>
  <inkml:trace contextRef="#ctx1" brushRef="#br1" timeOffset="116345.6257">10449 9149 252 0,'5'-23'96'0,"-1"8"-52"0,4-8-25 0,-3 16 29 16,3-5-15-16,13 1-1 16,1 0-15-16,-1 3-5 15,4 4-7-15,1 4-2 0,-5 4 1 16,-4 4 0-16,-9-1 0 15,1 1-2-15,-5 3-2 16,-4 0-6-16,-8 8-1 16,3 0-6-16,-11 4 1 15,-14 14-7-15,13-10-3 16,0-5 3-16,4 5 3 0,0-8 5 16,18 0 5-16,3-8 5 15,9 0 5-15,0 1 16 16,0-12 7-16,-4 3-2 0,4 5-1 15,0-4-9-15,-9 7-2 16,1 0 2-16,-9 8 2 16,0-4-5-16,-13 12-2 15,0-5-5-15,-12 8-4 16,4-11-25-16,-13 4-9 16,4-4-38-16,-8 0-17 15,-26 7-49 1</inkml:trace>
  <inkml:trace contextRef="#ctx1" brushRef="#br1" timeOffset="116616.2988">9635 9899 288 0,'-5'4'110'0,"14"-4"-60"0,12-11-23 16,-13 7 34-16,9-8-14 0,-4 1-5 16,34 0-11-16,-9-1-5 15,38-6-14-15,-12 3-10 0,17-1-4 16,-9 5-8-16,30 4-4 16,55-8-45-16,-68 7-19 15,-13 4-2-15,5-15 1 16,-13 8-44-1</inkml:trace>
  <inkml:trace contextRef="#ctx1" brushRef="#br1" timeOffset="117074.3007">10034 10299 180 0,'4'4'68'0,"-4"-4"-36"0,0 15-7 0,0-12 27 15,-4 9-11-15,4-1-3 16,0 19-14-1,0-7-2-15,0 15-13 16,0 22-5-16,4 4-3 0,0-11-1 16,0 11 0-16,0-11 0 15,1-4 2-15,-1 0-17 16,-4-11-4-16,-4-4-51 16,-1-12-19-16,-3-14-18 15</inkml:trace>
  <inkml:trace contextRef="#ctx1" brushRef="#br1" timeOffset="117261.8214">9787 10329 288 0,'22'-11'107'0,"-22"11"-58"0,63-23-37 0,-54 23 24 15,29-7-21-15,-4-1-8 16,17 0-12-16,-9 5-2 15,13 3 3-15,-8 0-66 0,17 7-28 16,-9 1-18 0</inkml:trace>
  <inkml:trace contextRef="#ctx1" brushRef="#br1" timeOffset="117469.7791">9809 10944 320 0,'25'7'121'0,"-25"-7"-66"0,55-3-38 0,-51 3 33 15,30-4-24-15,-4 4-4 16,17-4-15-16,16-3-5 16,-20 3-2-16,-9 0-49 0,13-4-19 15,-9 5-89 1</inkml:trace>
  <inkml:trace contextRef="#ctx1" brushRef="#br1" timeOffset="118033.5573">10670 10687 296 0,'-21'4'112'0,"21"-4"-60"0,-4-11-50 15,-1 11 25-15,5 0-12 16,0 0 0-16,5-4-5 16,-1 4-1-16,9 0-5 15,-5-8-1-15,9 5 3 0,0-1-3 0,0 4-2 16,4 7 0-1,-4 1-1-15,-4 3 0 0,-4 1 0 16,-5-1 0-16,-8 12 0 16,-13 11 0-16,4-8 2 15,0-3-3-15,-8 11 0 16,4-12-6-16,0 5 0 16,4-5 1-16,5-7 3 15,3-3-3-15,10-5 0 16,-1-3 3-16,9 0 3 15,-5-4 1-15,9 0 2 16,9 3 0-16,-1 9 1 16,1 3 2-16,-9 4 3 15,-5 3 7-15,-3 5 2 16,-1-8 4-16,-8 11 1 16,-4 15-4-16,-4-3 1 15,-5-1-9-15,0-15-2 16,-4-3-5-16,-4 3-3 0,-13 8 0 15,-4-15 1-15,-5-7-21 16,1-9-7-16,4-6-53 16,4-24-22-16,8-7-53 15</inkml:trace>
  <inkml:trace contextRef="#ctx1" brushRef="#br1" timeOffset="119872.1469">13960 8854 140 0,'-21'-22'52'0,"21"22"-28"0,-5-12-2 0,1 12 23 0,0 0-8 16,4 0 1-16,0 12-12 16,0-1-4-16,0 12-13 15,0-5 3-15,0 9 2 0,0-4-1 16,0 14 2-16,0-10-8 16,-4 14-2-16,-1-3-1 15,1 7 2-15,0-11-3 16,-5 0-2-16,5-4 4 0,0 0 1 31,0-7 6-31,-1-12 3 16,1-7-4-16,0-19-1 15,0 0-4-15,4-27 1 16,0 8-4-16,8-26-2 16,1 0-3-16,29-19-1 15,-4 11-1-15,21-4 3 16,-8 12 0-16,4 3 1 15,-9 12-3-15,9 7 2 16,-9 8 1-16,5 11 2 0,-4 4-3 16,-1 11 0-1,-4 4 1-15,-17 12 2 0,-4-1 1 16,-17 15 1 0,0-3 0-16,-21 15 0 0,-17 22 0 15,4-22 0-15,4-1-2 16,-16-10 1-16,7-1-2 15,-3-3-1-15,4-4 1 16,8-4 1-16,5-4 1 16,12 0 1-16,0 1-2 15,13 7-2-15,0-8 1 16,17 15 1-16,-4-3-3 16,12 11 0-16,-3-4-4 15,7 19 1-15,-3-15-38 0,8 11-14 16,-9-3-25-16,5-1-10 15,-5-14-21 1</inkml:trace>
  <inkml:trace contextRef="#ctx1" brushRef="#br1" timeOffset="120240.7371">14664 9099 272 0,'-8'-18'104'0,"8"18"-56"0,-4-8-23 15,-1 8 33-15,5 0-16 16,0 0-3-16,-4 8-15 16,0-1-4-16,-5 12-12 15,1-4-5-15,-1 8 0 0,1-1-2 16,-5 9-1-16,5-1 1 15,-1 15 1-15,1-11-1 16,-1 7-1-16,5-3 1 16,4-4 1-16,0-4-1 15,13 0 2-15,-5-11-2 0,9 0 2 16,-4-4-7-16,12-15 1 16,-3 0-17-16,12-15-6 15,-9 0-18-15,9-8-7 16,-4 1-17-16,-1-8-8 0,-3 7-44 15</inkml:trace>
  <inkml:trace contextRef="#ctx1" brushRef="#br1" timeOffset="120427.9096">14889 9284 264 0,'-4'23'99'0,"4"-23"-54"0,0 30-26 15,0-22 26-15,0 14-19 0,0-3-4 16,4 15-12-16,-4-4-4 15,5 12-3-15,3 18-3 0,1 8 1 16,-1-4-21-16,1 0-7 16,-1-11-54-16,5-12-23 15,0-14-8 1</inkml:trace>
  <inkml:trace contextRef="#ctx1" brushRef="#br1" timeOffset="120724.8235">15301 9073 256 0,'-30'4'96'0,"30"-4"-52"0,5 4-36 16,-5-4 24-16,8 0-9 15,1 0 1-15,20-4-13 16,1 0-7-16,13-3-2 16,-5-1-16-16,30-7-5 0,33-4-56 15,-7 4-26-15,-9 0-6 16</inkml:trace>
  <inkml:trace contextRef="#ctx1" brushRef="#br1" timeOffset="120912.7668">15424 9356 252 0,'-13'-4'93'0,"13"4"-50"0,26-15-37 0,-26 15 20 16,17-7-14-16,-4-1-4 15,25-3-10-15,30-4-3 16,4 3 2-16,-4-14-58 0,8-1-24 16,5 5-17-16</inkml:trace>
  <inkml:trace contextRef="#ctx1" brushRef="#br1" timeOffset="121291.8686">16235 8628 304 0,'-9'-15'112'0,"5"15"-60"0,0 0-30 16,4 0 31-16,0 0-24 0,0 7-8 15,4 12-18-15,0 11-5 16,5 8 1-16,4 7-2 0,4 12 1 15,0 0 2-15,4-5 2 16,4 5-1-16,5-8 2 16,-4-7 7-16,-1-9 5 15,-4-10 10-15,5-8 5 16,-1-7-8-16,1-20-2 16,-1-6-10-16,-8-9-4 15,-4 5-3-15,4-28 0 16,17-40-15-16,0 7-7 15,-5 0-17-15,1 19-5 16,4 11-13-16,0 12-7 0,-4 10-30 16,-1 16-13-16,1 12-10 31</inkml:trace>
  <inkml:trace contextRef="#ctx1" brushRef="#br1" timeOffset="121699.724">16982 9126 288 0,'-13'-11'107'0,"9"7"-58"0,-4 0-29 0,8 4 32 15,0 0-21-15,-5 8-8 16,5 3-2-16,-4 8 0 16,4-8-11-16,0 4 1 0,0 4 0 15,0 0 0-15,0 7 3 0,0 1 2 16,4-1-1-16,1-3-1 16,3-1-1-16,-4 1-5 15,9 0-3-15,0-5-2 16,4-6 0-16,12-1-2 15,-3-11-1-15,-1-4-13 16,-3-7-6-16,-1-12-6 16,0 1-2-16,-4-8-7 15,0-1-4-15,-4 5-26 16,-1 3-9-16,-3-3-43 16,-1 7-47-1,-3 4 61-15</inkml:trace>
  <inkml:trace contextRef="#ctx1" brushRef="#br1" timeOffset="121871.5849">17245 9092 228 0,'0'0'88'0,"0"7"-48"0,4 5-25 0,-4-1 26 16,0 4-9-16,0 15 1 15,0 8-5-15,-4 15-3 16,0-15-13-16,0-4 1 0,-1 11 3 16,5-4-8-16,0 12-4 15,0 34-23-15,-4-34-8 16,0-8-41-16,4 4-19 15,0 19-40 1</inkml:trace>
  <inkml:trace contextRef="#ctx1" brushRef="#br1" timeOffset="122215.7919">16163 9752 228 0,'-9'0'85'0,"9"0"-46"0,-8 8-32 15,4-5 20-15,-1 16-12 0,1-8-1 16,8 1 7-16,1 3 4 15,16 0-13-15,-4-4 11 0,42-3 4 16,-8-1 3-16,30-10 4 16,67-9-14-16,-50 5-6 15,-17-1-7-15,25-3 0 16,-13 0-24-16,26-1-8 16,68-3-50-16,-34-7-19 15,-35 10-48 1</inkml:trace>
  <inkml:trace contextRef="#ctx1" brushRef="#br1" timeOffset="125728.1823">16600 10269 244 0,'0'-12'93'0,"0"12"-50"0,4-22-19 0,0 22 29 0,1-12-5 16,-1 12-1-16,-4-7-15 15,0 3-5-15,0 4-16 16,0 0 2-16,0 11 3 0,0 1-4 15,0 10-2-15,0-7-5 16,4 27-4-16,-4-8 0 16,4 15-1-16,1-8 0 15,3 12 0-15,-4-8-5 16,5-3 1 0,-1-4-36-16,1-4-15 15,-1-4-32-15,1-11-13 16,-5-4-32-1</inkml:trace>
  <inkml:trace contextRef="#ctx1" brushRef="#br1" timeOffset="125948.6843">16392 10223 252 0,'-38'-7'96'0,"12"14"-52"0,9-7-21 15,13 4 31-15,0-4-8 16,4 0 0-16,8-4-9 15,1 4 0-15,12 0-21 16,22-11-7-16,-10 0-2 0,-3 7-6 16,17-4-1-16,-5 1-9 15,22-1-2-15,-9 1-40 16,13-1-19-16,-8 1-74 16,3 11-51-16,-3-1 83 15</inkml:trace>
  <inkml:trace contextRef="#ctx1" brushRef="#br1" timeOffset="126189.3669">16485 10699 308 0,'17'11'115'0,"-8"8"-62"0,8-8-24 16,-9-7 33-16,5 0-6 15,4-4 2-15,-4 0-22 16,-5 0-7-16,18 0-17 16,12-12-5-16,4 1-3 0,9 0-13 15,4-4-7-15,5 3-64 0,-22 5-30 16,-4 3-71 0</inkml:trace>
  <inkml:trace contextRef="#ctx1" brushRef="#br1" timeOffset="126598.915">17097 10397 276 0,'8'-42'104'0,"-8"42"-56"0,0-3-23 15,0 3 31-15,0 0-15 16,0 0-1-16,0 11-10 16,0-7-4-16,0 15-14 15,0-8-1-15,0 12 2 0,0-12 2 16,0 12 3-16,0-1-10 16,4 8-2-16,5 12-4 15,-5-12 1-15,0-7-2 0,-4 3-1 16,5 8 1-1,-5-4-1-15,4 0 4 16,0-15 2-16,0 0-5 0,5-7 0 16,4-4-6-16,4-8 1 15,-1-11-7-15,1 0-1 16,-4 7-35-16,8-22-14 16,-4 7-46-16,17-7-20 15,17-15-9 1</inkml:trace>
  <inkml:trace contextRef="#ctx1" brushRef="#br1" timeOffset="126833.3638">17313 10559 308 0,'0'4'115'0,"-4"7"-62"0,4-3-29 0,0-4 33 0,0 7-16 15,0 0-1-15,0 12-8 16,0-4 0-16,4 7-18 16,0 19 3-16,-4-15 1 0,0-3-6 15,0 14-2-15,0 23-8 16,0-7-1-16,0 3-21 16,-4-26-7-16,4 4-46 15,-4 7-17-15</inkml:trace>
  <inkml:trace contextRef="#ctx1" brushRef="#br1" timeOffset="128460.1155">19457 8481 288 0,'4'-15'107'0,"-4"15"-58"0,4 4-51 16,-4-1 20-16,0 12-11 15,0-3 1-15,9 33-10 16,-5-7 0-16,0 37 0 16,0 42 3-16,5 8 2 0,-5-9 3 0,-4-44 1 15,0-11 5-15,-4 3 3 16,0-4-2-16,-1-15 2 16,1-7 3-16,0-19 1 15,0 0-8-15,-1-31-2 16,5 5-3-16,-4-35-1 15,0-33-3-15,4 7-2 16,0 11-2-16,8-37-1 16,1 15-1-16,12-15 3 15,0 7-2-15,18-11 1 16,-6 15 0-16,10 4 0 16,21-27 0-16,-18 49-2 0,-12 16 0 15,-17 37 0 1,-4 0 3-16,-13 23 2 0,-13 23 2 15,-8 7 1-15,-4 0-2 16,-1 15 1-16,-4-7-2 16,9-16-1-16,4-7 3 15,-4 7 0-15,4-10-1 16,0-1 1-16,0 4-4 16,4-8 0-16,5-3-1 15,8 3-2-15,4 1 0 16,4-12 0-16,1 0 3 15,16 7 0-15,-3-3 3 0,12 15 1 16,-9-7 1-16,9 18 0 16,-4-7-2-16,4 14 1 15,-5-14-31-15,1 11-11 16,-4-7-24-16,3-16-11 16,-7 0-55-1</inkml:trace>
  <inkml:trace contextRef="#ctx1" brushRef="#br1" timeOffset="128758.5092">20136 9088 352 0,'-4'-22'132'0,"4"22"-72"0,-9-12-46 16,5 8 31-16,0 4-19 15,-1 0-2-15,1 0-12 16,4 0-5-16,-4 8-4 16,4 7-3-16,0 0 1 0,0-4-4 15,0 12 2-15,0 0-1 0,4 11 0 16,0-8 2-16,5 19 2 16,-5-11-12-16,0 12-6 15,1-16-13-15,-1 11-7 16,0-7-28-16,-4 0-9 15,0-11-67 1</inkml:trace>
  <inkml:trace contextRef="#ctx1" brushRef="#br1" timeOffset="129008.5108">19898 9220 260 0,'21'-30'96'0,"-21"30"-52"15,26-11-38-15,-22 11 20 0,9-12-12 16,-1 12-3-16,10-11-4 16,-5 4-2-16,4 3-3 15,9-8-4-15,-9 12-1 0,-4-7-14 16,8 3-4-16,-3 4-22 15,7-7-10-15,-3 3-52 16</inkml:trace>
  <inkml:trace contextRef="#ctx1" brushRef="#br1" timeOffset="129450.6427">20357 9356 384 0,'0'-15'143'0,"0"15"-78"0,-17-23-49 0,12 4 35 0,-3 4-16 16,8-7 0-16,0-5-22 16,8 1-8-16,5-1-4 15,4 5-4-15,-4 11 0 0,-1-1-3 16,10 8 1-16,-5 4-4 16,0 4-1-16,0 4 5 15,-5 7 2-15,-3 4 3 0,-5-4 0 16,0 0 0-1,-8 7 2-15,0 1-3 0,-9-4 0 16,5 4-15-16,-9-8-4 16,0 4-19-16,-9-12-7 15,-4 8-20-15,9-11-7 16,4 0-55 0,26-23-36-16,4-15 73 15</inkml:trace>
  <inkml:trace contextRef="#ctx1" brushRef="#br1" timeOffset="129654.6032">20590 8930 288 0,'4'4'110'0,"-4"-4"-60"0,0 7-30 0,0-3 32 0,0 0-19 16,0-1-6-1,0 9-16-15,0-5-5 0,4 16-4 16,1-12-4-16,-1 23-1 0,0-4-3 15,0 16-1-15,1-5-34 16,-5 8-13-16,0-4-45 16,0 1-19-16,0-9 13 15</inkml:trace>
  <inkml:trace contextRef="#ctx1" brushRef="#br1" timeOffset="129810.8694">20607 9145 228 0,'-9'-12'88'0,"9"12"-48"0,5 0-45 0,-5 0 17 16,8 4-9-16,-4 4 0 15,13-8-3-15,0 0-3 16,17-8-49-16,-8 4-20 16</inkml:trace>
  <inkml:trace contextRef="#ctx1" brushRef="#br1" timeOffset="130218.9829">20853 9503 236 0,'-21'-4'88'16,"21"4"-48"-16,-4-26-9 0,4 22 29 0,0-7-21 15,0-1-10-15,12-10-13 16,1 3-3-16,4 0-8 15,0 4-3-15,4 0 1 0,-4 4-4 16,5 3 0-16,-6 1 3 16,-3 7 3-16,-4 0 0 15,-5 7 0-15,0 1-3 16,-8 7 1-16,0-4-4 16,-5 4-2-16,1 0-12 15,-5-3-5-15,0-1-5 0,-4 0 0 16,5-11 3-16,-1 0 3 15,4 0 11-15,5-11 4 16,4 3 1-16,9-3 0 16,-5 0 4-16,9 11 3 15,-1 0-1-15,5 11-2 16,-4-3 0-16,0 14-1 16,-1-11-27-16,-3 16-9 15,-1-5-79 1</inkml:trace>
  <inkml:trace contextRef="#ctx1" brushRef="#br1" timeOffset="130454.312">21193 8843 340 0,'0'-23'126'0,"0"23"-68"0,0 12-59 15,0-12 25-15,4 11-14 16,-4 0-1-16,0 19-7 16,0-3-2-16,4 18 0 15,-4-7-3-15,4 26 2 0,1-11 3 0,-1 7 3 16,0-7-42-16,0 11-17 16,1-11-17-16,3-8-7 15</inkml:trace>
  <inkml:trace contextRef="#ctx1" brushRef="#br1" timeOffset="130907.5258">21549 8873 212 0,'-29'11'82'0,"3"-7"-44"0,9 4-22 0,9-4 22 16,3-4-9-16,1 0 0 15,8 3-3-15,13-3 1 16,13 0-15-16,12 0 0 0,-3 0-1 15,-10 0-4-15,14-3 1 16,-5-1-40-16,5 0-18 16,-5 0-92-1</inkml:trace>
  <inkml:trace contextRef="#ctx1" brushRef="#br1" timeOffset="131110.6219">21384 9296 296 0,'21'0'110'0,"-21"0"-60"0,72-27-30 16,-63 27 32-16,25-11-21 16,-9 3-5-16,17-7-29 15,-3 4-11-15,7 0 7 16,-7-1-55-16,16 1-22 0,-9 3-52 15</inkml:trace>
  <inkml:trace contextRef="#ctx1" brushRef="#br1" timeOffset="131705.4344">21965 8243 172 0,'-13'-3'66'0,"13"3"-36"0,-16 0-9 0,11 0 22 16,-3 3-4-16,4 1 2 15,-1 7-10-15,1 1-2 16,4 14-16-16,9 23-3 0,-1-11-3 15,1-4-1-15,7 26-1 0,-3-7 3 16,8 11 5-16,1-7-5 16,-1 7-2-16,-4-11-1 15,4 3-1-15,-4-11 6 16,4-3 4-16,9 7-1 16,-5-15 2-16,1-12-2 15,-5-14 2-15,0-12-2 16,-8-11 2-16,0 4-2 0,4-34 2 15,-4 3-4-15,4-22 1 16,-5 4-7-16,10-20-3 16,20-44-8-16,-4 15-1 15,-4 11-39-15,-4 41-14 16,-5 12-45-16,14 18-16 16,16 5-15-1</inkml:trace>
  <inkml:trace contextRef="#ctx1" brushRef="#br1" timeOffset="132126.1062">22750 8854 264 0,'-16'0'101'0,"16"0"-54"0,-26 12-44 0,22-9 21 16,-13 5-1-16,4-1 3 16,-4 5 0-16,0-5-1 15,4 5-14-15,1-1 7 0,3 4 2 16,1-4-10-16,8 1-3 16,0-1-5-16,12 8 1 15,1-8-4-15,8 4-2 16,1 0 2-1,3 8 2-15,-4-4 2 16,1 3 3-16,-6 1 8 16,-3 0 5-16,0-1-3 15,-13 5-1-15,0-5-5 16,-9 1-1-16,1 0-5 16,-9-1-3-16,4-10-5 15,-12-1-2-15,4 0-22 0,-1-7-6 16,5 4-36-16,9-16-15 15,4 4-68 1</inkml:trace>
  <inkml:trace contextRef="#ctx1" brushRef="#br1" timeOffset="132473.1645">22992 9247 272 0,'-12'15'101'0,"12"-15"-54"0,-17-23-20 16,12 23 32-16,1-8-9 16,0 1-2-16,-5-12-12 15,1 4-5-15,8-8-17 16,0 1-9-16,8-1-3 0,-3-3-2 0,12 3 2 16,-5 4-6-16,10 15-1 15,-5 1 2-15,4 6 3 16,-4 1 1-16,-4 11 2 15,-1-3-2-15,-7 6 2 16,-1-2 0-16,-8 14 3 16,4-8-10-16,-9-3-2 15,1 0-6-15,-5-4-3 16,0 0-11-16,-4-3-4 16,4-5-8-16,-4-22-4 15,5 4-10-15,3-12-5 16,1 4-73-16</inkml:trace>
  <inkml:trace contextRef="#ctx1" brushRef="#br1" timeOffset="132845.2702">23324 9077 272 0,'0'4'101'0,"0"-4"-54"0,4 3-24 0,-4-3 31 16,0 4-15-16,0 0-5 15,4 3-6-15,0 1-1 16,9 7-15 0,-5-4-2-16,9 1-3 0,-4-1-3 15,8 4-3-15,-4 0 0 0,5-7 1 16,-5-1 3-16,0-7 4 15,0 0-2-15,0-11-2 16,-5 0 0-16,5-12-1 16,-4 4-13-16,0-15-7 15,-5 8-13-15,1-16-7 16,-1 12-21-16,1-15-6 16,-1 11-44-1,1 0-63-15,-1 8 49 16</inkml:trace>
  <inkml:trace contextRef="#ctx1" brushRef="#br1" timeOffset="133267.963">23833 8930 236 0,'-9'4'90'0,"9"-4"-48"0,-4 0-20 16,0 0 26-16,4 3-16 16,0-3-6-16,0 4-7 15,0 4-2-15,4-1-9 16,-4 1-5-16,4 11 0 0,5 3-2 0,-5-7-1 16,0 0 3-16,1 4 2 15,-1-4 13-15,0 4 6 16,-4-4 1-16,0-3 2 15,0-1-2-15,0-4 2 16,0 5-6-16,0-12-1 16,0 0-7-16,4-12-3 15,1 5-3-15,-1-8-2 16,0 0-3-16,5-12-2 16,3-22-2-16,1 12 1 15,0 6-4-15,8-14 1 16,-4 7-18-16,13 1-6 15,12-20-25-15,1 16-11 16,-5 10-28-16,-4 1-12 16,0 26-35-1</inkml:trace>
  <inkml:trace contextRef="#ctx1" brushRef="#br1" timeOffset="133559.9153">24504 8922 232 0,'4'-11'88'0,"-8"7"-48"0,-9-3-16 0,4 7 27 16,1 3-13-16,-1-3-2 15,-12 8-6-15,-9 7-1 16,5 4-16-16,-1 0 8 0,9 0 2 16,5-8-3-16,-1 4 1 15,0 0-3-15,5 4-2 16,-1-4-6-16,9 4-2 15,0-4-4-15,0 0-3 16,0 0-18-16,9-4-9 16,-1 1-30-16,9-1-15 15,0 0-9-15,9-11-3 16,-5 0-45-16</inkml:trace>
  <inkml:trace contextRef="#ctx1" brushRef="#br1" timeOffset="133951.3313">24869 8975 224 0,'8'41'85'0,"-8"-37"-46"0,0 4-17 0,0-1 26 15,0-3 6-15,0 0 4 16,-4 3-5-16,0-3-3 16,-1 0-27-16,1 0 8 0,-4 0 6 15,-1-1-18-15,-4-3-5 16,1 0-5-16,-5 0-1 15,-5-7 0-15,1-1 2 0,4-3-3 16,4-8-2-16,9-7-5 16,0-1 0-16,8 1-2 15,0-4-2-15,5 3-2 16,4 5-1-16,4-1-1 16,-5 12 0-16,-3-1 5 15,4 5 3-15,4 3-1 16,-9 4-2-16,1 0-14 15,-1 11-4-15,-4-11-9 16,1 12-4-16,-1-9-6 16,-8 9 0-16,4-5-2 15,-9 5-2-15,1-1-2 16,-14 0-1-16,5 1-27 0,-17-1-13 16,9-4-2-1</inkml:trace>
  <inkml:trace contextRef="#ctx1" brushRef="#br1" timeOffset="134583.656">22279 9643 244 0,'-8'-12'90'0,"4"12"-48"0,4-7-25 0,0 7 25 0,4 0-2 16,4 0 0-16,5 0-8 16,8 0-5-16,13-4-15 15,26 4 6-15,37 0 2 0,26-8 1 16,43 5-1-16,29-5-8 15,26 4-5-15,12 4 2 16,22-7 4-16,0 3-5 0,-5 4-2 16,-16 0-1-16,-22 0-1 15,-42 0-16-15,-35 0-4 16,-33 11-49-16,-30-7-21 16,-25 7-87-1</inkml:trace>
  <inkml:trace contextRef="#ctx1" brushRef="#br1" timeOffset="140176.1997">22292 10107 208 0,'13'-12'77'0,"-9"1"-42"0,9-12-10 0,-13 23 45 16,4-11-21 0,-4 3-20-16,0 8-11 15,0 8-12-15,0 3-2 0,0 4 0 16,0 4-5-16,0 8 1 16,0 3 0-16,0 11 2 15,0-7-3-15,0 19 0 16,0-8 3-16,0 16 1 0,0-16-1 15,0 8 1-15,0-8-29 16,0-4-9-16,0-7-14 16,0-3-3-16,0-5-35 15,0-11-43 1,0-4 41-16</inkml:trace>
  <inkml:trace contextRef="#ctx1" brushRef="#br1" timeOffset="140427.0591">21944 9956 168 0,'-13'-8'66'0,"5"16"-36"0,-1-8-22 0,5 3 18 16,0 1 2-16,0 4 6 15,4-1-10-15,0 1-5 16,8-4-10-16,5-4 0 0,12 0 4 15,13 0-7-15,9 0-1 16,4 0-5-16,-13 0-3 16,-4 0-34-16,13-4-15 15,-5 0-59 1</inkml:trace>
  <inkml:trace contextRef="#ctx1" brushRef="#br1" timeOffset="140755.4311">22046 10642 252 0,'-4'8'93'0,"4"3"-50"0,0-4-30 16,0 1 24-16,0-8-1 0,0 4 0 16,8 3 0-16,1 5 3 15,3-9-22-15,1 5 6 0,13-8 1 16,-5 4-12-16,4 3-5 16,-4-7-11-16,9 4-5 15,-4 0-24-15,8-4-11 16,-5 0-48-16,10-8-18 15,-10-3-22 1</inkml:trace>
  <inkml:trace contextRef="#ctx1" brushRef="#br1" timeOffset="141168.7815">22840 10397 276 0,'-13'11'104'0,"13"-11"-56"0,-26 4-34 0,22 4 28 16,-9-5-12-16,-8 9-2 16,0 3-8-16,-4 4-2 15,3-1-10-15,1 5-3 0,8-8 1 16,1-4-3-16,3 12 0 15,5-12-3-15,8 8-1 16,0-4-1-16,9 4 0 16,0-4 2-16,12 0 0 15,9 8 0-15,0 0 0 16,-4-1 0-16,-5-3 0 16,-3 4 0-16,-10-1 2 15,-3 1 1-15,-9-4 3 0,0-8-3 16,-9 4 0-16,5 4-1 15,-13-8 1-15,4-3-20 16,-8 0-8-16,4-1-14 16,-8-11-3-16,4 1-24 15,12-5-11-15,1 0-40 16</inkml:trace>
  <inkml:trace contextRef="#ctx1" brushRef="#br1" timeOffset="141728.2508">23048 10763 248 0,'-13'0'93'0,"13"0"-50"0,-9-4-19 0,5 4 27 16,0-4-6-16,0 0 0 15,4-7-12-15,0 0-3 16,0-8-17-16,4-4-6 0,4-7 0 16,5 8-2-16,4-1 0 0,0 4-3 15,4 12 1-15,9 7-7 16,-5 3 1-16,-3 12-1 16,-10-3-1-16,1-1 4 15,-9 8 2-15,1-4 0 16,-14 4 2-16,5 0 0 15,-5-4 3-15,1 0-3 16,-5 4 0-16,0-4-3 31,-3 0-1-31,3-4-12 16,-4 0-7-16,4-3-16 16,-4-4-5-16,4 0 6 15,1-8 4-15,-1 0-15 0,9-19-6 16,-1 5-67-1</inkml:trace>
  <inkml:trace contextRef="#ctx1" brushRef="#br1" timeOffset="141916.1703">23324 10627 208 0,'8'-11'79'0,"-8"14"-42"0,4-3-21 0,-4 8 22 0</inkml:trace>
  <inkml:trace contextRef="#ctx1" brushRef="#br1" timeOffset="142134.9825">23340 10638 413 0,'5'8'20'0,"-1"7"-12"16,9 4-1-16,4 0-1 0,0-4 0 15,4-4 1-15,0-3 2 16,0-1 2-16,1-11 8 16,-10-3 5-16,1-1-4 15,-4-3 0-15,-1 0-9 16,-4-12-4-16,1 8-15 0,-5-8-5 16,0 1 4-16,0-16 2 15,0 8-4-15,4-4-3 16,0 7-14-16,4-3-8 15,1 8-29-15,4 7-11 16</inkml:trace>
  <inkml:trace contextRef="#ctx1" brushRef="#br1" timeOffset="142536.0031">23756 10635 200 0,'0'-4'77'0,"-12"8"-42"0,24-4-21 16,-3 7 20-16,-1 1-13 15,-3-5-2-15,3 9-5 16,1-1 1-16,-1 4-8 15,-4-4 7-15,5 8 3 0,-5-11 6 0,0 3 3 16,1-3 9-16,-1-5 4 16,0 1-3-16,-4-4 1 15,0 0-12-15,0-7-3 16,0-1-4-16,0-11-2 0,0-22-6 16,4-8-2-16,1-4-6 15,7 4-2-15,1 4-2 16,0 15-2-16,-5 7-26 15,5 0-10-15,0 4-20 16,4 4-5-16,-5 4-16 16,5 0-4-16,-4 3-47 15</inkml:trace>
  <inkml:trace contextRef="#ctx1" brushRef="#br1" timeOffset="142830.9679">24257 10536 260 0,'-4'-11'96'0,"4"11"-52"0,-13 0-18 0,9 0 29 0,-4 11-18 15,-1-11-6-15,-4 12-7 16,1-1-1-16,-1 8-13 15,-8 15 1-15,8-4 2 0,0-4-7 16,5 5-1-16,8-9-3 16,4-3-2-16,0 0 1 15,0-8-1-15,1 1-14 16,12-1-3-16,-5-4-35 16,18-3-16-16,-4 0-86 0</inkml:trace>
  <inkml:trace contextRef="#ctx1" brushRef="#br1" timeOffset="143262.2715">24767 10785 280 0,'4'8'104'0,"-4"-4"-56"0,0-1-25 15,0-3 31-15,0 0-10 16,0 0-2-16,0 0-8 15,-9 4-1-15,1-4-19 16,-1 0 3-16,-3-4 1 0,-1 1-8 0,-4-5-1 16,-4 1-5-16,-5-8-1 15,1-4 1-15,-1-8 0 16,5 5-7-16,8-9 0 16,5 1-1-16,8 8-1 15,0 3 1-15,8-15 3 16,1 7-2-16,8-6 1 0,0 2 2 15,4 1 0-15,0 8-3 16,1-1 0-16,-1 12 2 16,0 3 0-16,-4 4 1 15,-4 8 0-15,-1 4-5 32,-7 3-1-32,-1 0-11 15,-8 8-3-15,4-4-6 16,-13 4-1-16,4-4-10 0,-8-4-1 15,1 1-20-15,-10-12-5 16,-12-8-68 0</inkml:trace>
  <inkml:trace contextRef="#ctx1" brushRef="#br1" timeOffset="144637.2576">2728 12664 288 0,'-38'7'107'0,"38"-7"-58"0,-46 8-29 16,37-4 32-16,-25-1-8 16,9 5 1-16,-1-8-12 15,5 4-3-15,4 3-17 16,4-7-1-16,9 4 1 0,0 4-7 0,25-8-1 31,0 0-3-31,22 0-2 0,-5 0-2 16,17-8 1-16,-8 4-41 15,29-7-17-15,-21 3-63 16,13-7-27-16,-8 4 15 16</inkml:trace>
  <inkml:trace contextRef="#ctx1" brushRef="#br1" timeOffset="144834.3008">2546 12939 356 0,'-85'38'132'0,"85"-38"-72"0,-13 11-39 15,9-7 35-15,17 0-8 16,0-1-1-16,25-3-20 16,0 0-6-16,21-15-13 15,52-15-7-15,16 0-2 0,13 7-158 16,-13-7-69-16</inkml:trace>
  <inkml:trace contextRef="#ctx1" brushRef="#br1" timeOffset="148306.5488">3705 12328 260 0,'-9'8'99'0,"9"-8"-54"0,-4 7-37 0,0-3 21 15,0 0-9-15,-1-1-1 16,10-3 0-16,-5 0 0 0,12-3-10 16,-3-1 1-16,12 0 1 0,0 0-4 15,5 1-2-15,-5-1 0 16,0 8 1-16,0-1 3 15,-12 9 5-15,4-1-2 16,-13 12 3-16,0-5-4 16,-13 20 1-16,9-8-5 15,-18 12 1-15,5-8 4 16,0 7 2-16,5-7 1 16,3 4 4-16,1-4-2 15,8 0-1-15,0-12-4 0,8-3 0 16,1 0-5-1,8-8-2-15,0-3-5 0,12-4 0 16,-12 0-20-16,9-8-7 16,-1 4-30-16,5-4-14 15,-5 0-53-15,18-3-21 16,-5-1 13 0</inkml:trace>
  <inkml:trace contextRef="#ctx1" brushRef="#br1" timeOffset="148875.5603">4155 12392 288 0,'4'-11'107'0,"-4"11"-58"0,4 0-11 0,-4 0 39 0,0 0-7 16,0 0-1-16,0 0-26 15,0 0-11-15,0 11-19 16,0-11-2-16,0 15 2 0,0-3-5 15,0 6-2-15,0-3-3 16,0 8-3-16,0 0 1 16,0 3-1-16,0-3 0 15,0-1 2-15,0 1-1 16,4 0-1-16,1-4 1 0,7-4-1 16,1-4-3-16,8-4 2 15,-4 1-17-15,13-12-5 16,-5 4-24-16,5-11-8 15,-4 0-13-15,-1-8-3 16,-4 4-10-16,1-12-1 16,-1 5-9-1,-8-12-38-15,-1 7 35 0,1-3 274 32,-4 0-67-17,-1 4-11-15,-4 10-40 16,0 5-23-16,1 15-4 15,-1 3-2-15,-4 9-18 16,0 2 9-16,0 13 5 0,0-1-9 16,4 15-1-16,-4-11-9 15,4 15-2-15,1-8-6 16,-1 9-2-16,-4-9-11 0,4 4-5 16,0-3-23-1,1-8-8-15,-5-12-13 0,4-7-2 16,0-3-20-16,5-16-8 15,-1 0-28 1</inkml:trace>
  <inkml:trace contextRef="#ctx1" brushRef="#br1" timeOffset="149047.7575">4766 12626 368 0,'-13'11'137'0,"13"-11"-74"0,0 8-67 0,0-4 24 16,0-1-13-16,0 1-2 0,0 0-16 16,0 0-5-16,4-1 8 15,-4-3-62-15,9 0-25 0</inkml:trace>
  <inkml:trace contextRef="#ctx1" brushRef="#br1" timeOffset="149400.406">4978 12290 368 0,'-8'-15'140'0,"8"15"-76"0,-13 0-53 0,9 0 32 15,-5 4-21-15,5 0-4 16,-5 11-11-16,1-4-3 16,8 8-2-16,0 0 7 0,8 4 4 15,1-1 0-15,8-7 2 16,-4 4-6-16,8-4-1 15,-4 0-2-15,0 4 1 16,0 0-4-16,0 4 0 16,-4-5 1-16,-1 1 0 0,-3 4 2 15,-5-8 1-15,0 0 1 16,-8 4 0-16,0-4-9 16,-13 4-4-16,4 0-28 15,-12 0-11-15,3 0-13 16,-3-4-3-16,4 0-18 15,4-8-8-15,0 1-24 32,8-23-44-32,1 7 53 15</inkml:trace>
  <inkml:trace contextRef="#ctx1" brushRef="#br1" timeOffset="149593.5776">4927 12264 284 0,'-4'-11'107'0,"4"11"-58"0,-9 11-26 0,5-11 29 15,0 4 8-15,4 3 8 16,4-7-11-16,0 0-2 0,9 0-31 16,0 0-5-16,8-11-4 0,-4 3-8 15,4 5-4-15,1-5-9 16,12 4-1-16,-9-7-39 16,13 11-14-16,-4-8-43 15,9 8-15-15,-9 0-45 16</inkml:trace>
  <inkml:trace contextRef="#ctx1" brushRef="#br1" timeOffset="150205.0096">3416 13388 416 0,'-21'-8'154'0,"21"8"-84"0,-13 0-53 0,9 0 38 16,4 0-22-16,0 0-6 15,17 0-8-15,-9 0 0 16,56-3-10-16,-5-1 1 0,26-4 3 15,-4-3-1-15,34 3 1 16,-14 5-3-16,31-9 1 0,-22 1-4 16,35 0-2-16,-22 3-2 15,34 1-3-15,-17-1-65 16,21-7-31-16,132-23-76 16,-51-22-31-16,-51-12 48 15</inkml:trace>
  <inkml:trace contextRef="#ctx1" brushRef="#br1" timeOffset="157110.5838">3968 13807 220 0,'-4'-23'82'0,"4"8"-44"0,0 3-18 0,0 9 27 16,0-5-3-16,0 4 1 15,0 1-5-15,0 3 0 16,0 0-22-16,0 0 9 0,0 7 4 15,0 1-8-15,0 7 0 16,4 11-12-16,0-3-4 16,-4-1-4-16,9 24-3 15,-5 25 1-15,0-25 1 0,0-5-1 16,-4 12 2 0,5-8-26-16,-1-3-10 0,0-5-23 15,0 5-7-15,1-8-46 16,-1-23-18-16,0 0 7 15</inkml:trace>
  <inkml:trace contextRef="#ctx1" brushRef="#br1" timeOffset="157329.0235">4307 14089 348 0,'5'8'132'0,"-5"-8"-72"0,0 11-35 0,0-11 36 15,-5 12-24-15,1-12-9 16,0 3-16-16,4 5-6 16,-4-8-4-16,4 4-10 0,-5 3-3 15,5-7-38-15,0 0-16 16,0 0-43-16,9-11-20 16,4 0 0-1</inkml:trace>
  <inkml:trace contextRef="#ctx1" brushRef="#br1" timeOffset="157782.4953">4592 13671 332 0,'0'-15'126'0,"0"7"-68"0,-4-7-50 16,4 4 27-16,0-1-16 15,0 5-3-15,0 7-3 16,0 0-1-1,0 7 16-15,0 5 6 0,0-12-2 16,0 3-2-16,0 5-8 16,4-8-3-16,0 4-9 15,9-4-4-15,0 0-6 0,4 0-2 16,0 0 3-16,8 0 3 16,0 0-3-16,5 0-1 15,-13 0 2 1,0 7 1-16,0-7 1 15,-4 0 2-15,0 4 3 16,-5 4 2-16,-4 3-3 16,1 0-3-16,-5 4-5 15,0 12 0-15,0-5-2 16,-5 12 0-16,5-11 0 16,0 22 0-16,0-7 2 15,-4 15 2-15,0-8-1 16,0-3-1-16,-1-1-10 0,-3 4-6 15,-1-11-50-15,9-11-19 16,0-1-27-16,13-10-10 16,8-20-29-1</inkml:trace>
  <inkml:trace contextRef="#ctx1" brushRef="#br1" timeOffset="158105.5077">5178 13610 368 0,'-13'46'140'0,"13"-46"-76"0,-17 15-46 16,4-4 36-16,0 8-23 15,-4 4-8-15,5 7-9 16,-1 0-2-16,5 4-7 16,8-8 1-16,4 4 1 0,4 1-1 15,5-9 1-15,4 8-13 16,0-15-3-16,0 1 13 0,4 2 6 15,9 9-2-15,-5 7-2 16,-8 0-6-16,-12-12 0 16,-1-3-2-1,-8 8-2-15,-1-5-6 0,-7-3-2 16,-10 4-9-16,1-8-4 16,-13-4-19-1,9-30-10-15,3-3-15 16,5-16-5-16,5-11-70 15</inkml:trace>
  <inkml:trace contextRef="#ctx1" brushRef="#br1" timeOffset="158297.3119">5114 13543 312 0,'13'15'118'0,"-13"-15"-64"0,8 26-19 0,-8-22 40 15,9 3-11-15,-1 1-1 16,13-4-24-16,1-1-11 15,16-6-17-15,-8-1-7 0,12-4-1 16,-8 1 0-16,4-1 1 16,-4 1-53-16,-8 3-22 0,-1 0-70 15,-12 8-30-15,-1 0 21 16</inkml:trace>
  <inkml:trace contextRef="#ctx1" brushRef="#br1" timeOffset="158927.3847">2682 15100 204 0,'-13'4'77'0,"13"-4"-42"0,0 0-8 0,0 0 27 15,-4 4-17-15,0-4-6 16,4 4-3-16,0-1 1 16,0-3-15-16,4 4 7 0,0-4 6 15,0 0-2-15,1 4 3 16,-1 0-10-16,4-1 0 16,5-3-5-16,0 0 0 15,-1 0-3-15,5-3-1 16,0-1-5-16,22-11-1 15,-14 3-1-15,26 1-2 16,-4 0-17-16,-1-1-6 0,-3 1-38 16,-1 0-13-16,1 7-49 15,-14 4-20-15,1 0 27 16</inkml:trace>
  <inkml:trace contextRef="#ctx1" brushRef="#br1" timeOffset="159145.0711">2741 15428 352 0,'21'-7'132'0,"5"3"-72"0,-5 4-26 0,-8 0 42 16,4 0-19-16,-4 0-5 31,21-4-28-31,-5 0-10 15,18 1-9-15,-9-1-2 0,13-4 1 0,-4 1-68 0,-1-4-32 16,1-1-110 0</inkml:trace>
  <inkml:trace contextRef="#ctx1" brushRef="#br1" timeOffset="160230.5107">1379 15130 276 0,'-13'-79'104'0,"13"79"-56"0,8-49-34 0,-8 45 28 16,5-11-8-16,-1 0 1 16,0 4-18-16,0 0-8 15,5 14-5-15,4 1-1 0,-5 26 2 16,1 34-2-16,-5 8-2 16,-4 7 2-16,0-7 0 15,0 0-1-15,0-12-2 16,-4-7 3-16,4-8 0 15,0-11 3-15,0-8 3 16,4-14 5-16,-4-12 3 16,0-12 2-16,0-22 3 15,0-3-8-15,0-9-1 0,0 12-9 16,17-26-3-16,-9 7-1 16,18-18 0-16,-5 10 0 15,4-10 2-15,-3 14 3 16,7 1 2-16,-7 10-3 15,-5 12-3-15,4 8 0 16,0 15 1-16,-8 3-3 16,-9 19 0-16,0-3-6 15,-8 26 0-15,-4 4-6 16,-5 11 1-16,-8 3 6 16,4-10 5-16,0-4 0 15,8-16-2-15,1-3 2 0,-1 0 0 16,-4 4-2-16,1-5 2 15,7 1-1 1,5-4-4-16,5 8 1 16,16 11 1-16,0 7-1 15,0-7 4-15,5-3 0 16,-1-9 3-16,14 12 1 16,-1-4-1-16,4 8-2 15,-4 0-13-15,9 3-6 16,4 16-67-16,-4-16-31 15,-13-11-35 1</inkml:trace>
  <inkml:trace contextRef="#ctx1" brushRef="#br1" timeOffset="160487.9768">2198 15428 396 0,'0'0'148'0,"-4"0"-80"0,-1 4-46 16,5 4 39-16,0-1-23 15,0 1-6-15,0 14-11 0,0 1-1 16,0 3-11-16,5 31-5 0,-5 0-1 16,4-8-4-16,-4-4 0 15,4 0-19-15,-4-7-9 16,4-8-38-16,13-30-169 15</inkml:trace>
  <inkml:trace contextRef="#ctx1" brushRef="#br1" timeOffset="161804.5855">9108 12351 116 0,'-25'7'44'0,"25"-7"-24"0,-30 23-21 0,26-23 9 16,-5 11-3-16,1-7 2 0,-1 7 2 16,1 1 5-16,-1 6 16 15,1-10 10-15,4 3-20 16,-1-3 20-16,5-4 7 0,0-1 0 0,0 1 1 16,0 0-2-16,9-4-1 15,-1 0-14-15,14-8-4 16,-5 5-14-16,12-5-5 15,-3 4-5-15,16-3 0 16,-8-1-13-16,17 4-6 16,0-3-71-16,0 3-32 15,-9 4-34 1</inkml:trace>
  <inkml:trace contextRef="#ctx1" brushRef="#br1" timeOffset="161993.2287">9040 12784 392 0,'-8'15'145'0,"8"-15"-78"0,25-3-43 16,-21 3 40-16,9 0-26 15,0 0-9-15,12-4-13 16,1 0-3-16,12-3-8 15,-8 3-36-15,25-11-16 0,26-15-123 16</inkml:trace>
  <inkml:trace contextRef="#ctx1" brushRef="#br1" timeOffset="165761.0627">9927 12287 160 0,'-21'-12'63'0,"21"12"-34"0,-8 0-19 0,3 0 17 0,1-7-9 16,0 7 0-16,0-4 0 15,-1 4 1-15,5-11-10 16,0 3 12-16,5 4 8 0,-1-3 11 0,4 3 8 15,-3-4-2-15,12-3 2 16,0 0-5-16,8-1-2 16,1 1-14-16,8-4-4 0,-9 4-13 15,5-1-6-15,-5 1-3 16,1 7-1-16,-5 4-3 16,-8 8 2-16,-5 3 7 15,-12 19 6-15,0-7-8 16,-18 22-5-16,5-11 1 15,-12 15-1-15,3-7-2 16,1 18 2-16,4-7 1 16,4 11 0-16,4-15-3 15,4 4 2-15,5-4 1 16,13-11 2-16,-1-1-1 0,9-7 2 16,0-7-2-16,4-12 2 15,0 1-7-15,1-27-1 16,-1 3-1-16,-4-18 2 15,-4 8-3-15,-9-12 2 16,0 7 3-16,-17-11 1 16,5 8 1-16,-22-7 0 31,5 6 2-31,-13-3 3 16,8 8-9-16,-4 0-2 0,4 3-15 15,5 4-4-15,3 4-14 16,10 4-3-16,-1-8-12 15,17 4-7-15,0 4-21 16,30-1-9-16,22-3-19 16</inkml:trace>
  <inkml:trace contextRef="#ctx1" brushRef="#br1" timeOffset="165996.5945">10479 12577 304 0,'0'0'112'0,"0"0"-60"0,-4-11-34 0,0 11 28 16,-1 0-4-16,1 0-1 15,0 0-11-15,0-8-6 16,-1 8-14-16,1 0-6 0,0 8-3 16,0-5-12-16,0 5-5 15,-1 3-25-15,1-11-11 16,4 0-22-16,0 0-6 15,0 0-54 1</inkml:trace>
  <inkml:trace contextRef="#ctx1" brushRef="#br1" timeOffset="166360.7453">10594 12007 228 0,'-9'0'88'0,"9"0"-48"0,-21 4-14 15,17-4 31-15,0 4-6 16,-1 0 2-16,10 0-7 16,-1-4-2-16,4 0-24 15,1 0-1-15,12 0 2 0,-4 0-10 0,13-4-3 16,-5 4-1-16,5-4 0 16,-5 0-1-16,5 0-1 15,0 1 3-15,-5 3 3 16,-3 0-2-16,-6 7 0 15,-3 1-1-15,-4 11 0 16,-5-4 2-16,0 22 1 16,-4-14-3-16,0 19-3 15,0 18-2-15,0 0-3 0,0-11 1 16,0 0 1-16,0 4-10 16,0-23-4-16,0 0-49 15,0 4-20-15,0-7-19 16,0-8-5-16,0-4-49 15</inkml:trace>
  <inkml:trace contextRef="#ctx1" brushRef="#br1" timeOffset="166678.6972">11277 12007 332 0,'-8'-7'123'0,"8"7"-66"0,-26 7-51 0,22-3 28 16,-17 4-9-16,4-1 3 15,-4 8-12-15,-1 0-2 0,1 12-8 16,4-5 3-16,4 16 1 0,1-8-3 16,12 12-2-16,0-4 2 15,17-4 2-15,0-4-4 16,17 4-3-16,17 7 1 16,-5-7 0-16,-3 0-1 15,-9-4 1-15,-9-3-13 16,-12-1-3-16,-5-11-3 15,-16 15 2-15,4-7-3 16,-22 3-2-16,5-3-14 16,-26 0-6-16,-21-1-32 15,26-10-15-15,8-1-42 16</inkml:trace>
  <inkml:trace contextRef="#ctx1" brushRef="#br1" timeOffset="166884.1921">11171 12019 340 0,'-4'4'129'0,"4"-4"-70"0,0 7-42 0,0-3 30 15,0 0-10-15,0-4 1 16,17 0-20-16,-4 0-6 16,16 0-7-16,-3 0-4 0,12-4 0 15,-4 0-21-15,8 0-7 16,-3 1-37-16,-1 3-14 15,-4 0-27-15,0 3-12 16,-5 1 5-16</inkml:trace>
  <inkml:trace contextRef="#ctx1" brushRef="#br1" timeOffset="167293.8986">9974 13097 188 0,'-64'8'71'0,"64"-8"-38"0,-25 19-12 0,21-15 25 15,-5 3-2-15,1 1 1 16,8-1 9-16,0 1 5 16,25 3-32-16,-4-11 16 0,35 0 5 0,50-7-3 15,-26 3 0-15,-7-4-19 16,33 1-7-16,-17-1-12 15,38 1-3-15,-21 3 0 16,30 0 0-16,-26 0-11 16,22 4-5-16,-17 0-65 15,12 0-28-15,72-11-97 16</inkml:trace>
  <inkml:trace contextRef="#ctx1" brushRef="#br1" timeOffset="171060.9567">10135 13927 284 0,'-8'-7'107'0,"8"7"-58"0,-4-12-29 0,-1 12 30 16,5-11-14-16,0 4-3 15,5-9-17-15,-1 5-5 16,4-12-7-16,1 5-3 0,8-5 2 15,8-15-2-15,1 4 2 16,-1 12-4-16,-8 10-2 16,0 5-1-16,4 3 3 15,-4 0 0-15,-4 16 1 16,-4-1-3-16,-9 23 2 0,0-4 1 16,-9 23 0-1,1-15 0-15,-5 11 0 0,0-8 6 16,0 1 6-16,1-8 5 15,-5-12 4-15,4 1-13 16,-8-16-5-16,4 5-13 16,0-24-6-16,4 9-34 15,13-13-13-15,0 1-27 16,13-7-8-16,0 3-23 16</inkml:trace>
  <inkml:trace contextRef="#ctx1" brushRef="#br1" timeOffset="171233.1445">10624 13859 228 0,'-5'34'85'0,"5"-34"-46"0,-8 34-19 0,4-26 27 16,-1 3-27-16,1 0-8 16,-9 1-17-16,5-9-5 15,4 5 5-15,4 0-31 0,0-5-12 16,0-3-60-1</inkml:trace>
  <inkml:trace contextRef="#ctx1" brushRef="#br1" timeOffset="171596.9512">10793 13659 260 0,'13'-3'96'0,"-13"3"-52"0,4-12-14 16,-4 12 34-16,0 0-14 15,5-7-2-15,3 7-12 16,-4-4-5-16,1 4-17 16,-1 0 4-16,4 0 3 0,5 0-9 15,-5 0-2-15,1 0-4 16,4 0 1-16,-1 4-4 0,-7 3-2 16,-1 5 2-16,-4 3 0 15,0 0-1-15,0 11 1 16,0-3-4-16,-4 18 0 15,4-10 1-15,0 10 0 16,0-7-3-16,0 7 0 16,0-7 4-16,0 0 3 15,0-3-1-15,4-9 0 16,0-3-8-16,0-4-4 16,1-4-37-16,7-3-17 0,-3-8-12 15,21-11-5-15,21-12-74 16</inkml:trace>
  <inkml:trace contextRef="#ctx1" brushRef="#br1" timeOffset="171942.4899">11332 13686 344 0,'-8'-8'129'0,"8"1"-70"0,-4 3-42 16,-1 4 33-16,-3 4-15 15,-1 3-2-15,1-3-15 0,-1 4-4 16,-3 7-8-16,-5 11-4 0,4 8-1 16,5-4-1-16,8 4 0 15,8-4 0-15,5-7 2 16,-5-4-1-16,13 3 2 16,-4 1-2-16,9-8 2 15,-5 4-2-15,5-8 2 16,-5 1 0-16,-4 3 1 15,0 0-5-15,-9 0 1 0,-4-4-13 16,-8 4-7-16,0 0-9 16,-13-3-5-16,0-1-14 15,-13-3-8-15,5 3-18 16,-1-11-6-16,1 4-43 16</inkml:trace>
  <inkml:trace contextRef="#ctx1" brushRef="#br1" timeOffset="172167.06">11315 13682 256 0,'-34'-4'96'0,"34"4"-52"0,-29 15-25 16,20-11 29-16,5 4 0 16,0-1 4-1,4 1-11-15,0-1-5 16,21-7-20-16,17-7-3 0,0-5 0 15,5 1-7-15,-9-4-3 16,-9 0-42-16,26-8-19 16,-8 1-54-16,25-16-24 15,46-15 6 1</inkml:trace>
  <inkml:trace contextRef="#ctx1" brushRef="#br1" timeOffset="172843.9377">15220 12090 300 0,'0'0'112'0,"9"0"-60"0,8 0-39 0,-17 0 28 15,17 4-14-15,-4 4-3 16,16-8-14-16,-3 0-6 16,21 0-3-16,-14 0 1 0,27 0 1 15,-9 0-12-15,13 0-4 0,-14-8-29 16,6 4-13 0,-10-3-64-16,-3 3-52 15,-9-3 65-15</inkml:trace>
  <inkml:trace contextRef="#ctx1" brushRef="#br1" timeOffset="173002.2835">15399 12558 332 0,'17'11'126'0,"-17"-11"-68"0,42-3-26 16,-38 3 40-16,18 0-27 0,-5-8-10 15,25-3-24-15,-8 7-7 16,17-11-3-16,-9 7-74 0,9-3-30 15,-8 0-75 1</inkml:trace>
  <inkml:trace contextRef="#ctx1" brushRef="#br1" timeOffset="178355.901">16371 11638 260 0,'4'-12'96'0,"-4"12"-52"0,4 12-34 0,-4-8 25 16,0 14-8-16,0-10 1 15,5 18-6-15,-1-3-2 16,4 15-11-16,1-4-1 0,-1 11-1 0,5 27-3 16,-5-16-1-16,-3-18-1 15,-1 18 1-15,0 20-2 16,-4-23 2-16,0-8-26 16,-4 0-12-16,0-11-18 15,-1 0-4-15,1-4-47 16,4-11-45-1,4-19 55-15</inkml:trace>
  <inkml:trace contextRef="#ctx1" brushRef="#br1" timeOffset="178840.9802">16664 11777 244 0,'0'-11'93'0,"0"11"-50"0,-5 0-24 0,5 0 29 16,-4 0-6-16,4 4 0 15,0 3-6-15,0 5-2 16,0-9-19-16,4 5 9 0,5-4 3 31,-5 3-10-31,13-7-2 16,0 0-9-16,13 0-4 15,-5 4-4-15,9 0 1 16,-4 0 1-16,4 7 2 0,-9-4-1 16,-3 5-1-16,-5-1 1 15,-9 4 1-15,1-3-1 16,-5 6-1-16,-4 1 1 15,0 4 1-15,0-4-3 16,-4 7 0-16,-5 12 1 16,5-4 0-16,0-12-7 15,-5 16-3-15,1 15-23 16,-1 0-9-16,1-4-11 16,3-4-3-16,1-3-29 0,13-9-12 15,-1-10-20 1</inkml:trace>
  <inkml:trace contextRef="#ctx1" brushRef="#br1" timeOffset="179013.4187">17139 12392 348 0,'-4'0'132'0,"4"0"-72"0,-4 0-63 0,4 0 24 0,-5 4-28 15,1 3-7-15,4-7-40 16,0 0-18-16,0 0-59 16,0-7-27-16</inkml:trace>
  <inkml:trace contextRef="#ctx1" brushRef="#br1" timeOffset="179369.0944">17356 11921 288 0,'-9'-4'107'16,"5"4"-58"-16,-9 4-48 0,5 3 19 0,-1-7-11 16,1 4-3-16,-1 4-1 15,1-8-1-15,-1 11-2 16,1 0 12-16,-1 0 5 0,5 5 4 16,8 2 1-16,5 1-5 15,8 4-1-15,4 11-4 16,9-4 1-16,8-7-4 15,0 11 1-15,0 0-7 16,-4 3-3-16,-4-3 1 16,-5-7 2-16,-8-5-2 0,-4 1-2 31,-9-4 2-31,-8-4 2 16,-4-4-2-16,-9-7-2 15,-13-8-18-15,0-7-9 16,0-8-46-16,-4 0-21 15,5 0-64 1</inkml:trace>
  <inkml:trace contextRef="#ctx1" brushRef="#br1" timeOffset="179572.2385">17347 11940 212 0,'9'-23'79'0,"-9"23"-42"0,0-23-23 0,0 23 22 0,-5 4-5 16,5 0-1-16,0 0 6 15,0-1 1-15,9 5-19 16,-5-8 18-16,21 0 8 0,-3 0-10 16,16 0-2-16,21-15-21 15,1 0-9-15,-9 0-35 16,-5 0-16-16,-3 3-22 16,-5 5-8-16,-8 3-67 15</inkml:trace>
  <inkml:trace contextRef="#ctx1" brushRef="#br1" timeOffset="179964.256">16413 12830 240 0,'-25'-8'90'0,"16"12"-48"0,-8 0-31 0,9-1 23 0,4 9 2 15,4-1 5-15,8 0 9 16,13 1 5-16,13-1-29 15,13 0 21-15,-5-11 9 0,-8 4-9 16,43-4-3-16,50 0-23 16,-8-4-10-16,0 4-7 15,8 0-4-15,9 8 1 16,-51-8-1-16,-13 0-5 16,30-4-1-16,63-19-63 15,-12-3-27-15,-4-34-101 16</inkml:trace>
  <inkml:trace contextRef="#ctx1" brushRef="#br1" timeOffset="186422.1172">16676 13229 308 0,'-4'-7'115'0,"4"7"-62"0,-4 0-33 0,4 0 30 0,-4 4-23 15,4-1-5-15,-5 5-2 16,5-4-1-16,-4 11-10 16,4 19 1-16,0-4 1 0,0-7-6 15,0 22-1-15,0-4-4 16,4 12-1-16,1-8 1 15,3 12 2-15,1-8-14 16,-5 8-5-16,0-8-26 16,0 7-11-16,1-11-33 0,-1-7-15 15,0-8-22 1</inkml:trace>
  <inkml:trace contextRef="#ctx1" brushRef="#br1" timeOffset="186626.3083">17024 13682 276 0,'0'4'104'0,"0"-4"-56"0,0 7-21 0,5-3 32 16,-5 0-14-16,0 0-1 16,0 7-23-16,0-3-10 0,0 7-7 15,0 7-12-15,0-7-3 0,0-3-21 16,0-1-9-16,0 0-25 15,0-3-10-15,0 3-55 16</inkml:trace>
  <inkml:trace contextRef="#ctx1" brushRef="#br1" timeOffset="186942.8308">17249 13358 268 0,'-8'-4'101'0,"-5"4"-54"0,-4 4-39 15,13-4 21-15,-5 7-6 0,1 1-2 16,0 3-3-16,3 0-1 16,1 5-9-16,0-5-1 0,8 8 0 15,0-4 8-15,9 4 4 16,-5-1-7-16,9 5-2 16,0-8-4-16,5 8-1 15,-5-4-3-15,4 11 1 16,-4-8-2-16,0 12 2 15,0-3-4-15,-9 3 0 16,1-1-10-16,-5-6-3 16,0-4-11-16,-4-1-4 15,0-7-15-15,-8-15-5 0,4 0-18 16,-9-11-6-16,4 0-33 16</inkml:trace>
  <inkml:trace contextRef="#ctx1" brushRef="#br1" timeOffset="187111.0338">17143 13392 348 0,'9'-8'132'0,"-9"8"-72"0,21 0-39 0,-21 0 35 31,13 0-12-31,-5 0-2 0,22-4-19 16,-5 1-9-16,26-9-8 15,-8 1-16-15,16 0-3 0,-8-1-58 16,13-10-23-16,29-16-84 15</inkml:trace>
  <inkml:trace contextRef="#ctx1" brushRef="#br1" timeOffset="192919.589">8370 14636 336 0,'0'-30'126'0,"-5"19"-68"0,5 22-61 0,-4-7 24 0,4 15-13 16,-8 11 0-16,-1 11-4 15,1 16-3-15,-1 3 0 16,1 20-4-16,3-5 2 0,5 4 1 16,5-7 2-16,-1-16 8 15,0-10 5-15,0-9 6 16,1-10 2-16,-5-12-1 16,0-15 1-16,-5-19-9 15,-3-19-3-15,-1-11-4 0,-3-11-2 16,-1-8-3-16,13-7 1 15,8-1-4-15,1 20 0 16,-1 10 1-16,14-10 0 16,16-20 0-16,0 12 0 15,-4 15 0-15,-4 15 2 16,-5 12-3-16,-4 10 0 16,1 20 1-16,-10 11 2 15,1 11-1-15,-9 4 2 16,1 11-2-16,-5 4-1 15,-9-4 1-15,-4 1 1 16,-4-9-6-16,-8-3 1 16,-5-7-1-16,0-5-1 0,1-3 1 15,3-4 0-15,5-3 0 16,4-5 3-16,9 1 4 16,8-1 6-16,8 1-5 15,9 3-2-15,9 0 1 16,8 16 2-16,-5-5-2 15,1 12-2-15,0 4 0 16,-1 0 1-16,1 15-43 16,-4-12-19-16,-1 1-63 15,22-8-26-15,-5-1 12 16</inkml:trace>
  <inkml:trace contextRef="#ctx1" brushRef="#br1" timeOffset="193454.3933">8811 15123 280 0,'-42'11'104'0,"37"-7"-56"0,1 3-14 0,4-7 34 15,0 0-18-15,0 0-6 16,4 0-21-16,5-3-7 16,8 3-10-16,-4 0-4 0,16 3 1 15,14 1-4-15,-1 4 0 16,-4-1 1-16,-4 5 2 16,-8 10 1-16,-9-7 1 15,-9 8 0-15,-3-4 2 16,-5 3-1-16,-5 1 0 0,-3-4-3 15,-5-8-2-15,5 1 1 16,-1-1-1-16,9-4-5 16,0-3-1-16,4 4 0 15,9-4 2-15,4 3-1 16,4 1 1-16,-4-1 3 16,0 4 2-16,0 1 11 15,-4-1 7-15,0 4 3 16,-5 4 4-16,-4 4-3 0,-4-1 0 15,-4 8-6-15,-4 8 0 16,-5 0-8-16,-13 7-3 16,-3-11-3-16,3-7 0 15,5-5-9-15,-17-7-3 16,4 0-39-16,-4-15-19 16,-13-19-29-16,17-22-11 15,38 0-65-15</inkml:trace>
  <inkml:trace contextRef="#ctx1" brushRef="#br1" timeOffset="194525.8308">9520 14980 308 0,'-4'7'115'0,"8"4"-62"0,13-3-35 0,-9-4 31 0,14 3-9 15,3 1 1-15,5-4-17 16,4-4-6-16,4 0-11 15,4 7-5-15,1-3 1 0,8-4-22 16,0-4-7-16,-5-3-49 16,-3 3-19-16,-5-8-59 15</inkml:trace>
  <inkml:trace contextRef="#ctx1" brushRef="#br1" timeOffset="194713.4401">9711 15315 408 0,'8'12'154'0,"-8"3"-84"0,13-8-55 0,-13-7 37 15,13 0-23-15,0-7-6 16,21-5-14-16,-5 9-6 16,26-16-2-16,39-12-65 0,8 5-27 15,29 3-102 1</inkml:trace>
  <inkml:trace contextRef="#ctx1" brushRef="#br1" timeOffset="195740.1412">14711 14659 228 0,'-13'0'85'0,"9"4"-46"0,-4 7-21 0,3 0 25 16,1 4-11-16,4 8-3 15,4 11-13-15,1 0-3 16,3 7-7-16,1 5 5 0,3 3 4 16,1-4-5-16,-4 0-3 15,-1-3 0-15,-4-8 0 16,1-4 1-16,-5-4 2 15,0-11 6-15,-5-3 2 0,-3-12-1 16,-1-15 0-16,1-12-5 16,-5-11 0-16,0-11-3 15,5-3 2 1,-1 10-2-16,9-26 0 0,0 4-1 16,17-11 0-16,-4 7-2 15,13-4 1-15,-1 16-4 16,5 3-2-16,-5 11 0 15,1 12 1-15,-5 7-3 16,-4 23 0-16,0 0-1 16,-9 31-2-16,1 18 3 15,-9 3 0-15,-4 9-8 16,-5-8-4-16,1-4 2 0,-5-12 4 16,0-6 6-16,0-9 5 15,-4-7 1-15,0-7 0 16,5-4-1-16,-1-4 0 15,9 0-5-15,4 0-1 16,0 0-4-16,8 7 1 16,5 4 1-16,4 5 2 0,4 2-1 15,-4 1 1-15,0-4 2 16,13 15 0-16,25 20 2 16,0 6 1-16,0 4-50 15,1-7-22-15,-5 8-26 16,-5-16-7-16,-8-15-30 15</inkml:trace>
  <inkml:trace contextRef="#ctx1" brushRef="#br1" timeOffset="196380.2325">15322 14889 288 0,'-8'-15'110'0,"4"7"-60"0,4 5-23 0,-5-5 32 15,5 8-11-15,0 0-4 16,0 0-9 0,5 0-5-16,-1 8-16 15,4-5 2-15,1 16 2 0,-1-4 1 16,-3 4 3-16,-1 4-10 15,-4-1-2-15,0 9-2 16,0-9 0-16,0-3-4 16,0 7-1-16,8 16-1 15,1-8 1-15,-5-4 0 16,9-11 1-16,0-4 2 16,-1-7 1-16,-3-8-6 15,3 0 0-15,-3-8-6 0,4-7 1 16,8-15-40-16,-4 7-18 15,-4 4-8-15,4-3-3 16,8-12 14-16,1 4 9 16,3-1 17-16,-12 13 10 15,-4 2-15-15,0 1-5 16,-9-4-34 0,-4 8-23-16,0 0 46 15,-4 0 95-15,-1 11 47 16,1 0 1-16,0 0-2 15,0 0-14-15,-1 11-4 16,1-7-38-16,0 7 6 0,4 0 2 16,-4 4-2-16,4 12 1 0,0 7-13 15,0 3-2-15,0 9-8 16,0-1-1-16,0 8-11 16,0 0-1-16,4-4-15 15,0 0-7-15,0-4-53 16,1-7-25-16,-1-8-211 31,26-19 129-31</inkml:trace>
  <inkml:trace contextRef="#ctx1" brushRef="#br1" timeOffset="196622.5753">15921 14821 296 0,'-9'23'112'0,"9"-19"-60"0,0 3-19 0,0 1 38 15,5-8-17-15,7 0-6 16,1 0-17-16,-4 0-5 16,16 0-15-16,13-12-9 0,5 5-2 15,-5-5-13-15,9 5-7 16,-5-8-73-16,5 15-31 15,-9-12-43 1</inkml:trace>
  <inkml:trace contextRef="#ctx1" brushRef="#br1" timeOffset="196798.4563">16031 15074 424 0,'17'19'159'0,"-4"-12"-86"0,12 1-45 15,-8-4 41-15,9-4-32 0,8 0-7 16,8-8-19-16,5 0-7 16,8-3-3-16,5-4-103 0,16-15-43 15,9-15-55 1</inkml:trace>
  <inkml:trace contextRef="#ctx1" brushRef="#br1" timeOffset="199576.0482">21761 13007 260 0,'13'-8'99'0,"-9"8"-54"0,-4-3-33 16,0 3 26-16,0 0-2 15,0 0 0-15,0 0-11 16,5 0-5-16,3 0-11 15,5-4 5-15,4 4 3 0,13-4-7 16,16 8-3-16,14-4-4 0,16 0-3 16,5-4-15-16,-1-7-7 15,10-4-29-15,3-4-10 16,-4-4-58 0,-17 4-55-16,-21-3 63 15</inkml:trace>
  <inkml:trace contextRef="#ctx1" brushRef="#br1" timeOffset="199761.3556">21923 13331 348 0,'0'46'129'0,"13"-35"-70"0,3-4-47 0,-11 1 32 15,3 0-16-15,9 3-1 16,4-4-14-16,1 1-5 15,7-1-5-15,5-3-3 0,0-4 3 0,9-7-57 16,3-5-23-16,14-6-94 16</inkml:trace>
  <inkml:trace contextRef="#ctx1" brushRef="#br1" timeOffset="202637.4398">22980 12419 260 0,'4'-4'96'0,"-4"4"-52"0,8 0-38 0,-8 0 33 16,5 15-10-16,-5 0-6 16,0 4-2-16,0 3-12 15,-5 9 6-15,1-5 2 0,0-3 2 16,-5 18 1-16,1-7 0 15,-1 19 0-15,5-15-7 16,0 11 0-16,0 26-8 16,8-22-3-16,0-4-1 15,5-8 1-15,-1-10-1 16,5-9 2-16,0-3 0 16,8-8 3-16,0-7-1 15,-4-4 0-15,-4 0-21 0,17-19-9 16,-5 4-29-16,5-15-13 15,-5 4-25-15,9-8-9 16,-4 7-19 0</inkml:trace>
  <inkml:trace contextRef="#ctx1" brushRef="#br1" timeOffset="202872.3652">23294 12618 376 0,'4'0'140'0,"-4"0"-76"0,-4 16-57 0,0-13 31 0,-5 12-18 15,5-3-3-15,-9 29-10 16,0-7-3-16,-4 19-2 16,5 0-2-16,-1 11 3 0,4-11-4 15,5 18 0-15,0-10-26 16,8 7-9-16,0-12-50 15,5-3-23-15,-1-4-35 16</inkml:trace>
  <inkml:trace contextRef="#ctx1" brushRef="#br1" timeOffset="203273.5462">23447 12728 332 0,'12'-23'126'0,"-12"23"-68"0,13-11-35 0,-13 11 35 15,9-11-19-15,-1 7-2 16,9-8-13-16,-4 5-5 16,12-1-11-16,-4 1-5 0,5 3 0 15,-5 0-2-15,5 12-1 0,-5-4 3 0,-4 11 0 16,-4 0 1-16,-9 11 2 15,-4-3-3-15,-9 18 0 16,-8 27-6-16,-4 4 0 16,4-8 1-16,4-19 3 15,5-11 4-15,-1 8 2 16,1-5 3-16,4 1 1 16,-1-4 1-16,14-11 2 15,-1-1-5-15,18-7-3 16,-5-3-3-16,22-5 0 15,-9 1-33-15,8-12-14 16,-4 4-51-16,0-4-22 16,-8 0-62-16</inkml:trace>
  <inkml:trace contextRef="#ctx1" brushRef="#br1" timeOffset="203711.4418">22848 13844 248 0,'-13'-11'93'0,"13"11"-50"0,0 15-28 0,0-11 26 16,0 3 9-16,0 1 9 15,13-1-1-15,-4-3-1 16,16 4-31-16,-4-4 13 0,34-4 6 15,35-4-11-15,-18 0-2 0,-13 0-19 16,26-7-6-16,-13 3-2 16,30-3-1-16,-17 3-16 15,8-3-6-15,-16 0-29 16,-1 0-10-16,-8 3-16 16,-13-3-8-16,-8 7-98 15</inkml:trace>
  <inkml:trace contextRef="#ctx1" brushRef="#br1" timeOffset="204576.7329">22750 14501 264 0,'-12'-38'101'0,"12"38"-54"0,0-30-24 16,0 22 29-16,0 4-12 16,0-7-1-16,0 3-5 15,0 5-1-15,0 3-18 16,0 0-2-16,0 11-2 0,0 0-4 15,0 23-2-15,0-4-2 0,0 23 0 16,0-8-7-16,0 12-1 16,0-8-12-16,4 8-1 15,-4-12-31-15,4 4-13 16,-4-4-42-16,9-11-19 16,-5-4 5-1</inkml:trace>
  <inkml:trace contextRef="#ctx1" brushRef="#br1" timeOffset="204796.5002">22967 14757 280 0,'-17'26'104'0,"17"-26"-56"0,-4 15-21 15,4-11 34-15,0 0-12 16,0 0-4-16,4 3-14 15,0-3-7-15,0 4-14 16,1-1-6-16,-1 1-3 0,0-4-6 16,0-1 1-16,1 1-31 15,-1 4-14-15,0-8-28 16,9-8-12-16</inkml:trace>
  <inkml:trace contextRef="#ctx1" brushRef="#br1" timeOffset="205659.1452">23103 14297 184 0,'-9'0'68'0,"9"0"-36"0,-4 0-13 0,4 0 23 0,0 0 1 16,0 0 2-16,0 0-10 15,0 0-2-15,0 4-18 16,0-1 9-16,4 1 5 0,1 0 2 16,7-4 2-16,1 0-5 15,8 0-3-15,-4 0-7 16,13-4-3-16,-5 0-9 16,9-3-2-16,17 3-2 15,-4-7 1-15,-5 11-2 16,-8-8 2-16,-8 4-2 0,-5 4 2 15,-4 4-2-15,-4 8-1 16,-5 3 3-16,-3 0 2 16,-1 0-2-16,-4 15 0 15,0-4-3-15,-4 20-1 16,-1-12 3-16,-3 15 1 16,4-4-1-16,-5 0-2 15,1-3 1-15,-1 3-1 16,1-11-11-16,-1-4-5 15,-4 4-32-15,5-15-14 16,4 0-42-16,4-12-17 16,0 1-22-1</inkml:trace>
  <inkml:trace contextRef="#ctx1" brushRef="#br1" timeOffset="206005.486">23778 14282 348 0,'4'-8'129'0,"-4"8"-70"0,0 0-58 15,0 0 27-15,-9 8-15 16,1-8-2-16,-1 4-6 16,1 3-2-16,-5 8-1 15,1 0-2-15,-1 15 3 0,4-7 4 16,5 11 6-16,4-11 2 0,13 7 0 15,-5-4-3-15,22 4 0 16,-5-3-7-16,14-1-1 16,-10-3-2-16,5 3-2 15,-4-3 1-15,-9 7 1 16,5 8-8-16,-18-16-1 16,1 1-1-16,-18-8 0 15,5 4-6-15,-13-8-2 16,4 1-20-16,-21-9-9 15,5 1-40-15,-10-23-18 0,-16-15-23 16</inkml:trace>
  <inkml:trace contextRef="#ctx1" brushRef="#br1" timeOffset="206194.5271">23863 14293 372 0,'21'-11'140'0,"-21"11"-76"0,21 0-55 0,-21 0 30 16,9 0-27-16,3-8-5 16,1 4-26-16,0 4-10 15,4 0 15-15,0 0-44 0,0 12-18 16,8-1-66 0</inkml:trace>
  <inkml:trace contextRef="#ctx1" brushRef="#br1" timeOffset="208144.4705">20365 16115 204 0,'-38'0'77'0,"34"11"-42"0,-22 0-21 0,18 5 22 16,-1 6-9-16,5 5-3 16,4 6-6-16,8 9-1 15,1 3-9-15,8 8-3 0,0 0-1 16,0 3-2-16,-4-3 1 15,-1-8 0-15,-8 1 1 0,-4-12 2 16,0-8 3-16,0-3 7 16,-4-4 4-16,-8 3 5 15,3-10 4-15,-4-12-9 16,5-12-4-16,-1 1-1 16,1-23 1-16,-1 4-3 15,1-31 0-15,4 12-7 16,8-34-2-16,0 16-4 0,17-16-1 15,-4 15 1-15,17-4 0 16,-4 15 0-16,8-7 0 16,-4 15-3-16,4 12 0 15,-4 3-1-15,0 15 0 16,-4 4-2-16,-5 18 1 16,-3 1-2-16,-10 23 0 15,1 10 1-15,-9-3 4 16,-4-7 3-16,-8 18 4 15,-13 19-4-15,-1-26-3 16,5-4 1-16,-8 3 2 0,-1-6-2 16,1-1 0-16,4-8 3 15,8-3 1-15,0 0-6 16,13-4-2-16,0 0 2 16,13 4 1-16,0-4 2 15,12 12 0 1,-4-8 0-16,5 7 2 15,-1-3-30-15,5 7-13 0,-4-8-59 16,12 12-25-16,-8-4-4 16</inkml:trace>
  <inkml:trace contextRef="#ctx1" brushRef="#br1" timeOffset="208379.6934">21010 16428 304 0,'-17'-11'115'0,"17"11"-62"0,-17 11-33 0,13-7 30 16,0 7-18-16,-1-4-6 16,5 16-13-16,0-4-4 15,0 11-5-15,0-3-5 0,5 14 0 0,-5-7-23 16,4 7-12-16,0-3-21 15,5 11-7-15,-5-11-74 16</inkml:trace>
  <inkml:trace contextRef="#ctx1" brushRef="#br1" timeOffset="208599.2966">20815 16405 296 0,'-13'-19'112'0,"13"19"-60"0,-8 0-21 0,3 0 37 16,5 0-16-16,0 0-3 16,5-3-26-16,-1-1-11 15,13 0-8-15,-4 0-6 0,21 0 1 16,-5 1-15-16,14 3-6 16,-5 0-42-16,13 0-19 15,21 3-80 1</inkml:trace>
  <inkml:trace contextRef="#ctx1" brushRef="#br1" timeOffset="208980.7479">21261 16718 340 0,'-17'4'126'0,"17"-4"-68"0,-9-4-35 16,5 4 37-1,0-4-24-15,4 1-8 16,0-9-14-16,0 5-7 16,4-4-4-16,0-1 0 0,5-3 2 15,-1 4-4-15,5 3-3 16,0 1-10-16,-1 7-5 15,1 0-11-15,-4 11-3 16,-1-3 15-16,-4 7 6 16,-4 0 7-16,-4 7 4 0,0-3 4 15,0 4 2-15,-1 0-6 16,-3-12 0 0,4 4-8-16,-5-8 0 0,1 1-15 15,-1-16-5-15,1 1-13 16,3-8-2-16,1-4-95 15</inkml:trace>
  <inkml:trace contextRef="#ctx1" brushRef="#br1" timeOffset="209232.2773">21579 16205 312 0,'4'23'118'0,"-4"-23"-64"0,4-4-28 0,-4 4 34 15,0 4-12-15,0 0-4 16,-4-1-22-16,4 1-9 16,0 11-8-16,0-3-6 0,0 22-2 15,0-4-5-15,0 11 0 16,0-3-16-16,4 7-4 16,1-3-19-16,3 3-6 15,1-7-55-15,-5 7-23 16,4 8 16-1</inkml:trace>
  <inkml:trace contextRef="#ctx1" brushRef="#br1" timeOffset="209416.8716">21490 16511 304 0,'-21'15'112'0,"21"-15"-60"0,21 4-50 0,-21-4 25 15,8 0-5-15,1 0 2 0,12-8-11 16,0 4-3-16,13-7-6 16,-4 0-14-16,8-1-5 0,13-6-51 15,-4 2-21-15,-5 9-43 16</inkml:trace>
  <inkml:trace contextRef="#ctx1" brushRef="#br1" timeOffset="209867.8479">21974 16601 320 0,'-9'0'121'0,"5"-7"-66"0,-5 3-42 0,5 4 30 15,4-8-22-15,0 8-6 16,0-3-5-16,0-9 0 15,4 1-5-15,1 0-1 0,7 3 0 16,1 1-2-16,4 3-2 16,0 0-4-16,-4 12-2 15,4 3-11-15,-9 4-3 16,-16 8-4-16,-5-1 3 0,0 1 6 0,5-4 5 16,-1 0 3-16,1-4 5 15,-1 0 1-15,5-8 3 16,0 1-1-16,0-8-1 15,-1 0 1-15,5-11-1 16,0 3 0-16,5-3 2 0,-1-1-1 16,13 5-1-16,-4-1 3 15,4 12 0-15,-5-4 7 16,1 15 6-16,4 19-10 16,-4 4-6-16,-5 3-27 15,1 5-10-15,-5-5-32 16,0-7-13-16,5-8-30 15</inkml:trace>
  <inkml:trace contextRef="#ctx1" brushRef="#br1" timeOffset="210164.7269">22322 16141 364 0,'4'0'137'0,"-4"8"-74"0,4-8-49 0,-4 0 33 15,5 11-17-15,-1 4-5 16,-4 4-10-16,0 0-2 16,0 19-8-16,0 29-3 0,0-2 1 15,4-5-2-15,0 4-1 16,5-11-13-16,-1 0-4 15,1-4-20-15,-5-4-9 16,4 0-37-16,-3-11-17 0,7-7-42 16</inkml:trace>
  <inkml:trace contextRef="#ctx1" brushRef="#br1" timeOffset="210451.302">22559 16315 272 0,'5'3'104'0,"-5"1"-56"0,0-4-30 0,0 4 31 16,4 0-12-16,4 0 1 15,5-1-6-15,4 5-2 16,4-4-17-16,5-1-6 0,4-3 0 15,-1 4-2-15,1-8 0 16,0 1-17-16,-1-5-4 16,5 1-34-16,-4-5-13 15,4 1-38-15,-4 0-13 16,4-1-2 0</inkml:trace>
  <inkml:trace contextRef="#ctx1" brushRef="#br1" timeOffset="210670.1015">22767 16650 444 0,'17'0'165'0,"-17"0"-90"0,26-3-54 0,-26 3 39 16,8 0-28-16,1 0-7 15,4 3-15-15,8-3-7 16,0 4-2-16,0 0-12 0,1 0-5 16,3-1-52-16,-4-3-20 15,0-3-116 1</inkml:trace>
  <inkml:trace contextRef="#ctx1" brushRef="#br1" timeOffset="213403.9662">3798 15100 212 0,'-8'-19'82'0,"8"19"-44"0,-5-34-18 16,5 34 24-16,-4-11-2 15,0 0-1-15,0-4-3 16,4 3-1-16,0-3-20 16,0 4 5-16,0 3 5 0,0 1-9 0,0 11 0 15,0-1-10-15,4 16-3 16,0-4-3-16,0 23 1 16,1-4-2-16,-5 15-1 15,0-7 3-15,0 7 0 16,0-8-6-16,0 4-2 15,0-3-25-15,-5-4-8 16,1-5-37-16,0-2-15 16,4-9-54-1</inkml:trace>
  <inkml:trace contextRef="#ctx1" brushRef="#br1" timeOffset="213753.7187">4104 14848 292 0,'0'-12'110'0,"0"12"-60"0,0-4-34 15,0 4 29-15,-5 0-9 16,5 0 2-16,-4 8-13 16,4-4-3-16,0 15-13 15,0-8-1-15,-4 12 2 0,0-8 0 16,0 22 4-16,-1-6-1 0,1 14 2 15,0-11-6-15,4 11-3 16,0-7 8-16,0 7 2 16,0-11-5-16,8-8-4 15,-3 1-4-15,7-5 0 16,1-3-2-16,17-7 2 16,-13-9-13-16,12-14-3 15,-3 0-27-15,8-16-9 0,-4 5-10 16,-1-16-2-16,-3 4-17 15,-1 0-8-15,-4 4-44 16</inkml:trace>
  <inkml:trace contextRef="#ctx1" brushRef="#br1" timeOffset="213978.1239">4469 14885 252 0,'-4'-7'96'0,"4"7"-52"0,0 0-21 0,0 0 31 16,-5 7-8-16,5-7 0 15,0 12-15-15,0-1-7 16,0 11-13-16,0 1 1 0,0 26 4 16,0-4-2-16,0 16 0 15,0-5-8-15,0 16-4 16,0-12-8-16,-4 16-4 16,0-20-25-16,0 16-12 15,-1-15-27-15,1-5-9 31,-13 13-59-31</inkml:trace>
  <inkml:trace contextRef="#ctx1" brushRef="#br1" timeOffset="214455.4882">1183 14546 252 0,'-12'-12'96'0,"3"9"-52"0,5 3-29 16,0 0 26-16,-1 7-4 15,-3 5 2-15,4 14-23 16,-1 15-10-16,1 24-4 15,0 18-5-15,4 26 0 0,-4 12 2 16,-1 7 2-16,1 4 2 0,4-4 1 16,0-7-2-16,0-4-2 15,4-15-13-15,1-12-6 16,-1-22-63-16,4 15-26 16,-8-26-11-1</inkml:trace>
  <inkml:trace contextRef="#ctx1" brushRef="#br1" timeOffset="215400.7256">1413 14365 196 0,'8'19'74'0,"-8"-19"-40"0,21 26-24 15,-12-15 20-15,4 12-9 16,12-8-2-16,5 0-3 16,4 0 0-16,12-3-8 15,1-5 1-15,38-3 4 0,4 0-3 0,9-4 2 16,4-4-3-16,12 4 2 16,14 0-2-16,-1 4 0 15,0-1-5-15,-33 1-3 16,-18 0 4-16,39 3 1 15,59 1 2-15,4 3 2 16,4-3-5-16,-24 3-1 16,-10-11 4-16,1 0 3 15,-5 0-4-15,-59 0 1 16,-13 0 6-16,4 0 5 16,-12-7-3-16,4 3-1 15,21-4-7-15,-17 1-3 0,-12-1-2 16,-14 4-3-16,-7 1 3 15,-10 3 0-15,-7-4 3 16,-5 4 1-16,-5 0 3 16,5 0 1-16,-8 0-3 15,-1 0 0-15,-4 0-3 16,1 4 2-16,3-1-4 16,-4 16-2-1,1 11 0-15,3-3-1 0,1 18 0 16,3-7 0-16,1 15 2 15,0-1-3-15,4 13 0 16,4 10 1-16,0 12 0 16,5 3 0-16,-5 5 0 15,4 3 0-15,1 7 2 16,-5 5 1-16,0-9 1 16,-8-6 4-16,-4-8 3 15,-5-8 2-15,-4-8 3 16,-9-10-3-16,1-8 2 15,-5-8-6-15,0-7-3 0,1-5-3 16,-5-2 0-16,0-9 0 16,-5-7 1-16,-7-3-2 15,-14-1 1-15,1-7-2 32,-5-4 2-32,-4-4-2 15,-17 4-1-15,-8-8 1 16,12 5 1-16,9 3 1 15,-26-8 3-15,-63-7 1 16,42 4 3-16,13 3-5 16,-38 4-3-16,16 1-1 0,-41 10-1 15,-124 12 0-15,119-4 0 16,21 4 0-16,-38 4 0 16,25-1 0-16,-25 5 2 15,26-5 1-15,-26-3 3 16,25-4-1-16,0-3 2 15,26-12-17-15,9-8-8 16,-26-11-55-16,42-15-23 16,47-30-128-1</inkml:trace>
  <inkml:trace contextRef="#ctx1" brushRef="#br1" timeOffset="218943.4035">10500 14866 228 0,'-29'8'88'0,"29"-8"-48"15,-17 11-23-15,12-7 27 0,-3 4-5 16,4-5 1-16,-5 5-9 16,5-8-4-16,0 0-15 15,4 0-1-15,4 0 2 0,0-8-5 16,9 5 0-16,-5 3-4 0,22-12-3 15,-4 5 2-15,3 3 0 16,-3-4-1-16,-1 5 1 16,-3 3-2-16,-10 0 2 15,1 3-2-15,-13 9-1 16,0-5 1-16,-4 16 1 0,0-12-1 16,-5 8-1-16,1-4-2 15,3 4 1-15,1 0-1 16,4 0-2-16,0 0 3 15,13-1 0-15,-5-3-2 16,9 4 2-16,-4-4 1 16,8 4 2-16,-4 0-1 15,0 0-1-15,0 4-2 16,-4-1 1-16,0 1 1 16,-9 3 2-16,0 1-1 15,-8 7 2-15,4-4-2 16,-13 4-1-16,0 0 1 15,-4 3-1-15,0-3-9 16,-8 0-4-16,4-4-15 0,-9-3-8 16,5-8-7-16,-1-15-1 15,5-1-11-15,8-14-3 16,0 3-51 0</inkml:trace>
  <inkml:trace contextRef="#ctx1" brushRef="#br1" timeOffset="219291.4358">11023 14938 236 0,'-17'4'90'0,"17"-4"-48"0,-26 19-29 16,22-16 22-16,-9 13-7 15,5-1 0-15,-5 7-6 16,0-3-2-16,5 15-11 15,-1-11 6-15,5 7 2 0,0-4-5 16,8 4-2-16,0 1 1 16,9-5 0-16,0-3-5 0,8 3-4 15,-4-3 1 1,13 7 0-16,-5-4-1 0,0 8 1 16,-3-4-2-16,-10 4 2 31,-3-7-4-31,-13 7-2 15,-1-16-16-15,-3 5-7 16,-1-8-16-16,-8-15-6 16,0 0-12-16,-4-7-5 15,4-1 5-15,-8-11 4 16,4 8-24-16</inkml:trace>
  <inkml:trace contextRef="#ctx1" brushRef="#br1" timeOffset="219497.8911">10950 15130 196 0,'9'-30'74'0,"-9"30"-40"0,0-19-9 16,0 19 27-16,0 0-6 16,0 0 0-16,0 0-9 15,0 0 0-15,8 0-21 0,-3 0 6 0,20-3 2 16,-4-1-8-16,22 0-2 16,-5 4-10-16,9-11-3 15,-5-1-8-15,9-6-3 16,-9 2-34-16,5-2-16 15,-9 3-99 1</inkml:trace>
  <inkml:trace contextRef="#ctx1" brushRef="#br1" timeOffset="220287.1433">7915 14365 216 0,'-8'-23'82'0,"-1"16"-44"0,1-1-22 0,-1 8 24 16,5 0-8-16,0 0 1 15,-5 8-12-15,1-1-5 16,0 20-9-16,-1 25 8 0,1-6 7 16,-1-5-5-16,-4 34 1 15,-4 65-11-15,-4 11-2 16,4-12-3-16,4 1 1 15,-4 0-2-15,13-12 2 0,4-15-13 16,9-15-6-16,3-19-38 16,-3-26-15-16,4-23-72 15</inkml:trace>
  <inkml:trace contextRef="#ctx1" brushRef="#br1" timeOffset="221218.9784">7920 14270 288 0,'-13'-22'107'16,"9"22"-58"-16,-1 0-53 0,5 0 18 0,0 4 1 16,9 7 2-16,-1 8 0 15,9-8 0-15,9 4-9 16,12 0 8-16,26 4 4 0,16-4-4 15,10-7 1-15,-1-4-6 16,13-4-1-16,21-4-4 16,-34 0-1-16,-13 0 3 15,35-7 3-15,-18 0-4 16,34-1-2-16,81-7-2 16,-4 8 0-16,-17 0-4 15,-26-1 0-15,-8 12 3 16,-5 0 3-16,-3 0-2 0,-9 4-2 15,-18 4 0-15,-7-8-1 16,-5 4-3-16,13 3 2 16,-5-7 3-16,-3 0 1 15,-18 0-4-15,-33 0 1 16,-10 0 0-16,14 0 2 16,30 0-1-16,-10 4 2 15,-16 0 0-15,-8 3 1 16,-14 1-2-16,-3 3-2 15,-9 0 5-15,-9 1 1 16,-3-1 2-16,-5 0 0 16,-1 1-2-16,1 3-1 15,0 0-1-15,0 4 0 0,0 3 4 0,-4 8 5 16,-4 12-5-16,-1 14 0 16,1 5-2-16,-1 7-1 15,-4 3-3-15,5 12-2 16,-1 15 3-16,1 8 0 15,-1 0-1-15,1-1-2 16,4 8 3 0,-1 4 2-16,1-7 2 15,0-12 1-15,-1-15-2 16,1-15-1-16,-4-12-3 16,-1-7 1-16,-4-19 2 15,-4-7 4-15,0-4-6 16,-4-12-2-16,0 1-1 15,-5-4 2-15,1 0-1 16,-9-1-1-16,4 1-2 0,-16-4 1 16,3 0 3-1,-21 0 1-15,9 0-1 0,-21-4-2 16,8 1 3-16,-26 3 0 16,14 0-1-16,-48 3 1 15,-114 12-4-15,102 0-2 0,17-3 2 16,-47 10 2-16,26-6 6 15,-55 6 6-15,-230 20-1 16,246-27 3-16,26-4-8 16,-55 12-4-16,29-12-2 15,-46 4 1-15,30-4 1 16,-26-11 1-16,-221-15-29 16,115-15-12-16,76-19-86 15,60-11-35-15,46-35-46 16</inkml:trace>
  <inkml:trace contextRef="#ctx1" brushRef="#br1" timeOffset="224451.9822">16995 14908 156 0,'4'-23'57'0,"-4"23"-30"0,4-19-14 0,-4 19 17 0,-4-11-9 15,4 4 1-15,-4-16-2 16,-1 4 2-16,1-7-12 16,-4-8 3-16,4 0 3 0,-1 4 3 15,1 7 1-15,0 0-5 16,4 12 1-16,0 3-7 16,0 8-1-16,0 0-4 15,0 19-3-15,0 0-3 16,4 15 1-16,-4 0-1 0,4 11 0 15,1-3 4-15,-1 22 1 16,0-19-1-16,4 16-2 16,-3-12 1-16,-1 7-1 15,0-11-9-15,0 1-4 16,1-9-35-16,-5-3-14 16,0-4-56-1</inkml:trace>
  <inkml:trace contextRef="#ctx1" brushRef="#br1" timeOffset="224755.2809">17275 14542 204 0,'-4'-8'77'0,"4"8"-42"0,-5 4-19 15,1-4 24-15,0 4-6 16,0 4 3-16,-1 3-6 15,5 0-1-15,-4 12-17 16,4-4-3-16,0 15 0 0,0 0 0 0,0 7 2 16,0-7 0-16,4 4 2 15,1-4-5-15,-1 11-3 16,0-7-6-16,0 7 0 16,-4-7-16-16,5 3-6 15,-5-7-18-15,0-4-7 16,0-3-33-16,4-9-11 15,0 1-16 1</inkml:trace>
  <inkml:trace contextRef="#ctx1" brushRef="#br1" timeOffset="224947.0774">17547 15017 212 0,'-17'42'82'0,"17"-42"-44"0,-13 19-14 15,9-16 29-15,-1 9-14 16,1-5-5-16,4 8-17 16,0-3-8-16,0-1-6 15,0 0-20-15,-4-3-6 0,4-1-55 16,0-3-22 0,0-4-8-1</inkml:trace>
  <inkml:trace contextRef="#ctx1" brushRef="#br1" timeOffset="226498.1754">17805 14572 168 0,'-8'0'66'0,"8"0"-36"0,-4 0-20 0,4 0 20 0,-5 0 2 15,1 0 3-15,-4 4 0 16,4 3 1-16,-1-7-19 16,1 4 3-16,4 4 3 0,0-8-3 15,4 0 0-15,1 0-5 16,3 0 1-16,-4 0-3 15,9-8 2-15,0 4-8 16,8-3-2-16,0 3 1 16,9-7 3-16,-5 3 5 15,5-3 3-15,-4 3-5 0,-1 1 1 16,0-1-2-16,-3 5 1 16,3-1-2-16,-12 4-1 15,0 0-1-15,-5 11 2 16,1 8-5-16,-9 4-1 15,0-5-2-15,0 16-2 16,-5 23 1-16,1-15-1 16,0-9 0-16,-9 16 0 15,5-7 2-15,-5 15 1 16,0-16-1-16,0 12 1 16,5-8-4-16,-5 4 0 15,-4 15-28-15,9-26-10 16,-1-4-38-16,1-8-14 0,-1 1-25 15,1-20-10-15,-1 1 16 32</inkml:trace>
  <inkml:trace contextRef="#ctx1" brushRef="#br1" timeOffset="227151.4067">14414 14263 236 0,'-4'-15'88'0,"4"15"-48"0,0-12-29 15,0 12 21-15,0 0-13 16,0 0-1-16,4 0-1 15,0 0 1-15,0 4-10 16,1 4 0-16,-1 7-1 0,4 15 1 16,1 12 0-16,-1 14 4 15,-3 16 3-15,-1 11-2 16,0 4 2-16,0 14-6 0,5 5-3 16,-1 0-3-16,1-5-3 15,-5-6 3 1,9-5 2-16,0-7-9 15,4-11-2-15,-5-4-28 16,-3-8-10-16,-1-7-29 0,-3-12-11 16</inkml:trace>
  <inkml:trace contextRef="#ctx1" brushRef="#br1" timeOffset="228269.6955">14520 14101 244 0,'9'11'90'0,"-9"-11"-48"0,21 8-34 16,-13 3 24-16,5-11-11 15,4 11 0-15,0-11-3 16,8 4 0-16,-3 0-9 16,-5 0-1-16,12-4 2 0,18-4-4 0,0 0 2 15,4 0-1-15,8-7 3 16,18 0 4-16,16-1 1 16,0-7-8-16,1 4-4 15,20 0 0-15,5 4 2 16,8 3-2-16,-8 1 0 15,-4 3-1-15,17 0-2 16,3 4-2-16,-7 0 1 16,-1 0 1-16,13 8 2 15,4 3-1-15,-8-3 2 16,4-1-2-16,5 5 2 16,3-5-2-16,-12-7-1 15,-4-7 3-15,3-5 2 16,6 1 0-16,-10-8 2 0,-16 0 0 15,-9-3 1-15,-4 3-2 16,0-4-1-16,-5 12-6 16,-8-8 1-16,-8 4 0 15,-9 4 2-15,-8-1-1 16,-9 1 2-16,-8 3-4 16,8 1 0-16,-8 3 3 15,-9 4 1-15,-9 4-1 16,-3 11 1-16,-5 4 0 15,-8 3 3-15,0 5 1 16,-5-1 1-16,1 1-2 0,-5 7-1 16,0-1-3-1,0 9-2-15,1-4 5 0,-1-1 1 16,0 5-2-16,0 7-1 16,1 7-1-16,-1 16-2 15,9 11 3-15,-5 15 0 16,9 4-1-16,-4 4-2 15,4 11 5-15,0-1 4 16,-5-6 1-16,5-1 2 16,-4-11-6-16,0 0-2 15,-5-11 2-15,-3-4 3 16,-10-7 0-16,1-24 2 16,-4-6-2-16,-5-5 2 15,-17-3-6-15,-4-8-1 0,-4-7-2 16,-4-5-2-16,-5-2-6 15,-8-1-4-15,-17-4 1 16,-26-7 0-16,0-4-1 16,1 0-1-16,-9 7 3 15,-18-7 5-15,-16 0 2 16,13 12 1-16,-9-9 4 16,-29 5 2-1,8-1 2-15,67-3 0 16,18 0-2-16,-51-4-1 0,-136 0-1 0,5-4 0 15,29 0-2-15,25 1 1 16,5-1 2-16,4-4 4 16,25 5-2-16,18-5 1 15,3 4-7-15,69-7-3 16,8 3-8-16,-8 5-4 16,-56-12-12-16,26 11-6 15,21 0-12-15,17 12-5 16,13-1-6-16,13 4-2 15,3 1-28-15,10-5-12 16,7-18-37-16</inkml:trace>
  <inkml:trace contextRef="#ctx1" brushRef="#br1" timeOffset="230090.6908">4456 15851 108 0,'-4'7'41'0,"4"-7"-22"0,-13 8-3 0,13-4 18 0,-4-1-1 15,-5 1 1-15,5-4-8 16,0 0-2-16,0 0-13 16,-1 0 2-16,1 0 1 0,0 0-1 15,0 0 0-15,-1 0-5 16,5 4-3-16,0-4 2 16,0 4 2-16,0-1 5 15,5 1 3-15,-5 0 2 16,4 0 1-16,0 0 0 0,5-1 0 15,-1 1-7-15,9-4 0 16,-8 0-6-16,3-4 1 16,1 1-3-16,0 3 0 15,-1 0-3-15,1-4-2 16,-4 4 1-16,-1 0-1 16,1 0 2-16,-1 0 1 0,-4 0-1 15,1-4 1-15,-1 0-2 16,-4 0-1-16,0 1 1 15,0-1 1-15,0 0 1 16,0-3 3-16,0-1 1 16,-4-3 1-16,-1-1 0 15,5-3 2-15,0 4-7 16,0-12-2-16,0 8-1 16,0-7 2-16,0 3-1 15,5 0-1-15,-5 0 1 16,4 8-1-1,0-8 2-15,0 8 1 16,1 7-1-16,7-4-2 16,-7 8 1-16,-1 8-1 15,0-4 0-15,5 7 0 16,-1 0 2-16,1 8 1 16,-5-4-4-16,0 4-1 15,0-4 3-15,1 8 3 16,-1-4-3-16,-4 7-1 15,0-11 2-15,0 8 1 16,0-4 1-16,4-1 2 0,0-2 1 16,5-1 1-16,-5-4-2 15,9-3-1-15,-5-1-3 16,18 1 1-16,-1-8-26 16,-4 0-12-16,1-8-57 15,-1 1-26-15,0 3-37 16</inkml:trace>
  <inkml:trace contextRef="#ctx1" brushRef="#br1" timeOffset="231375.4427">11264 15640 272 0,'-4'0'101'0,"4"0"-54"0,-8 0-31 15,3 0 29-15,1 0-15 16,0 0-3-16,4 0-11 16,0 0-3-16,4 0-7 15,-4 0 0-15,9 0 4 0,-1 0 0 16,5-8 4-16,0 8-3 0,4-4 1 16,0 4-7-16,0 0-1 15,0 0-4-15,0-4-1 16,-5 1 3-16,1-1 3 15,0 0 2-15,-5-3 3 16,1 3-3-16,-5-4-2 16,0 1 0-16,0-5-1 15,1 5-2-15,-1-4-2 16,0-1 1-16,-4 1-1 16,0 3-3-16,0-3 2 15,0 7 1-15,-4-7 2 16,0 0-1-16,-1-1-1 15,1 1 1-15,0 0-1 0,4 3 2 16,4 1 3-16,0-1 4 16,1-7 2-16,-1 0 3 15,9 0 2-15,-5 0-5 16,5 3-1-16,0 1-6 16,-1 0-3-16,5 11 0 15,-8 0 1-15,-5 4 1 16,0 7 1-16,1-4-2 15,-1 9-2-15,0 6 1 16,0 1-1-16,1-1 4 16,-1-3 5-16,4 0-3 0,1 0 2 15,-1-8-5-15,1-7 0 16,4 4-3-16,3-8-1 16,10 0-37-16,4 0-14 15,4-12-20-15,0 5-6 16,4-5-35-16,-13 1-15 15,-4 0 2 1</inkml:trace>
  <inkml:trace contextRef="#ctx1" brushRef="#br1" timeOffset="232633.9641">18255 15515 168 0,'-4'-4'66'0,"4"4"-36"0,-4-7-11 16,4 7 23-16,0 0-6 15,0 0 2-15,0 0 0 16,0 0 3-16,4 7-22 15,0-7 9-15,5 0 3 0,-5 4 1 16,9 4 1-16,4-8-7 16,-4 0-4-16,-5 0-6 0,5 0 0 15,0 0-9 1,4-12-4-16,4 12-2 0,0-11-1 16,-4 0 4-16,0-4 2 15,8 0 2-15,-8-1 2 16,-4 5-3-16,-4 4-2 15,-5-1-2-15,-4 4 0 16,0 0-9-16,-4 4-3 16,4 0 5-16,-5 0 3 15,1 0 0-15,0-3 0 16,0 3 1-16,-1-8 0 16,1 4 8-16,0-7 5 15,-5-12-4-15,5 12-3 16,0 0-1-16,0-8-1 15,4 4-2-15,4-8-2 0,-4 4 5 16,8-3 1-16,9-8 2 16,5-1 0-16,-1 1-4 15,4 8-3-15,1 7 0 16,-5 7-1-16,0 4 0 16,-4 12 0-16,-4 7 0 15,0 7 2-15,-5 9-1 16,5 3-1-16,-5-4-2 15,1-8 1-15,-1-3 3 16,5 0 3-16,8 8 4 16,-8-16 2-16,0 0-5 15,4 0-4-15,-5-7-1 0,10-4 1 16,-5 0-28-16,4-15-9 16,-4 4-32-16,13-16-10 15,-5 5-52-15,34-35-22 16,35-79 9-1</inkml:trace>
  <inkml:trace contextRef="#ctx1" brushRef="#br1" timeOffset="237599.8972">23379 16103 160 0,'-17'4'60'0,"17"-4"-32"16,-22 8-9-16,18-4 21 0,-4 3 2 15,-1-7 4-15,1 4-8 16,-1 3-3-16,1-7-19 0,4 0 5 0,4 0 6 16,0 0 0-16,4-7 4 15,0 3-13-15,9-3-3 16,0 3-7-16,8-8-3 15,-4 1-2-15,4 4 0 16,4-5 0-16,-8 12 1 16,-4 0-5-16,-4 12-1 15,-1-5-2-15,-8 27 0 0,0-11 0 16,-17 22 3-16,4-4 0 16,-8 12 3-16,4-11 5 15,-4 7 6-15,4-8 2 16,4 8 0-16,1-11 6 15,12-4 3-15,0-4-3 16,12-7-1-16,-3-4-11 16,12-8-3-16,-4-3-20 15,8-8-5-15,-3 0-24 16,3-8-8-16,-4 0-22 16,5-7-8-16,-5-4-48 15,0-3-50 1,-4-1 64-16</inkml:trace>
  <inkml:trace contextRef="#ctx1" brushRef="#br1" timeOffset="237978.8513">23642 16103 256 0,'-4'0'96'0,"4"0"-52"0,-5 0-32 0,1 0 26 0,0 0-7 15,4 0 2-15,0 0 1 16,0 0 1-16,0 0-19 16,0 0 0-16,0 12-2 0,0-8-1 15,0 14 0-15,0 5-1 16,-4 3 0-16,4-3-2 16,0 7 1-16,0-3-4 15,0 7-2-15,0-8 0 16,4 8-1-16,0-4 0 15,5-3 2-15,-5-5-3 0,4 1 0 16,1-8-6-16,4-4-2 16,-5 1-7-16,9-12-3 15,0 0 0-15,4-8 1 16,-4 0-10-16,4-7-2 16,-4-4-28-16,0-3-10 15,-4 3-33-15,4-7-14 16,-4 3 2-1</inkml:trace>
  <inkml:trace contextRef="#ctx1" brushRef="#br1" timeOffset="238276.7802">23897 16119 244 0,'-5'18'93'0,"5"-18"-50"0,-8 12-28 0,4-12 24 0,-1 11-4 15,5-7 4-15,-4 7 3 16,0 0 1-16,4 5-23 16,0-1-1-16,0 11 0 0,0-3-7 15,0 11 1-15,0-4-8 16,0 11-3-16,0-7-1 16,0 11 1-16,0-3-1 15,0 3 2-15,0-3-4 16,0 3 0-16,0-7-17 15,0-4-8-15,0 0-24 0,0-12-8 16,0 1-25-16,4-16-8 16,0 5-33-1</inkml:trace>
  <inkml:trace contextRef="#ctx1" brushRef="#br1" timeOffset="239015.3411">23998 16696 312 0,'0'-4'115'0,"0"4"-62"0,5-4-38 15,-5 4 29-15,0 0-15 16,0 0-5-16,0 0-11 15,0 0-4-15,4 0-5 16,0 0 2-16,9 4 3 0,0-4 4 0,-1 0 4 16,1 0-3-16,4-4 2 15,-4 4-7-15,4-4-3 16,-4 1-3-16,3-1-3 16,-3 0 1-16,0 0-1 15,-5 4-7-15,1 0-3 16,-1 0-3-16,-3 0-2 15,-1 0-1-15,0-4 2 16,-4 4 10-16,0-3 5 0,0-1 2 16,0-4 1-16,0 1-2 15,-4-4 1-15,4 3 2 16,-4-15 2-16,-1 12-1 16,5-19-1-16,0 7-3 15,0-7-2-15,0 4 1 16,5-12 1-16,-1 12 1 15,4-12 1-15,1 8 0 16,4-1 0-16,-5 5 0 16,1 3 0-16,3 1-5 0,1 7 1 15,0 22-2 1,0 8 0-16,-5 8 4 16,5 11-1-16,0 0 2 15,-1 4 0-15,-3-16 3 16,-1 1 3-16,5-1 2 15,-5 1 1-15,5-4 0 16,-4-4 0-16,3 0 2 16,1-4-5-16,4 1-1 15,0-5 0-15,4 1 0 16,9-1-4 0,-5-7-3-16,-3 0-5 15,-1 0 0-15,-4 0-25 0,-4 0-10 16,-5 0-35-16,-4-11-16 15,1 7-29-15,-14-3-13 16,-8-5 9 0</inkml:trace>
  <inkml:trace contextRef="#ctx1" brushRef="#br1" timeOffset="239759.6973">19873 15802 220 0,'0'34'82'0,"0"-34"-44"0,8 19-16 16,-8-16 26-16,0 9-8 15,0-1 0-15,4 8-8 0,1-4 0 16,3 8-18-16,-4-5 7 0,1 13 6 15,-1-9-9-15,0 23 0 16,0-7-10-16,5 19-5 16,-5-8-2-16,0 11-1 15,1-7-7 1,-1 11-3-16,0-7-12 16,0 22-6-16,1-11-5 15,-5 3 0-15,4 31 9 16,-4-49 5-16,0-4-25 15,0-19-8-15,4-11-61 16,0-30-34 0,0-19 68-16</inkml:trace>
  <inkml:trace contextRef="#ctx1" brushRef="#br1" timeOffset="241084.1062">19881 15783 260 0,'-25'-15'96'0,"25"15"-52"0,-26 7-32 15,18-3 26-15,-1 4-9 16,5-1 0-16,4 1-3 16,4-4 1-16,9 3-15 15,8-3 2-15,13-4 2 0,13-4-2 16,-1 4 0-16,14-7-8 16,12 3-2-16,17 4-2 0,5-8-2 15,3 4 1-15,1 1 1 16,16-9 1-16,-33 5 3 15,-13-1-3-15,21 1 0 16,68-12-1-16,-59 15 1 16,-18 0-2-16,27 1-1 15,62-5 1-15,-12 8-1 16,-4 4-3-16,-8 3 2 16,-18 1 1-16,-8-1 0 15,4-3 0-15,4 0 0 16,-4-4-3-16,-12 0 2 15,-9 0 1-15,-5 0 2 16,13 0-1-16,-3-4-1 16,-10 0 1-16,-8 4-1 15,-8 0 2-15,-5 0 3 0,-3 0-2 16,-5 0-2-16,4 0 0 16,-4 0-1-16,-1-3 2 15,10-1 3-15,-1-4-2 16,-12 5 0-16,-9-5-1 15,0-3 1-15,-4 3-4 16,-4 1 0-16,0-5 1 16,8-3 2-16,0 4 3 15,-4 3 2-15,0-3-3 16,0 0-1-16,-4 3-1 16,-5-3 1-16,-4 3-2 0,-4 1-1 15,0-1 1-15,-4 4-1 16,-1 1 0-16,-3-1 0 15,-1 4 0-15,-3 0 0 16,-5 0 6-16,-5 4 4 16,1-1 3-16,-4 1 3 15,-1 8-7-15,1 6-3 16,-5 1-1-16,0 4-1 16,0 3 0-16,1 8 0 15,-1 8-2-15,4-1 1 16,1 4 0-16,-1 1 1 0,5 7 0 15,0 7 2-15,-1 8 1 16,1 15 1-16,-4 3-4 16,3-3-3-16,1 0 0 15,0 4 1-15,0-4-1 16,-1 4 2-16,-3 7-2 16,4-7-1-16,-5-12 5 15,1-10 4-15,-1-9-7 16,-4-11-1-1,1-7 1-15,-5-12 1 16,0-3-1-16,-5-4 1 16,1 0-2-16,0-8 2 15,-5-7-4-15,1 3 0 16,-1-3 1-16,-3-4 2 16,-5 0-1-16,0-4 2 0,-5 4-4 15,1-7-2-15,-4 3-1 16,-1 4 3-16,-3 0-5 0,-10 0 2 15,1 0 0-15,-9 4-1 16,-12-4 6-16,-17 0 1 16,-9 0-3-16,-9-4-1 15,5 4 1-15,-17-7 0 16,-13-5-2-16,-12 8 2 16,-5-11-1-16,-17 8-2 15,-13-1 3-15,-3 1 0 16,-14 3 1-16,-4 4 0 0,1 4 0 15,3 3 0-15,1 1 0 16,8-1 2-16,12 1 3 16,1-1 2-16,8-3 5 15,17 4 3-15,17-8-4 16,5 0-1-16,-1 0-4 16,13 0 1-16,5-8-4 15,12 4-2-15,4 4-5 16,9 4 0-16,-4 4-7 15,-1 3-3-15,-8 4 1 16,0 0 2-16,1 0 5 16,3 0 1-16,5 4-6 15,-1-4-1-15,1-11-28 16,-5-11-14-16,9-16-41 0,13-34-14 16,16-22-66-1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4:43:01.0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21T14:44:01.220"/>
    </inkml:context>
  </inkml:definitions>
  <inkml:trace contextRef="#ctx0" brushRef="#br0">24194 587 192 0,'-5'0'71'0,"-3"11"-38"0,-5-11-25 0,0 0 18 16,-8 0-2-16,-4 0 1 16,-9-7-6-16,-4 3-1 15,-9-4-10-15,-8 1 1 0,0-12 2 16,-5 4 0-16,-12 3 3 15,-4-3-1-15,-14 0 0 16,-11 0-5-16,-1-7 0 16,-13 3 1-16,-8 4 2 15,-13-8-3-15,0 4 0 16,-4 8-5-16,-8-12-2 16,-5 8 0-16,0 4 1 15,5 7-3-15,-14-7-2 0,14 11-1 16,-1 0 3-16,5 11-2 15,-5 0 1-15,18 4 2 16,12 12 2-16,8 7-3 16,10 11-2-16,3 12-1 15,13 7 3-15,13 0 0 16,17-4 1-16,16-7 0 16,14 0 2-16,17-4-3 15,16 0 0-15,13-4 1 16,13 8 0-16,17 0-3 15,17-8 2-15,21 8 3 0,17-4 1 16,17 0-4-16,34 7-1 16,17-7-8-16,34-3-2 15,9-12 7-15,21-8 2 16,4-11 3-16,0-7 0 16,-9-1 8-16,-12-7 5 15,-9-4-4-15,-21 1-3 16,-13-12-1-16,-25-8 1 15,-17 0-3-15,0 1 0 16,-13-12-1-16,-9-4 1 16,-16-7 0-16,-13 0 3 15,-13-5 3-15,-25 5 5 0,-26 0-2 16,-21 11 3 0,-25-4-15-16,-35 8-6 0,-12 0-18 15,-21 11-5-15,-35-4-34 16,-8 1-11-16,-16 22-61 15</inkml:trace>
  <inkml:trace contextRef="#ctx0" brushRef="#br0" timeOffset="1312.6395">23922 2469 156 0,'17'-15'60'0,"-17"3"-32"0,0 5-33 15,-4 3 12-15,-5-3 9 16,-3-5 7-16,-5 1 11 16,-9-4 5-16,-8 0-20 15,-8-8 9-15,-5 1 3 0,-17-1-10 16,-12 0-4-16,-22 1-8 15,-4-5-4-15,-12 1-2 16,-9-1-3-16,-13 1 1 16,-4 3 1-16,-9 1 1 15,-4-1 1-15,-4 8-2 16,0 0 1-16,-4 11-4 0,-5 4 0 16,14 8-1-16,3 3-2 15,5 12 3-15,-1 3 0 16,18 12 1-16,8 15 0 15,9 11-3-15,12 11 0 16,5-3 2-16,12 7 2 16,9 12-5-16,8 10-1 15,18 1-1-15,12-4 2 16,21 0 4-16,22-7 2 16,20 3 0-16,18-3 1 0,29-16-2 15,35-7 2-15,25-11-2 16,38-8-1-16,21-8 3 15,30-14 0-15,8-12-1 16,13-4 1-16,5-11-2 16,-5-8-1-16,0-3 1 15,-17-12 1-15,-8-11 1 16,-26-7 1-16,-16-1 0 16,-26-3 0-16,-26 4 0 15,-17-16 2-15,-21 4-1 16,-12-15 2-16,-26 8 0 15,-17-15 3-15,-17 3-5 16,-13 4-3-16,-13 12-8 16,-20-9-4-16,-18 5-47 15,-21 4-22-15,-30 10-55 16</inkml:trace>
  <inkml:trace contextRef="#ctx0" brushRef="#br0" timeOffset="4313.3751">20764 707 188 0,'8'0'71'0,"-12"4"-38"0,-4 4-30 0,-1-8 17 15,-8 4-1-15,-8-1 1 16,-13 1 2-16,-9-4 3 16,-4-4-13-16,-8 1 6 0,-5-1 5 0,-4-11-3 15,-4 0 0-15,-9 0-9 16,-8-4-2-16,-13 0-5 16,-4 8-1-16,-9-16 1 15,-12 1 2-15,-21-1-1 16,-5 5 2-16,-13-1-2 15,-16 4 0-15,-5-3-3 16,-25-1-2-16,4 12 1 16,-22-8-1-16,-7 7 0 15,-9 9 0-15,-13 3 0 16,0 7 0-16,-13 8-3 16,-8 19 2-16,-4 15 1 15,-9 19 0-15,-4 11-3 0,-26-3 0 16,9 11 2-16,-13 29 2 15,9 1 0-15,-9 15-1 16,8-3-2-16,-3 25 1 16,4 5 1-16,-5-1 0 15,-8 23-3-15,17 8 2 16,-9-12 3-16,22 23 1 16,-77 38-4-16,43 3 1 15,-1 4 0-15,35-26 0 16,-5 15 0-16,39-19 0 15,-9-19 0-15,26 19 0 16,20-19 4-16,1-26 2 16,25 11 4-16,13-12 1 15,-12-14-3-15,20-15 0 16,18 3-5-16,-14 4 0 0,1-4-1 16,21-22 1-16,8-4-2 15,5-4-1-15,0-4 1 16,16-7 1-16,22-23-1 15,17-7-1-15,13-15-13 16,12-12-4-16,13-19-22 16,13-18-10-16,8-19-49 15,5-12-22-15,12-7 14 16</inkml:trace>
  <inkml:trace contextRef="#ctx0" brushRef="#br0" timeOffset="4657.1394">6472 6048 188 0,'-29'57'71'0,"12"-38"-38"0,-9 18-12 0,9-10 22 15,-4 14-10-15,-5 16-4 16,-3 18-11-16,-14-3-3 16,-12 7-9-16,0 0 7 0,-5 8 6 15,10-4 7-15,7-8 5 0,13-7-6 16,13-7-3-16,22-16-10 16,16-11-5-16,26-15-4 15,8-19 0-15,25-30-4 16,48-23 0-16,25-19-59 15,50-22-26-15,26-31-26 16,39 1-50 0,33-19 48-16</inkml:trace>
  <inkml:trace contextRef="#ctx0" brushRef="#br0" timeOffset="5657.2375">20577 3080 232 0,'17'-23'88'0,"-8"23"-48"0,-14 0-45 0,-3 4 17 16,-9 4 0-16,-8-5 4 15,-9 5 3-15,-9 3 1 16,-8-7-11-16,-4 3 1 0,-4 5 3 15,-9 7-5-15,-9 0 0 16,-12-4-4-16,-9 0-3 16,-3 4 4-16,-1-1 1 15,-9 5 0-15,-20-8 1 16,3 12-2-16,-3 10 0 0,-9 1 1 16,-9 11 1-16,9 4-3 15,-4 7-1-15,0 8-3 16,-5-8-1-16,5 8-1 15,8 19 0-15,-8 19 2 16,-5 3 2-16,9-11 1 16,4 23 1-16,-4 11-5 15,-4 7 1-15,8-3-2 16,17 15 0-16,9 4 6 16,-5-5 2-16,13 1 2 15,-4 12 0-15,13-1 0 16,12-4 2-16,9 4-1 0,12 0 2 15,14-11-4-15,8-11 1 16,8 3-3-16,9-3 0 16,8 18-1-16,9-30 0 15,4-18 0-15,4-20 0 16,4-10 0-16,1-13 2 16,-1-21-1-16,-3-12 2 15,-1-12-2-15,-4-7 0 16,0-15-28-16,0-7-9 15,0-8-28-15,0 0-10 16,0-8-38-16,0-11-14 16</inkml:trace>
  <inkml:trace contextRef="#ctx0" brushRef="#br0" timeOffset="6032.2757">15921 7225 292 0,'8'-4'110'0,"-3"-11"-60"0,-5 4-47 16,0 7 21-16,0 4-14 15,-9 8-1-15,-4 3-3 16,1 4-1-16,-1 4-3 0,-4 3 1 15,8 12 2-15,1 0 7 0,8 12 2 16,8 3 4-16,5-4 3 16,8-7 6-16,9-4 4 15,0-8-4-15,8-7 1 16,4-19-12-16,5-12-4 16,8-10-5-16,5-12 0 15,-1-11-26-15,9-16-12 16,8-18-13-16,-3 0-6 15,-5-12-41-15,-1 8-18 16</inkml:trace>
  <inkml:trace contextRef="#ctx0" brushRef="#br0" timeOffset="7313.6918">2487 8134 176 0,'0'106'66'0,"0"-106"-36"0,-17 86-15 16,8-67 18-16,5 8-5 15,0-5-2-15,-5 8-6 16,1-3-2-16,-1-1-10 16,1-3 4-16,-1-4 3 0,1-4 2 15,-5-8-1-15,4-3-8 16,1-19-5-16,-1 4-2 15,5-38-1-15,8-53-3 0,9-19 2 16,21 0-1-16,13-11-2 16,12 8 0-16,1 18 3 15,-5 16-2-15,-17 18 1 16,0 19 0-16,-4 19 0 16,0 16 4-16,-13 14 1 15,-8 26-1-15,-4 20 1 16,-5 18-2-16,-8 1-1 15,-9 14 1-15,-8 4 1 16,-26 8 1-16,0 0 1 16,5-12-2-16,4-30-2 15,8-3 3-15,0-4 0 16,5-12-4-16,3-3 1 16,10-5 2-16,-1-2 1 15,5-5 1-15,12 4 0 0,0-4 4 16,17 8 3-16,-8-8-4 15,17 12-2-15,-5-8-2 16,9 15 0-16,13 19-9 16,-9 19-3-16,0 0-46 15,-17-19-21-15,-4-4-54 16</inkml:trace>
  <inkml:trace contextRef="#ctx0" brushRef="#br0" timeOffset="7688.7562">3361 8470 288 0,'-26'-4'110'0,"14"8"-60"0,-14 7-43 0,9-4 23 15,0 1-18-15,0 3-5 16,-12 1-4-16,-18 10 0 15,13 5-2-15,4 3-1 0,9 4 1 16,0 3-4-16,17-14 0 16,-1 0-1-16,18 7 3 15,17 8-2-15,-9-12 1 16,0-3 4-16,5-1 1 16,-1-3 7-16,-8 0 6 15,0 0 5-15,-13 0 4 0,1 0-9 16,-22 3-2-16,8 1-6 15,-8-8-3-15,4 0-13 16,-16-4-5-16,7 1-27 16,1-12-12-16,9 0-45 15,20-15-18-15,0-1 5 16</inkml:trace>
  <inkml:trace contextRef="#ctx0" brushRef="#br0" timeOffset="8079.399">3526 9039 244 0,'-17'-7'90'0,"17"7"-48"0,-12-12-14 0,8 12 32 16,-5-4-18-16,-4-3-4 15,1-4-16-15,-1-4-4 16,0 3-10-16,0-7-3 0,1 1-1 16,-1-9-5-16,9-3 1 15,-5-4-2-15,9-11 0 16,4 3-3-16,5 1 1 16,4-5-9-16,8 9-4 15,4 7 4-15,-8 15 3 0,-4 3 1 16,0 12 3-16,-5 12 4 15,-4 10 1-15,-4 5 1 16,-4 6 2-16,0 1-1 16,0 0-1-16,-5-3-15 15,1-9-7-15,4-3-27 16,-1-8-9-16,5-18-59 16</inkml:trace>
  <inkml:trace contextRef="#ctx0" brushRef="#br0" timeOffset="8407.5728">3845 8719 208 0,'0'3'79'0,"-9"-3"-42"0,1 15-30 0,-1-3 18 15,5 7-13-15,0 3-2 16,0 8 7-16,4-7 4 15,0 0-11-15,0-12 8 0,0 8 2 16,0-4 1-16,-5 4 2 16,1-4 2-16,0 0 4 15,0-4-2-15,-1 1 1 16,1-9-7-16,0-3-1 16,4 0-9-16,4-26-2 15,5-23-7-15,8-8-4 16,4 1-15-16,-4 3-4 15,4 4-22-15,4 4-10 0,1 7-25 16,-5 8-9-16,5 11-39 16</inkml:trace>
  <inkml:trace contextRef="#ctx0" brushRef="#br0" timeOffset="8673.2506">4104 8809 312 0,'-5'-19'118'0,"1"12"-64"0,0 3-48 0,4 4 25 15,0 0-19-15,0 7-7 16,0 5-6-16,4 10 0 16,0-10 1-16,1 3 0 0,-1 7 2 15,0-3-1-15,0 4-1 16,1-4 3-16,3 0 0 15,-4-4-28-15,-4-4-12 16,0 0-29-16,0-11-8 16,0 0-40-1</inkml:trace>
  <inkml:trace contextRef="#ctx0" brushRef="#br0" timeOffset="8766.9716">4108 8500 248 0,'-9'-27'93'0,"5"24"-50"0,0 3-50 0,4 0 14 15,0 7-32-15,4 4-10 0,5 1-64 16,25 7-26-16</inkml:trace>
  <inkml:trace contextRef="#ctx0" brushRef="#br0" timeOffset="9063.8785">4554 9005 368 0,'-13'-11'137'0,"13"11"-74"0,-21-8-54 16,16 8 32-16,-7 0-23 16,-1 0-7-16,-8-3-5 0,4-5-2 15,-9-7-2 1,-8-8-2-16,5-3 1 0,7-1-6 0,5 1-1 16,9 0-11-16,8 3-1 15,4 4 0-15,5 4 3 16,8 4 7-16,0 7 4 15,0 4 1-15,0 8 1 16,-5 7 0-16,-3 4 0 16,-1 3-5-16,1-3-3 15,-9-4-36-15,0 4-15 16</inkml:trace>
  <inkml:trace contextRef="#ctx0" brushRef="#br0" timeOffset="9407.6638">4647 8575 304 0,'-4'0'112'0,"0"0"-60"0,-5 4-39 0,5 0 28 0,0 3-25 16,-5 1-6-16,1 3-5 15,-1 0-1-15,5 8-2 16,4 0-2-16,0 4 1 0,4-1-1 15,5 5 0-15,-1-1 0 16,5 1 0-16,0-1-3 16,-5-3 2-16,1-12 1 15,-1 4 2-15,1 0 3 0,-1 4 4 16,-4-4-2-16,0 0-2 16,5-3-2-16,-9 3-3 15,0 0-8-15,-13 4-3 16,5-8-23-16,-1 4-10 15,-3 0-35-15,-1-7-14 16</inkml:trace>
  <inkml:trace contextRef="#ctx0" brushRef="#br0" timeOffset="9829.5972">4936 8473 196 0,'0'-7'74'0,"-5"7"-40"0,5-4-24 16,0 4 20-16,0 0-12 16,0 4-2-16,0 3-7 0,5 8-4 15,-1 8-2-15,4 7 0 0,1 8 2 16,-1 7-2-16,1 12-2 15,-1-8 0-15,-3-8-1 16,-1-3 2-16,0-4 1 16,0 0 1-16,1 0 0 15,-5-8-33-15,0-3-15 16,0 0-64 0</inkml:trace>
  <inkml:trace contextRef="#ctx0" brushRef="#br0" timeOffset="9938.9859">4940 8360 228 0,'4'-4'88'0,"0"4"-48"0,-4 0-42 16,0 0 17-16</inkml:trace>
  <inkml:trace contextRef="#ctx0" brushRef="#br0" timeOffset="10095.2381">4948 8360 386 0,'0'12'17'0,"0"-1"-9"15,0 0 9-15,0 0 5 0,-4 5-2 16,0-1 0-16,0 4-11 16,-1-1-3-16,1 1-6 15,4 0-1-15,0 0-15 16,4 4-6-16,1-8-66 16,-1 11-28-16,0 0 14 15</inkml:trace>
  <inkml:trace contextRef="#ctx0" brushRef="#br0" timeOffset="10298.3868">4931 9020 260 0,'-12'4'99'0,"12"-4"-54"0,-5 4-26 0,1 0 26 15,4-1-21-15,0 1-8 16,4 0-8-16,9 3-3 15,4-3-3-15,4-4-2 0,9-4 1 16,0 1-1-16,0-1 0 16,8-7-62-16,0-16-28 0,30-7-36 15</inkml:trace>
  <inkml:trace contextRef="#ctx0" brushRef="#br0" timeOffset="10605.8832">5296 8541 176 0,'0'-11'66'0,"-4"0"-36"0,-4 3-13 0,3 8 22 32,1-4-11-32,0 4-1 0,0 0-10 15,4 0 0-15,0 0-10 16,8 0-6-16,9 0-2 0,13 0 1 16,8 12 2-16,9-9-12 0,4 5-6 15,4-4-97 1</inkml:trace>
  <inkml:trace contextRef="#ctx0" brushRef="#br0" timeOffset="10824.6466">5305 8866 280 0,'0'3'104'0,"4"-6"-56"0,5 3-36 0,-1 0 24 16,9 0-19-16,13 0-5 16,8 0-7-16,5 0-4 15,-1 0 0-15,0 0-8 0,1 0 0 0,4-8-65 16,-1 4-29-16,18-15-18 16</inkml:trace>
  <inkml:trace contextRef="#ctx0" brushRef="#br0" timeOffset="12258.386">6426 8390 192 0,'-5'23'71'0,"5"-23"-38"0,0 19-30 0,0-15 17 16,0 18-10-16,0 1-3 16,-4 26-4-16,4 30 0 15,-4 4-2-15,0-11-1 0,-1-4 3 16,5-19-2-16,0-4 2 15,0-11 2-15,-4-11 4 16,4-12 5-16,-4-7 1 16,4 3-8-16,0-29-2 15,0-1-5-15,0-34-1 16,8-44 1-16,5-9 2 0,17-7-3 16,8 0 0-16,9 15-1 15,4 1 0-15,-5 21 6 16,-3 20 5-16,-9 22-5 15,-5 16-2-15,-3 14 1 16,-5 27 2-16,-4 7-4 16,-4 20-1-16,-5-1 2 15,-3 12 1-15,-5-12-1 16,-9 8 1-16,-12 3 0 16,-9-7 1-16,-8-4-2 15,12-14 1-15,5-9-2 0,-13-7-1 16,9 4 1-16,4-7-1 15,-1-1-3-15,10 0 0 16,7 0 2-16,10 5 0 16,12 6 5-16,8 1 2 15,5 11 2-15,-5-4 2 16,-4-4-5-16,5 12-3 16,8 19-1-16,-13-23-1 15,-4 0-7-15,9 3 0 16,-5-3-54-16,0 8-22 15,-4-5-29 1</inkml:trace>
  <inkml:trace contextRef="#ctx0" brushRef="#br0" timeOffset="12617.784">7130 8884 220 0,'0'0'85'0,"-4"-7"-46"0,12-1-19 0,-8 8 24 15,5 0-13-15,3-3-6 16,5 3-10-16,4-8-2 0,0 4-8 16,4 4-1-16,-4 0 2 0,0 0-1 15,0 12 0-15,-9-5-1 16,-3 8 0-16,-1-3 2 15,-13 6 1-15,1-2 1 16,-9 6 0-16,4 5 2 16,-4-5 4-16,5 1-2 15,3 3 3-15,1-3-8 16,8-4-2-16,0-4-3 16,8-4-2-16,1 0-2 0,8 1-1 15,12-12-45-15,1-8-17 16,-5 4-91-1</inkml:trace>
  <inkml:trace contextRef="#ctx0" brushRef="#br0" timeOffset="12836.5486">7839 8443 288 0,'-8'-7'107'0,"8"7"-58"0,-5 0-46 0,5 0 21 16,0 7-10-16,0 8 2 16,0 8-11-16,0 7-3 15,0 12-2-15,0 10 0 0,5 12 2 16,-5 4-21-16,4 4-9 0,-4-12-44 16,0 5-16-16,0 6-18 15</inkml:trace>
  <inkml:trace contextRef="#ctx0" brushRef="#br0" timeOffset="13024.7385">7567 8956 212 0,'-8'-30'82'0,"8"30"-44"0,21-11-25 0,-21 11 22 15,21-8-18-15,22-11-5 16,3-3-7-16,10-1-4 15,-1-7 0-15,0 7-45 0,0 4-20 16,9 4-39 0</inkml:trace>
  <inkml:trace contextRef="#ctx0" brushRef="#br0" timeOffset="13602.9027">8378 8651 240 0,'-25'-31'90'0,"12"24"-48"0,4 3-38 0,9 4 21 16,-4 4-18-16,4 3-6 15,0 5-4-15,0-1 2 0,4 15 0 16,5 12 5-16,-5-4 5 0,0-7 12 16,-4 7 7-16,0-4 1 15,-4-8 2-15,4 1-8 16,-4-4-2-16,0-4-3 15,-5-8-2-15,5 1-8 16,0-19-5-16,-1-27-2 16,1 4-1-16,0 0-3 15,4-34 2-15,8-60 1 16,9-4 0-16,13 7-3 16,4 9 0-16,4 21-1 15,-4 16 3-15,0 11 0 16,0 19 1-16,4 19 0 0,1 15 0 15,-5 4 2-15,-5 22 1 16,-3 4-1-16,-14 15-2 16,-3 15 1-16,-13 16 1 15,-13 7-12-15,0-16-3 16,0-6-7-16,-17 18-3 16,-21 41 10-16,4-25 5 15,8-16 6-15,9-15 1 16,9-12 5-16,8-10 2 15,8-5 2-15,14-10 0 16,3-1 2-16,9 0 1 16,4-7 1-16,0 8 0 15,1-1-4-15,3 4-3 16,5 4 0-16,0 7-1 0,-1 4-22 16,-7-15-10-16,-5 4-55 15,4 11-21-15,21 12-28 16</inkml:trace>
  <inkml:trace contextRef="#ctx0" brushRef="#br0" timeOffset="14129.6467">8981 8639 324 0,'-26'0'121'0,"9"-3"-66"0,5-1-55 0,12 4 23 16,-5 0-9-16,5 0 0 16,0-4-11-16,5 0-1 15,12 0-2-15,4-3 0 0,4 3 2 16,1 0-1-16,-1 4 2 16,-4 4-4-16,-4 0-2 15,0 7 4-15,-4 12 1 0,-4 3 2 0,-5 4 0 16,0 1 0-16,-4 6 0 15,-4 1-2-15,-5-4 1 16,1-11-2-16,-9-1 2 16,4 1-2-16,-8 0-1 15,4-5 1-15,4 1 1 16,1-7-3-16,7-1-2 16,1-7-1-16,13 3 3 15,-1 4-2-15,9-7 1 16,-4 0 2-16,-1 4 0 15,1-5 0-15,0 9 2 16,0-5 8-16,-5 8 5 16,1 0 2-16,-5 4 1 15,0 0-3-15,-4 4-1 16,0-1-8-16,-13 9-2 0,5-5-4 16,-18 4-3-16,5-7-42 15,-21-4-18-15,-22 3-45 16,5-18-20-16,-1-8 5 15</inkml:trace>
  <inkml:trace contextRef="#ctx0" brushRef="#br0" timeOffset="15395.3959">14304 8390 228 0,'0'-30'88'0,"0"30"-48"0,8 0-42 15,-8 8 17-15,4 3-11 16,1 12 0-16,-1 3 0 15,0 19 0-15,5 23-2 16,-1 11 3-16,-4-18 1 0,1-16 4 16,-5 15 1-16,0-3-1 15,0-4-1-15,0-4-1 16,0 0 0-16,0 4-2 16,0-19-1-16,0-16-3 15,-5-10 1-15,5-19-4 16,0-19-2-16,0-20 2 0,-4-17 0 15,4-16 1-15,0-15 0 16,9-8-3-16,3 0 2 16,5-7-4-16,9 19 1 15,3 7 2-15,14 19 3 16,4 19-2-16,-1 15-2 16,-3 19 4-16,-1 15 1 15,-4 19-3-15,-8 19 1 16,-9 15 0-16,-8-4 2 15,-13 7 1-15,-8 12 3 16,-9-11-3-16,-9 3 0 16,-12-3 5-16,0-1 3 15,0-3-2-15,-1-8 0 0,5-7-5 16,5-8-3 0,7-7 6-16,5-1 3 0,5-10-1 15,3-1 0-15,9-7 1 16,4 3 1-16,5-7 3 15,4 0 2-15,-1 4-12 16,10 7-4-16,7 4 0 16,-7 1 1-16,-5-5-2 15,12 8-2-15,-3 0 2 16,3 15 0-16,-3-12 1 16,4 12 2-16,-5-7-12 15,5 6-6-15,-5 1-31 0,1-11-12 16,-5-8-41-16,4-19-14 15,-3 4 17 1</inkml:trace>
  <inkml:trace contextRef="#ctx0" brushRef="#br0" timeOffset="15973.5877">15140 8809 236 0,'-51'23'90'0,"34"-8"-48"0,-4 7-40 0,8-10 19 15,0-1-2-15,0 8 1 16,1-4-9-16,3 0-2 16,5-4-5-16,8 1-3 0,1-5 2 15,-1 5-2-15,13-1 2 16,-5-7-2-16,18 14 2 16,-4-10-4-16,3 11 0 15,-3-4 12-15,-1 4 5 16,-3 0 5-16,-10 0 2 15,-3-1-8-15,-14-6-2 16,1-1-5-16,-17 0-3 16,-13-7-9-16,0 4-3 15,0-8-18-15,9-8-7 16,8 4-21-16,12-14-6 16,14 2-22-16,29-2-7 15,13-13 4-15</inkml:trace>
  <inkml:trace contextRef="#ctx0" brushRef="#br0" timeOffset="16317.332">15815 9084 228 0,'-26'27'85'0,"26"-27"-46"0,-51 15-15 16,43-8 29-16,-9-7-12 15,4 4-1-15,-8-4-8 0,4 0 0 16,-9-4-18-16,5 4-1 15,-8-18 0-15,-10-9-7 0,5-3-1 16,5 0-5-16,7 0-1 16,10-4-8-16,7 0-2 15,10 0-7-15,3 4-2 16,9 7 0-16,4 0 2 16,5 12 1-16,-5 11 1 15,-4 11 4-15,-4 4 5 16,-5 4 2-16,-8 4 3 15,0-4-6-15,-4 3-2 16,0-3-16-16,-5 0-7 16,5-4-15-16,-4-3-5 15,3-9-40 1</inkml:trace>
  <inkml:trace contextRef="#ctx0" brushRef="#br0" timeOffset="16661.1513">15921 8858 196 0,'0'8'74'0,"4"-8"-40"0,0 7-18 16,-4 1 22-16,5 3-18 16,-1 4-3-16,0 4-5 15,0 0 0-15,-4 0-6 16,0 3 9-16,5-3 7 0,-5 0 2 0,0 0 3 15,4-4-9-15,-4-4 0 16,0-3-2-16,0-4-1 16,0-4 1-16,0-8 0 15,0-3-6-15,0-4-2 16,4-12-4-16,-4 5-3 16,0 7-3-16,9-27-1 15,-5 12-5-15,9-12 0 16,8-14-20-16,0 7-9 15,4 7-21-15,1 12-8 16,-1 7-69 0</inkml:trace>
  <inkml:trace contextRef="#ctx0" brushRef="#br0" timeOffset="16895.5553">16307 8971 180 0,'-25'-19'68'0,"25"19"-36"0,-17-15-26 15,12 12 17-15,1-5-3 16,0-3 0-16,0-1-4 16,4 5-2-16,0 3-8 15,0 4 3-15,0 8 3 0,0 7-2 16,4 4 2-16,-4-1-7 16,8 1-3-16,-3 4-1 15,-1-8 1-15,9 4-3 16,-13 0 0-16,8-4-30 15,-8-8-14-15,0 1-65 16</inkml:trace>
  <inkml:trace contextRef="#ctx0" brushRef="#br0" timeOffset="17020.5629">16188 8545 128 0,'0'-34'49'0,"5"30"-26"0,-1 16-31 0,0-9 7 15,0 9-52-15,13 7-21 16</inkml:trace>
  <inkml:trace contextRef="#ctx0" brushRef="#br0" timeOffset="17379.9818">16702 9081 212 0,'-13'22'82'0,"5"-14"-44"0,-1 3-11 16,5-7 29-16,-5 3-7 16,-3-7 1-16,3 0-11 15,1 0-4-15,-9-7-19 16,4 3-3-16,-8-11 0 0,-9-11-7 15,5-8-3-15,3-8-5 0,14-3-1 16,8-4-3-16,4 19-1 16,0 3-10-16,9-3-1 15,0 8-9-15,4 6-3 16,4 9 1-16,-4 7 0 16,0 11-12-16,-4 8-4 15,-1 4-20-15,-7-8-9 16,-5 4-13-1</inkml:trace>
  <inkml:trace contextRef="#ctx0" brushRef="#br0" timeOffset="17723.7901">16974 8583 284 0,'-17'4'107'0,"8"3"-58"0,-4 4-55 16,1-3 19-16,-1 7-6 16,-4 4 3-16,4 3-3 15,5 1-2-15,8-4-2 16,8 4 2-16,1-1 1 0,3 5 2 16,1-1 0-16,4-3 0 15,-4 3 0-15,0 0 0 16,-5-3 2-16,-4 0 4 15,-4-4 1-15,0-4-4 16,-12 7-1-16,-14 12-4 0,1-4 1 16,-1-3-4-16,-4-5-2 15,5-6-29-15,-1-5-11 16,5-11-23-16,9-11-6 16,3-5-63-1</inkml:trace>
  <inkml:trace contextRef="#ctx0" brushRef="#br0" timeOffset="18261.5474">17266 8760 236 0,'-4'0'88'0,"0"4"-48"0,4-8-25 15,0 4 26-15,0-4-13 16,4 0-1-16,0-3-14 16,5-1-5-16,4 1-5 0,-1 3-3 0,5 4 3 15,-4 4-4-15,0 3 0 16,0 8-1-16,-5 8 0 16,-8 4 4-16,-4 14 1 15,-5-7 5-15,-3 0 5 16,-5 4 8-16,0-1 5 15,0 1-1-15,4-4 0 16,0 0-10-16,0 7-4 16,5-14-4-16,4-5-2 15,-1-3-1-15,5-4 0 16,9-11-2-16,8-4 1 16,4-4-7-1,13-7 1-15,17-4-41 16,-13 4-16-16,-4-1-46 15,21-22-21-15,30-15 4 16</inkml:trace>
  <inkml:trace contextRef="#ctx0" brushRef="#br0" timeOffset="18605.4205">17755 8771 212 0,'-9'8'82'0,"9"-4"-44"0,0-1-25 16,0-3 24-16,4 4-17 15,5 0-6-15,4-4-8 16,8 0-3-16,13 0-1 16,12-4-2-16,14 0 3 0,3 1-29 15,5-5-11-15,0 1-75 16</inkml:trace>
  <inkml:trace contextRef="#ctx0" brushRef="#br0" timeOffset="18824.163">17776 9099 264 0,'-13'23'99'0,"13"-23"-54"0,13 4-37 0,-9 3 21 15,4-7-9-15,9 4 1 16,9-4-12-16,4 0-3 16,16 0-4-16,10-4-15 0,-14 4-4 15,-8-7-57-15,25 3-24 16,26-11-12 0</inkml:trace>
  <inkml:trace contextRef="#ctx0" brushRef="#br0" timeOffset="19558.6628">18506 8703 148 0,'8'8'57'0,"-3"7"-30"0,3 19-12 0,-4-15 18 16,1 15-18-16,-1 11-6 15,0 0-6-15,0 8-3 16,-4 7 1-16,0 5 1 0,0-1 1 16,0-8 12-16,0-7 7 15,0-11 11-15,-4-8 4 16,0-18-2-16,4-12 1 16,-4-12-16-16,-1-18-4 15,5-11-8-15,0-12-3 16,0-15-5-16,5-23 0 0,-1-14-2 15,17-1 0-15,4 12 0 16,9 3-2-16,5 5 3 16,-10 33 2-16,-3 8-5 15,4 7 1-15,12-7 1 16,-4 11 1-16,-4 19-2 16,-8 11 0-16,-5 11 2 15,-8 16 2-15,-5 0 0 16,-8-1-1-16,-4 8 1 15,-13 4-1-15,-13 4-5 16,-12 7-1-16,-9 4-4 16,-4 4-1-16,8 0 3 0,4-4 5 15,9-4 2-15,9 0 1 16,8-11-3-16,9-3 2 16,8-5 3-16,12-7 1 15,18 0 1-15,8 0 2 16,9 3-1-16,4-3 0 15,-5 4-3-15,-3 3 1 16,-5 0-15-16,-4 8-7 16,-4 0-26-16,-9-7-11 15,-4 3-58 1</inkml:trace>
  <inkml:trace contextRef="#ctx0" brushRef="#br0" timeOffset="20152.6699">19126 9077 224 0,'0'-15'85'0,"0"11"-46"0,0-4-32 16,0 5 20-16,0-1-1 15,0 0 2-15</inkml:trace>
  <inkml:trace contextRef="#ctx0" brushRef="#br0" timeOffset="20371.3225">19134 9035 473 0,'9'0'23'0,"-1"8"-5"0,-8 3-3 0,4 8 1 15,-4 4-3-15,0 3 0 16,-4-3-1-16,4 3 2 15,0 4-1-15,0 0 0 16,4 1-5-16,1-5 0 16,3-3-3-16,5-4 0 15,-1-4-1-15,5-4 0 16,5-7-2-16,-1-8-2 16,4-7-10-16,-3-1-4 15,-5 9-26-15,0-20-9 16,8 0-19-16,0-7-5 15,-8 4-58-15</inkml:trace>
  <inkml:trace contextRef="#ctx0" brushRef="#br0" timeOffset="20558.8531">19482 9058 200 0,'0'-4'77'0,"0"4"-42"0,-8 4-15 16,3-4 24-16,1 4-7 15,0 0-2-15,0 11-11 16,4-4-4-16,0 19-12 15,0-7-3-15,0 14-1 0,4 31-5 16,-4-22 1-16,0-9 0 16,0 12 2-16,0-7-50 0,0 3-21 15,-4 12-59 1</inkml:trace>
  <inkml:trace contextRef="#ctx0" brushRef="#br0" timeOffset="20949.5036">19711 8832 308 0,'5'0'115'0,"-5"0"-62"0,0 11-57 16,0-7 18-16,0 15-13 15,0 7-2-15,0 4-3 16,0 8 3-16,8 7 0 16,-4 4 3-16,9 4 3 0,0 7-15 15,-1-11-8-15,-3 4-42 16,-1-11-18-16,-3-8-31 16</inkml:trace>
  <inkml:trace contextRef="#ctx0" brushRef="#br0" timeOffset="21105.739">19580 9115 192 0,'4'-23'74'0,"0"15"-40"0,9-3-24 0,-5 7 20 16,5 1-18-16,13-1-6 16,16 0-2-16,9 4-1 15,8 0-103-15,9 4-44 16</inkml:trace>
  <inkml:trace contextRef="#ctx0" brushRef="#br0" timeOffset="21718.7374">20361 8752 208 0,'-38'-30'77'0,"21"23"-42"0,4-1-26 15,4 8 22-15,1 8-8 16,-1 7-1-16,5 7-12 16,0 12-4-16,0 12-4 15,-5-1-2-15,1 0 3 0,3 4-4 0,1 0 0 16,0 4 5-16,0-4 5 16,-1-15 4-16,1-11 4 15,0-16 13-15,0-7 6 16,-1-7-15-16,1-16-7 15,4-11-8-15,0-15-3 16,0-19-8-16,0 4-2 16,0 11 4-16,9-26 3 15,12-49-1-15,13 0 0 0,4 14-4 16,9 20 1-16,-1 15 2 16,-12 41 1-16,-4 4-4 15,4 15-1-15,-4 4 0 16,0 27 4-16,-5-1-4 15,-4 23 2-15,0 15 2 16,-12-11 1-16,-5-4-6 16,-12 18 0-16,-1-14-2 15,-16 15 3-15,-22 26-1 16,-8-15 0-16,4-7 6 16,4-12 2-16,9-7 1 15,8-8-2-15,9-4 7 16,8-11 3-16,9 4-1 15,8 0 0-15,13 0-3 0,9 0-1 16,4 0-1-16,-5-4 0 16,-4 0-2-16,9 8-2 15,8 10-10-15,-4-2-6 16,-4-5-32-16,-5-7-11 16</inkml:trace>
  <inkml:trace contextRef="#ctx0" brushRef="#br0" timeOffset="22062.5206">20993 8726 260 0,'-21'11'96'16,"0"4"-52"-16,-13 16-40 0,25-24 19 0,-12 12-11 15,4-4-2-15,-4 15-5 16,0-7-4-16,4 3 0 16,0-3-4-16,8-4 2 0,1-4 5 15,16 0 2-15,13 4 0 16,1-8 1-16,-5 0-4 16,8 5 0-16,5 6-1 15,-5 1-2-15,-3-4 3 16,-10 0 2-16,-8-1 2 0,-4-2 1 15,-8 2-4-15,-17 1-3 16,-1 4-7-16,-4-4-4 16,-4 0-30-16,9-8-11 15,4-4-73 1</inkml:trace>
  <inkml:trace contextRef="#ctx0" brushRef="#br0" timeOffset="22250.0405">20840 8832 256 0,'5'3'96'0,"-5"-3"-52"0,4 0-34 0,-4 0 25 16,8 0-10-16,1 0 0 0,12 0-14 16,13-3-4-16,-8-5-5 15,-5 4-2-15,8-3 3 0,-3 3-44 16,-1 4-19-16,-3-7-69 15</inkml:trace>
  <inkml:trace contextRef="#ctx0" brushRef="#br0" timeOffset="24641.5468">5178 10480 236 0,'0'-11'90'0,"0"11"-48"0,21-31-36 16,-21 28 22-16,17-5-15 16,-4 1-2-16,29-1-7 15,-4 4-3-15,17-7 0 16,-8 3 1-16,13 5 1 0,-10 3-48 15,23 0-21-15,-10 0-42 16</inkml:trace>
  <inkml:trace contextRef="#ctx0" brushRef="#br0" timeOffset="24876.1318">5263 10850 348 0,'21'-19'132'0,"-21"19"-72"0,42-15-55 0,-38 15 27 16,22-4-20-16,-5 0-5 16,17 0-6-16,-4 0-4 15,13 4 2-15,-9 0-68 0,30 8-31 16,-13-4-44-1</inkml:trace>
  <inkml:trace contextRef="#ctx0" brushRef="#br0" timeOffset="26485.9219">6273 10197 192 0,'-4'0'74'0,"-5"8"-40"0,9 3-18 0,-4 0 24 15,4 8-12-15,0 4-1 16,0 11-12-16,0 11-4 0,0 15-6 16,-4 1-4-16,-1-5 2 0,1-3 0 15,0 0 1-15,0 3-5 16,4-7 1-16,0-3-16 16,0-9-4-16,4-14-34 15,4-12-15-15,5-11-30 16</inkml:trace>
  <inkml:trace contextRef="#ctx0" brushRef="#br0" timeOffset="26861.0331">6392 10310 192 0,'8'-22'74'0,"-8"22"-40"0,21-27-35 0,-12 23 15 15,4-7-1-15,-5 4 2 16,17 3 3-16,9-8 3 16,0 12-11-16,-4 0 1 0,-4 0 2 15,-5 12-7-15,-4 10-1 16,-9 1 6-16,-8 11 4 16,-8 15-3-16,-5 11-2 15,-4 4 3-15,-8-3 4 16,-1-12 0-16,5 0-1 15,0 4-2-15,4-12-1 16,4 1-12-16,4-5-5 0,5-3 8 16,4-4 4-16,4-7-6 15,9-8-2-15,8-3-1 16,9-5 2-16,8-7 0 16,5-4-1-16,-1-3-41 15,-8-1-20-15,-4 1-86 16</inkml:trace>
  <inkml:trace contextRef="#ctx0" brushRef="#br0" timeOffset="27189.1536">7258 10235 240 0,'0'4'90'0,"-5"3"-48"0,10 12-45 0,-5-4 19 16,0 4-12-16,0 11-2 15,0 15-1-15,0 4 1 16,0 8-1-16,0-1-1 0,0-3 3 0,0 0-2 16,0 4-1-16,0-16-37 15,0 1-15-15,0 3-47 16</inkml:trace>
  <inkml:trace contextRef="#ctx0" brushRef="#br0" timeOffset="27376.7084">7011 10608 228 0,'5'4'85'0,"7"-12"-46"0,18 8-21 0,-9-3 23 16,9-5-17-16,4 4-3 16,-4 1-13-16,-5-1-5 15,9 4-2-15,17 0-54 0,0 0-24 16,-4 0-36-1</inkml:trace>
  <inkml:trace contextRef="#ctx0" brushRef="#br0" timeOffset="28580.4658">7949 10095 200 0,'0'0'74'0,"5"12"-40"0,-1-1-29 0,-4-4 19 15,0 5-4-15,4 14 0 16,-4 4-2-16,0 12-1 15,0 3-9-15,-4 12-1 0,4 3 0 16,0 4-6-16,0 0 0 16,-4-11-1-16,4-4 2 15,0-8-25-15,0-7-12 16,0-7-79 0</inkml:trace>
  <inkml:trace contextRef="#ctx0" brushRef="#br0" timeOffset="28939.8806">8170 9978 176 0,'13'-22'66'0,"-9"14"-36"0,17-7-22 16,-8 15 18-16,4 0-15 15,8 0-6-15,-3 4-3 16,7 15 0-16,-3-8-1 15,-5 8 8-15,-8-4 6 0,0 0 2 16,-5 8 1-16,-4 11 0 16,-8 0 0-16,-4 7 0 15,-5 8 0-15,-8 0 2 16,8-11 2-16,0-4-8 0,-4 11-3 16,0 12-2-16,4-8-1 15,13-8-4-15,5-15-1 16,-5-10 1-16,21 2 0 15,13-6-5-15,8-5 1 16,1-7 0-16,-1-3 0 16,1-5-38-16,-1-7-14 15</inkml:trace>
  <inkml:trace contextRef="#ctx0" brushRef="#br0" timeOffset="29486.9381">5135 11819 248 0,'-4'-4'93'0,"0"4"-50"0,8-11-28 0,0 7 26 16,5 4-13-16,-1 0-4 0,26-8-13 15,-13 5-5-15,39-5-4 16,29 4-4-16,-34-3 1 0,-8 3-19 16,12 4-9-16,-8 0-87 15,13 4-56 1,-13 3 71-16</inkml:trace>
  <inkml:trace contextRef="#ctx0" brushRef="#br0" timeOffset="29689.9706">5165 12230 312 0,'0'-23'115'0,"0"23"-62"0,25-15-44 0,-20 15 25 15,16-7-19-15,26-5-3 16,16-3-8-16,5 4-3 16,-4-4 0-16,4 7-30 0,-17-3-13 15,-9 3-102 1</inkml:trace>
  <inkml:trace contextRef="#ctx0" brushRef="#br0" timeOffset="30221.2758">6260 11638 252 0,'-30'0'93'0,"18"-8"-50"0,-5 4-26 16,8 4 25-16,1-7-18 15,8 3-3-15,4-7-11 0,4 3-2 16,1-3-4-16,4 0-1 0,-1 3 1 15,1 4-5-15,0 4 1 16,-5 0 2-16,5 15 3 16,-5-3 2-16,-3 14 1 15,-1-3 9-15,-8 18 6 16,-5 12-3-16,-3 4 0 16,-10-1-5-16,1 1-1 15,-9 3-8-15,9-15-4 16,0 4 1-16,8-3 0 15,5-12-1-15,3 0-2 16,10-8 1-16,12-7-1 16,4-4 0-16,0-15 0 15,17-8 0-15,-8 1 0 0,-5 3-29 16,31-11-13-16,-10 4-51 16,14-12-23-16,-9 4-21 15</inkml:trace>
  <inkml:trace contextRef="#ctx0" brushRef="#br0" timeOffset="30549.4012">6672 11691 236 0,'-9'-8'88'0,"9"8"-48"0,0 4-18 16,0-4 28-16,0 11-19 0,0-3-8 15,0 14-7-15,0-3-1 16,0 11-8-16,0-7 2 0,0 7 4 16,0 0 2-16,-4 4 3 15,0 0-8-15,4 0-1 16,0-11-5-16,4-1-1 16,0 1-1-16,9-4-2 15,0 0 1-15,4-8 1 16,0 0-6-16,4-11 1 15,-4 0-34-15,4-11-16 16,-4 0-12-16,9-19-5 16,-5 7-53-1</inkml:trace>
  <inkml:trace contextRef="#ctx0" brushRef="#br0" timeOffset="30752.5741">6965 11676 220 0,'-9'3'85'0,"9"-3"-46"0,-8 8-24 16,3-4 24-16,5 3-4 15,0 4 2-15,0 5-5 16,0-5 0-16,0 19-18 16,0-7 1-16,-4 11 1 0,4-4-2 15,0 15 2-15,0-3-7 16,0 14-3-16,0-11-3 16,4 8 0-16,-4-8-9 15,5-3-3-15,-1-4-53 16,0-4-23-16,0-12-67 15</inkml:trace>
  <inkml:trace contextRef="#ctx0" brushRef="#br0" timeOffset="31395.6163">7143 12358 324 0,'-26'-4'123'0,"26"4"-66"0,-34-3-44 16,26 3 28-16,4 0-21 0,-1 0-6 0,5 0-8 15,0 0-3-15,13 0-1 16,-4 0-2-16,12 0 1 0,-4 0-4 15,13 0 0-15,-5 0 4 16,5-4 1-16,-5 0 2 16,1-3 0-16,-5-1-2 15,-4-3 1-15,0-1 0 16,-4-3 1-16,-5 4-2 0,-4-4-2 16,1-4 1-16,-14-4 1 15,5 1-1-15,-9-12 2 16,0 4-4-16,1-4 0 15,3 0-1-15,5-8 0 16,0 8 0-16,8-15-2 16,9-11 0-16,4 7 3 15,0 12-2-15,-5 18-1 16,1 0 0-16,8 8 3 16,1 0 2-16,3 15 2 15,9 12-4-15,-9 6 1 16,-3 16 4-16,-14-11 2 15,1-8 2-15,-9 23 2 16,0-4-1-16,-9 19 2 0,5-12-2 16,0 8 2-16,-1-7 0 15,5 3 1-15,0-4-2 16,5-7-1-16,-1-4-5 16,13-7-3-16,-4 0 2 15,16-8 0-15,31 4-10 16,8-8-5-16,12-7-69 15,1-8-31-15,34-4-60 16</inkml:trace>
  <inkml:trace contextRef="#ctx0" brushRef="#br0" timeOffset="32161.2898">17946 10461 212 0,'-9'-23'79'0,"9"23"-42"0,-13-3-12 0,9 3 45 15,0-4-19-15,4 0-14 16,0 0-11-16,8 1-16 16,5-5-4-16,17 4 0 0,8 8-5 15,13-4-3-15,4 8 1 16,-17-8 0-16,-4 3-39 15,13 1-18-15,17-11-74 16,8 7-41 0</inkml:trace>
  <inkml:trace contextRef="#ctx0" brushRef="#br0" timeOffset="32364.4269">17878 10872 248 0,'0'11'93'0,"0"-11"-50"0,29-11-17 0,-24 11 29 16,20-7-18-16,-4 3-4 15,22-7-19-15,-5 3-9 16,9 4-3-16,25-15-13 0,-4 8-5 16,0 3-28-16,25 1-11 15,0-4-77 1</inkml:trace>
  <inkml:trace contextRef="#ctx0" brushRef="#br0" timeOffset="32716.8715">18909 10291 212 0,'4'-22'79'0,"-4"14"-42"0,0 4-17 0,0 4 27 0,0 0-14 16,0 8-4-16,5 3-16 15,-5 8-6-15,0 19-5 16,0 15-2-16,0 3 3 0,-9 8-2 16,5-18-1-16,0-9 3 15,4 16 2-15,0-8-4 16,4 8-1-16,-4-8-44 16,8-3-20-16,5 7-59 15</inkml:trace>
  <inkml:trace contextRef="#ctx0" brushRef="#br0" timeOffset="33076.2839">19219 10465 192 0,'-4'-19'74'0,"4"19"-40"0,-22-4-22 0,14 4 19 16,4-4-3-16,4 4 3 15,0-11 0-15,8 4 3 16,1-5-18-16,3 1 2 0,10-12 0 15,3 4-6-15,5 1-2 16,0 2-8-16,-1 5-1 16,-3 7-1-16,-1 4 2 15,-8 8-1-15,-4 7-1 16,-5 8 5-16,-8 11 1 16,-4 3 2-16,-9 9 0 15,-4 10-4-15,0-22-1 16,5-7 1-16,-5 10 2 0,4-3-3 15,0 8 0-15,1-12-1 16,7 0-2-16,1-4 3 16,13-3 0-16,8 0-6 15,0-12 0-15,0-3-52 16,16-8-23-16,23 0-70 16</inkml:trace>
  <inkml:trace contextRef="#ctx0" brushRef="#br0" timeOffset="33373.1695">19898 10329 220 0,'-25'-8'85'0,"25"8"-46"0,-5-7-10 16,5 7 28-16</inkml:trace>
  <inkml:trace contextRef="#ctx0" brushRef="#br0" timeOffset="33529.5694">19868 10325 486 0,'5'15'32'0,"-1"8"-19"16,4 11-9-16,5 4-3 0,-4 11-1 16,-1 3 0-16,1 1 2 15,-1 0 1-15,1 4-21 16,-5-27-10-16,0 0-15 15,-4-4-6-15,0-3-22 16,-4-12-7-16,-5-3-12 16</inkml:trace>
  <inkml:trace contextRef="#ctx0" brushRef="#br0" timeOffset="33685.8147">19754 10601 244 0,'4'3'90'0,"17"-3"-48"0,9 0-40 0,-17 0 19 16,12-3-13-16,9 3-4 16,13-8-30-16,-1 1-12 15,5-1-67-15,17 0-30 16</inkml:trace>
  <inkml:trace contextRef="#ctx0" brushRef="#br0" timeOffset="33951.4843">20407 10321 248 0,'-4'16'93'0,"8"-5"-50"0,-4 27-33 16,0-27 23-16,5 12-18 15,-1 14-3-15,0 5-10 16,5 7-2-16,-5-4 0 16,0 0 2-16,5 4 1 0,-1-15-23 0,1-4-9 15,-1-7-35-15,5-8-13 16,-5-11-18 0</inkml:trace>
  <inkml:trace contextRef="#ctx0" brushRef="#br0" timeOffset="34295.2733">20700 10250 280 0,'0'-4'107'0,"0"4"-58"0,13-11-37 0,-4 3 26 16,3 4-13-16,5-7-5 15,0 11-11-15,4 0-4 16,1 0-3-16,3 11-2 0,-4 1 3 0,-4 3-4 15,-4 4 0-15,-9 3 3 16,-8 8 1-16,-4 4 7 16,-5 8 6-16,-4 7-2 15,0-4 0-15,0 4 3 16,4-7 1-16,5-5-7 16,-1-3-4-16,9-7-2 15,4-5-1-15,5-3 0 16,8-4 0-16,13-7-11 15,4-1-3-15,4-3-24 16,8-8-8-16,1-3-24 16,4-8-11-16,0-4-65 15</inkml:trace>
  <inkml:trace contextRef="#ctx0" brushRef="#br0" timeOffset="34842.158">18268 11777 260 0,'26'-7'99'0,"-9"7"-54"0,8-4-44 0,-16 4 21 16,3 0-12-16,1 0-3 16,17 0-4-16,25 0-3 15,9 0 1-15,8 0-10 0,-4 0-2 16,-5-7-60-16,-8 3-28 16,-8 0 2-1</inkml:trace>
  <inkml:trace contextRef="#ctx0" brushRef="#br0" timeOffset="35045.3862">18319 12083 228 0,'0'0'85'0,"0"0"-46"0,9 7-46 15,-9-7 16-15,4 0-4 16,0 0 4-16,9 0-4 15,0 0-3-15,25 0-1 16,-9-7 1-16,35-4 3 0,-13 7-46 16,21-15-22-16,-8 8-30 15</inkml:trace>
  <inkml:trace contextRef="#ctx0" brushRef="#br0" timeOffset="35467.2601">19117 11694 272 0,'4'4'101'0,"1"-15"-54"0,20 0-26 0,-12 3 28 16,4 0-17-16,4-3-4 15,9 0-14-15,-1-1-6 16,1 1-5-16,0 11 0 0,-5 0 0 16,-3 4-1-16,-6 7-2 0,-7 8 1 15,-5 4 1-15,-8 3-1 16,-9-3 2-16,5-4 0 16,-18 18 3-16,5-14-1 15,-9 18 0-15,5-3-1 16,-1 11 0-16,5-7 0 15,4-1 0-15,0-3-5 16,9-4 1-16,-1-4 0 16,22-7 0-16,12 3 2 15,9-11 1-15,13-7-28 16,4-8-10-16,4-23-43 0,0-3-15 16,26-5-41-1</inkml:trace>
  <inkml:trace contextRef="#ctx0" brushRef="#br0" timeOffset="35936.0259">19682 11615 184 0,'-9'0'68'0,"9"0"-36"0,-8-7 0 0,3 7 30 0,1 0-12 16,4 0-2-16,0 0-10 16,0-4-3-16,0 4-20 15,0 0 0-15,4 0 1 0,1 4-8 16,-5 3-4-16,0 4-1 15,0 5 0-15,0 18-1 16,0-12-2-16,0 1 5 16,0 7 4-16,0-4 4 15,4-3 2-15,0 0-6 16,5-5-1-16,-5 1-2 0,9-4-1 16,-1-3-3-16,10-1-2 15,-5-3-2-15,4 3 1 16,0-11-26-16,4 4-9 15,1-4-15-15,4-12-6 16,-1 5 11-16,1-16 7 16,12-15-10-16,-8 1-4 15,-4-8-50 1</inkml:trace>
  <inkml:trace contextRef="#ctx0" brushRef="#br0" timeOffset="36186.0545">20102 11540 252 0,'-9'37'96'0,"9"-37"-52"0,0 16-27 0,0-5 27 15,-4 0-16-15,0 4-4 0,4 15-10 16,-4 1-4-16,-1-1-5 16,1-4 1-16,0 8 3 0,0-4 4 15,-1 12 2-15,1-4-2 16,4 11 2-16,0-12-8 15,0 9-2-15,0-9-3 16,4 5 1-16,1-12-22 16,-1-4-7-16,0-3-31 15,5-12-12-15,-1-3-73 16</inkml:trace>
  <inkml:trace contextRef="#ctx0" brushRef="#br0" timeOffset="36811.1525">20365 12124 192 0,'-42'31'74'0,"42"-31"-40"0,-22 11-11 0,18-7 24 15,0-4 0-15,0 0 2 16,-1-4-14-16,5 0-6 15,5-3-17-15,-1 3 3 0,4 0 3 16,1 0-8-16,4 0-1 16,-1 1-7-16,5-1-4 0,-4 4 1 15,8 0 0-15,-4 0 1 16,9 0 0-16,-5 0 0 16,0-4 0-16,-4 0 2 15,4-3 1-15,-4 3 1 16,-4-7 0-1,0 3-2-15,-9-3 1 0,0 0-4 16,-4-5 0-16,0 1-12 16,-4-11-7-16,0 3 13 15,-5-7 5-15,5-4 3 16,0-11-1-16,8-27-2 16,0 27 1-16,1 7-1 0,7-7 0 15,14-12 6-15,-1 1 2 16,1 18-2-16,3 8-3 15,1 15 0-15,-4 4 1 16,-5 22 1-16,-4 8 1 16,-5 15 0-16,-7 0 0 15,-1-4 0-15,-8 15 2 16,4-3 3-16,-5 3 2 16,1-4-1-16,0-3 1 15,4 0-4-15,0 0-2 16,0-8-2-16,8 0 0 15,1-8 0-15,12-3 1 16,-4-4-2-16,9-7-2 16,-5 0-19-16,9-8-10 15,-5 0-58-15,5-8-24 0,8-30-35 16</inkml:trace>
  <inkml:trace contextRef="#ctx0" brushRef="#br0" timeOffset="47657.8754">21095 6452 148 0,'-4'4'57'0,"4"-4"-30"0,-9 7-18 0,5-3 16 0,0-4-5 16,0 0 0-16,-1 0-2 15,1 0 0-15,0 0-9 16,0 0-1-16,4 0 2 0,0 0-4 15,0 0 2-15,0 0-1 16,0 4 3-16,0-1-5 16,4-3-3-16,-4 0 5 15,4 0 3-15,0 0-1 16,1 0 0-16,-1 0-3 16,4 0-1-16,1 0-3 0,-1 0-2 15,1 0 1-15,-1 0-1 16,1 0 2-16,4 0 1 15,-5 0 3-15,5-3 1 16,-5-1-1-16,5 0-1 16,-5 0-3-16,5 1-2 15,-4-1-2-15,3 0 1 16,1 0 1-16,0 0 0 16,0 1 0-16,4 3 2 15,-5 0-1-15,5 0-1 16,-4 0-2-16,4 0 1 15,0 0 3-15,4 0 3 16,-4 0-4-16,4 0-3 16,5 0 3-16,-5 0 1 15,0 0-3-15,5 0 1 0,-5 0 0 16,0 0 2-16,-4 0-1 16,4 0-1-16,-4 0 3 15,5-4 0-15,-5 0 1 16,0 0 0-16,-5 4-5 15,1 0 1-15,0 0 0 16,-5 0 0-16,1 0 2 16,-1 0 1-16,1 0 1 15,-5-3 2-15,0 3-3 16,1-4-2-16,-1 4 0 16,0 0 1-16,0 0-1 0,0-4-1 15,1 0-2-15,-1 4 1 16,0 0 3-16,0 0 1 15,1 0-4-15,-1 0 1 16,-4 0 0-16,4-4 0 16,-4 1-3-16,4-1 2 15,-4 0 1-15,0 0 2 16,0 1-1-16,5-1-1 16,-5-4 1-16,0 5 1 15,0 3-3-15,4-12 0 16,-4 5 1-16,4 3 0 15,-4-7-3-15,4 3 0 16,1 4 4-16,-1-11 3 16,0 4 1-16,0 0 0 15,1-1-1-15,3 1 2 16,-4 0-3-16,5 3-2 0,-5 1 2 16,0 7 0-16,1 0-1 15,-1 7 1-15,0 1-4 16,0 3 0-16,1-4 1 15,-1 9 0-15,0-1 2 16,0 0 3-16,-4 4-2 16,5-8 0-16,-1 0-1 15,0-7-2-15,0 4 1 16,5-20 1-16,-5 12 1 16,5-11 3-16,-1 0-8 15,5-1 0-15,-1 1 0 0,5 3 3 16,0 1-2-16,0 7 0 15,-4 0-1-15,0 7 0 16,0 1 2-16,-1 7 0 16,-3-4 2-16,4 8 1 15,-5-4 1-15,5-3 0 16,0-1 0-16,4-4 2 16,-5-3-1-16,5-8 2 15,-4 1-2-15,4-12 2 16,0 3-4-16,4-3-2 15,-4 4-3-15,0-8 1 16,0 8-1-16,0 3-2 16,-4 1 0-16,0 7 3 15,-1 0 0-15,-3 11 3 16,-1 0-1-16,-4 4 2 0,1-3-2 16,-1-1-1-16,0 0 1 15,0 1 1-15,1-5-1 16,-1-3 2-16,0 0-2 15,5-8-1-15,-1 0-2 16,5-7-1-16,-5 0 2 16,9-1 2-16,-4 1-2 15,4 0 0-15,-4-1 1 16,0 1 2-16,-5 7-1 16,1 0 2-16,-1 1 0 15,1 3 1-15,-5 0 0 16,0 3 0-16,0 1-5 0,5 4 1 15,-5-1 0-15,4 5 0 16,1-12 2-16,-1 3 1 16,1-3 1-16,4 0 0 15,-5 0-2-15,1 0-2 16,-1 0-2-16,5-3 1 16,-5 3 1-16,1-8 2 15,-1 8-3-15,5-4 0 16,-4 4 1-16,3 0 2 15,1-7-3-15,0 3 0 16,-1 0 1-16,1 0 2 16,0 1-3-16,0-1 0 15,-1 0 1-15,1 0 0 16,0 1 0-16,0-1 0 0,4-4 0 16,-5 4 0-16,1 1 0 15,0-1 0-15,0 0-3 16,-1 0 0-16,1 1 2 15,4-1 2-15,-4 0 0 16,-1 4 2-16,1 0-7 16,0 0 1-16,-5 0 1 15,5 4 1-15,-4-4 1 16,-1 4 2-16,1-1-1 16,-1 5 2-16,-4-4-2 15,1 3-1-15,-1 1-2 16,0 7 1-16,0-4 1 15,1 8 2-15,-1 0-1 0,0 4-1 16,0-8 1-16,1 11-1 16,-1-3 0-16,0 7 2 15,0-8-1-15,1 12 2 16,-5-7 0-16,4-1 1 16,-4-3-5-16,4-1-1 15,-4-3 1-15,0 8 2 16,0-5 0-16,0 5 2 15,0-5-2-15,0 5-1 16,0-1 1-16,0 1-1 16,0 3 0-16,0-4 2 15,0 1-1-15,0 3 2 16,0-8-2-16,0 5 2 0,0-5-2 16,4 1-1-16,1-4 1 15,-1 4 1-15,-4-5-3 16,0 1 0-16,0-4-1 15,4 8 0-15,-4-4 6 16,0 0 2-16,0-4-2 16,0 0-1-16,0-4-1 15,4 0-2-15,-4 1 1 16,4-5 1-16,-4 1-3 16,5-1 0-16,-5 5 1 15,0-8 0-15,0 3 2 16,0 4 1-16,0-11-34 0,-5 4-14 15,1 4-33-15,-4-8-14 16,-1 3-56 0</inkml:trace>
  <inkml:trace contextRef="#ctx0" brushRef="#br0" timeOffset="48792.0317">21044 6505 156 0,'9'-16'60'0,"-9"16"-32"0,4-15-24 0,-4 15 15 0,0 0-9 15,0 0-3-15,0 0 4 16,0 0 3-16,0 0-7 31,0 0 9-31,0 4 4 0,0 0 3 0,0 3 3 0,0-7-3 16,0 4 0-16,0-4-1 15,0 8-2-15,0-8-8 16,0 0-3-16,0 0-1 16,-4 0 2-16,4 4 1 15,-5 3 3-15,1-7-3 0,-4 4 1 32,3 3-7-32,-3-7-1 15,-1 4 0-15,5 4 2 16,0-8-3-16,0 7 0 15,-1-3-3-15,5 4-1 0,0-1 3 16,0 4 3-16,0-3-2 16,0 3-2-16,0 1 0 15,5 3-1-15,-5 0 0 16,0 7 0-16,0-3 0 16,0 11 0-16,0-7 0 15,4 7 0-15,-4-7 2 16,4 11 3-16,-4-12-2 15,0 1-2-15,0 0 2 16,4 3 0-16,1-3-4 16,-5-1 1-16,0 1 0 15,0-8 2-15,0 0 1 0,0 0 3 16,0 0-3-16,0 0 0 16,0-3 1-16,0-5 0 15,0 1-2-15,0-1-2 16,0-3 1-16,4-4-1 15,-4 0 0-15,4-4 0 16,0 4 0-16,-4-3 2 16,0-1-1-16,5 0-1 15,-5 0-2-15,0 1 1 16,0-1 1-16,0 4 2 16,0 0-1-16,0 0-1 15,0 0 1-15,0 0-1 16,0 0-9-16,0 0-2 15,0 0-21-15,4 0-6 16,-4 0-21-16,4 4-7 0,0-1-7 16,1 1-2-16,-5 0-25 15</inkml:trace>
  <inkml:trace contextRef="#ctx0" brushRef="#br0" timeOffset="49167.0453">21002 7176 252 0,'4'-4'93'0,"-4"4"-50"0,8-19-28 15,-8 19 24-15,5-11-10 16,-1 7-2-16,4-7-11 16,-3 0-3-16,3-1-7 0,1 5-2 0,-1 3 0 15,1 0-2-15,-1 8 1 16,1-4 0-16,-5 11 3 15,0-7 1-15,-4 7 1 16,0-3-2-16,-4 3-1 16,0-7 1-16,-5 4 3 15,1 3-4-15,-5-11-1 16,4 4 0-16,-3-4 0 16,-1 0-5-16,4-4 1 15,1 4-5-15,4-11 1 16,4 3-5-16,4 4 1 15,0-3-25-15,5 3-8 16,-5 4-25-16,4 0-11 0,-3 0-45 16</inkml:trace>
  <inkml:trace contextRef="#ctx0" brushRef="#br0" timeOffset="51698.6799">21019 7236 176 0,'-5'-19'66'0,"5"19"-36"0,-4-7-18 0,0 7 19 15,4 0-1-15,0 0 2 16,0-4-2-16,0 4-1 16,4-4-16-16,0 4 5 0,1-3 5 15,-1-1-1-15,0 4-1 16,0 0-7-16,-4 4-4 15,0-1-3-15,0 9-2 16,0-1-1-16,-4 8 2 16,4-4-1-16,-4 8 2 0,0-5-4 15,-1 9 0-15,5-5-1 16,0 1 1-16,0-4-2 16,0 0-1-16,0 0 1 15,5 3-1-15,-1-10 0 16,0 6 0-16,0-2 0 15,1 2 0-15,-5-3 0 16,0 4 2-16,0 0-1 16,0-4-1-16,0 4 1 15,0-4 1-15,0 0 1 16,0-3 1-16,0-1-2 16,4 0-2-16,0-3 1 0,0 3 1 15,1-3-1-15,-1 3 2 16,0-4-4-16,0 5 0 15,1-5 1-15,-1 5 0 16,0-1 0-16,0 0 0 16,1 1 0-16,-1-5 0 15,0 1 0-15,5-1 0 16,-1 1 0-16,1-4 2 16,-1-1-3-16,5 1 0 15,0 0 1-15,-1-4 2 16,1 0-3-16,4 0 0 15,-4 0 1-15,4-4 0 16,0 0 0-16,4 1 2 16,-4-1-1-16,4 0-1 0,-4 0 1 15,4 4-1 1,-4 0 0-16,4-4 0 0,-4 4 0 16,0-3 2-16,5 3-3 15,-5-4 0-15,0 0 1 16,0 4 0-16,-5 0 0 15,1 0 2-15,0 0-1 16,0 0-1-16,-5 0-2 16,0 0 1-16,1 0 1 15,-1 0 2-15,1 0-3 16,4 0 0-16,-5 0 1 16,5 0 0-16,0 0 0 0,-1 0 2 15,1 0-3-15,0-4-2 16,0 4 4-16,-1-3 1 15,1 3-3-15,0 0 1 16,0 0-2-16,-1-8 0 16,-3 8 4-16,-1-4 1 15,1 4-1-15,-1 0-2 16,-4 0-2-16,1 0 1 16,-1 0 1-16,0 4 2 15,0 4-3-15,1-1 0 16,-1 1 1-16,0-1 2 15,0 1-1-15,1-1-1 16,-1-3 1-16,0 0-1 0,0 0-3 16,1-1 2-16,-5-3 3 15,4-3 3-15,-4 3-2 16,4-8 0-16,-4 1 1 16,4-5 0-16,-4 5 0 15,5-5 2-15,-5 1 1 16,4-4 1-16,0 4-2 15,0-1-1-15,1-7-3 16,-1 4 1-16,0 0-4 16,0 0 0-16,1 4 1 15,3 0 2-15,-4 3-1 16,1 4 2-16,-1 1-2 16,0 3-1-16,0 0-2 15,1 7 1-15,-1 1 1 0,0-1 0 16,0 1 0-16,1-1 2 15,-1 1 1-15,0-8 3 16,0 0-1-16,0-4 0 16,1 0-1-16,3-11 2 15,-4 4-5-15,5-12-1 16,-5 8 0-16,9-8 2 16,-5 1-3-16,5 7 0 15,0 0 1-15,0 7 2 16,-5 1-3-16,1 7 0 15,-1 0 1-15,1 11 0 16,-5-4-3-16,4 16 2 16,-3-4 1-16,3 4 2 15,-4-5-1-15,5 5-1 16,-1-4 1-16,1-4 1 0,-1-4-3 16,5-7 0-16,-5 0 1 15,5-8 0-15,-4 0 0 16,3-3 2-16,1-1-3 15,0 1 0-15,-5-1 1 16,5 8 0-16,-4 0 0 16,3 8 0-16,-3-1-3 15,-1 8 0-15,-3 0 4 16,-1 0 1-16,0 4 0 16,5-7-2-16,-5-1-2 15,4 0 1-15,-3 1 3 0,3-12 1 16,1 3-4-16,-1-6 1 15,-4 3 0-15,5-8 0 16,-5 4 0-16,0 4 2 16,0-7-1-16,1 7-1 15,-1 0-2-15,0 11-1 16,-4-3 2-16,4 3 0 16,-4 0-2-16,5 1 2 15,-5-1 1-15,4 0 2 16,0 1-3-16,0-1 0 15,1-4 1-15,3 1 0 16,-4 3 0-16,5-11 2 16,-5 4-1-16,0 4 2 15,1-8-2-15,-1 0-1 0,0 0 3 16,0 0 2-16,1 0 2 16,3 0 1-16,-4-8-7 15,5 4-2-15,-1 4 0 16,1-7 2-16,-5 3-5 15,5 0-1-15,-5 0 2 16,4 1 3-16,-3-1 3 16,3 4 1-16,-4 0-2 15,9-4 1-15,-5 4-4 16,9-4 0-16,-4 4 1 16,4 0 2-16,-4 0-1 15,4 0-1-15,0 0-2 0,4 0-1 16,-4 0-5-16,4 0-2 15,-4 0 2-15,4 4 5 16,-4-4 2-16,0 0 1 16,-4 0 0-16,4 0 2 15,-4 0-3-15,0 0 0 16,-5 0 1-16,1 0 2 16,-1 0-1-16,5 0-1 15,-5 0-2-15,1-4 1 16,-1 1 1-16,1-5 0 15,-1 0 0-15,5 1 2 16,0-1-3-16,-1-3 0 16,-3 3 1-16,4 1 0 15,-5-1 0-15,5 5 0 16,-5-9 0-16,1 1 0 16,-1 3 0-16,1-3 0 0,-1 7 0 15,1-11 0-15,-1 4 0 16,1-4 2-16,-1 0-1 15,1 0-1-15,-1 0 1 16,-3-4-1-16,-1 7 6 16,0-10 4-16,0 3 1 15,1 0 3-15,-5 4-3 16,0-8 1-16,0 5-5 16,4-5 1-16,-4 4-7 15,4-7-1-15,0 7-2 16,1 0 0-16,-1 4 2 0,-4 0 2 15,0 3-6-15,0 1-1 16,0 4-23-16,0-1-8 16,0 0-20-16,0 5-7 15,0 3-24-15,0-12-7 16,8 1-47 0</inkml:trace>
  <inkml:trace contextRef="#ctx0" brushRef="#br0" timeOffset="52355.1174">23060 7315 292 0,'-8'-3'110'0,"8"3"-60"0,-9-8-36 15,5 8 28-15,0-4-12 0,0 4-2 16,4-18-10-16,0 6-3 15,4-3-9-15,0 0-2 0,5 0 0 16,8-4-5-16,-5 8 1 16,-3 3 0-16,8 8 0 15,0 0 0-15,0 4 2 16,-5 0-1-16,-3 7 2 16,-5-3-2-16,-8 7-1 15,0-4 3-15,-9 4 2 16,5-4 2-16,-9 1 1 15,4-1 0-15,-4-7 0 16,4 3-2-16,0-14-1 16,1 3-1-16,3-7 0 15,1-1-5-15,8-14 1 16,0 7-2-16,4 4 0 16,0 0 0-16,9 7 0 0,0 5 0 15,4 10 0-15,-5-3 2 16,10 7 2-16,-5 1-1 15,-9 3 2-15,0-4-2 16,-8 0 2-16,0 4 0 16,-4-11 1-16,0 4-2 15,-9-4 1-15,1 3-13 16,-10-18-6-16,5-1-31 16,-8-6-12-16,4-1-41 15,-5-19-16-15,5 8-7 16</inkml:trace>
  <inkml:trace contextRef="#ctx0" brushRef="#br0" timeOffset="53027.0388">21070 7142 264 0,'-17'-4'99'0,"17"4"-54"0,-30-11-31 0,21 11 28 15,-12 0-10-15,4-8 1 16,-8 5-14-16,4-5-4 16,-1 4-9-16,5-3-8 0,9-1-4 15,-1 4 7-15,9-3 4 16,0-1-5-16,17-3 1 15,0 0-3-15,13 3-2 16,-5 1 3-16,1 7 0 16,-5 0 3-16,-4 7 3 15,-4 1 11-15,-13 3 5 16,0 0 2-16,-9 4 1 16,1 4-9-16,-9-7-4 15,4-1-4-15,-12 0 0 0,4-11-24 16,-5 0-8-16,5-7-48 15,-5-8-17-15,5-4-69 16</inkml:trace>
  <inkml:trace contextRef="#ctx0" brushRef="#br0" timeOffset="54042.7975">22169 5207 240 0,'-59'4'90'0,"3"3"-48"0,10-10-25 0,29 3 27 16,-5 0-23-16,-3 0-6 16,0 3-12-16,-5 9-3 15,0 18 0-15,-8 4-3 0,-9 26 0 16,-12 31-1-16,-13 26 3 16,4 34-2-16,8 26-1 15,9 19 3-15,13 0 2 0,8 23 0 16,13 3 2-16,13 20-2 15,4-1 2-15,9 23-2 16,29-4 2-16,4-30-2 16,9-7-1-16,9-27 1 15,-1-41-1-15,5-31 4 16,16-37 2-16,14-23 0 16,12-30-1-16,-8-30 1 15,-1-27 3-15,5-26 2 16,8-23 3-16,-3-22-1 15,-14-23 0-15,-12-3 4 16,-18-12 3-16,-12-8 1 0,-17-7-1 16,-13-4 1-16,-8-15-1 15,-17-7-7 1,-13-20-3-16,-13-7-8 0,-12-7-1 16,-5-1-1-16,0 1 2 15,1 15-10-15,3 11-4 16,5 3-5-16,4 5 0 15,-4 14-20-15,4 27-6 16,-4 12-50-16,-1 22-22 16,-3 26-15-1</inkml:trace>
  <inkml:trace contextRef="#ctx1" brushRef="#br0">11922 16054 0</inkml:trace>
  <inkml:trace contextRef="#ctx0" brushRef="#br0" timeOffset="60679.2321">4083 12950 304 0,'-17'-7'112'0,"17"7"-60"0,-13 11-36 0,9-7 29 15,-1 3-11-15,1 1-2 16,-4 11-10-16,3 19-1 16,1 11-12-16,4 11 3 0,0-7 2 15,0-8-7-15,4 27-2 16,5 30-5-16,-1-4-1 15,-3 0 3-15,-1-8 3 16,0-3-15-16,0-15-8 16,1-16-31-16,-1-11-13 15,0-18-30-15,0-12-10 16</inkml:trace>
  <inkml:trace contextRef="#ctx0" brushRef="#br0" timeOffset="61007.5028">2656 14697 340 0,'-8'-8'126'0,"8"8"-68"0,17 4-59 15,-4 0 23-15,12-4 0 16,5 0 6-16,8 0 0 0,-8 0 3 16,42 0-17-16,59-8-6 15,-33 8-1-15,-13 0-6 0,51-7-1 16,-22-1 0-16,52 0 0 16,-26 1 2-16,42 3 3 15,-29-3-20-15,17 3-7 16,-26 0-44-16,13 4-18 15,-25 0-77 1</inkml:trace>
  <inkml:trace contextRef="#ctx0" brushRef="#br0" timeOffset="61773.2046">2665 15319 184 0,'17'19'71'0,"-17"-19"-38"0,13 26-6 0,-13-18 29 15,4 3-5-15,0-7 2 16,4 15-20-16,-3-4-8 16,-1 19-15-16,4 26-6 0,-3 12-1 15,-5-4 4-15,0 0 4 16,0-8 5-16,-5-7 4 15,1-12-6-15,0-3-3 16,0-8-6-16,-5-7-4 16,5-4 2-16,-4-8 0 15,3-7 1-15,1-8 0 16,0 4-5-16,4-34-1 16,0 8 3-16,0-31 1 15,0 12 2-15,8-31 0 16,1 16-5-16,8-19 1 15,8-42 2-15,-8 49 1 0,4 16-1 16,1 3-2-16,-1 8 1 16,9 15 1-16,-5 7-1 15,5 15-1-15,-1 5-8 16,-16 29-3-16,0-3-3 16,-9 14 1-16,-4-3 5 15,-8 12 4-15,-1-9-2 16,-4 5 2-16,-12 14 4 15,4-10 4-15,0-12 1 16,4-8 0-16,4-3-1 16,0-12 0-16,9 4-2 15,4-4 1-15,4 8-4 0,5-11-2 16,-1 3-1-16,13 12 3 16,-4-5 0-16,17 13 1 15,0-5 2-15,-4 12 1 16,-5-8-30-16,5 11-14 15,-4-7-61-15,3 12-27 16,-12-9 6 0</inkml:trace>
  <inkml:trace contextRef="#ctx0" brushRef="#br0" timeOffset="62288.8762">3318 15824 324 0,'0'4'121'0,"0"-4"-66"0,-4 27-55 16,0-24 23-16,0 12-15 16,-1 0-4-16,1 12-6 15,0-4 1-15,0 14 1 16,0-14 4-16,-1 18 5 0,1-3-7 15,0 11-3-15,0-15 2 16,-1 4 1-16,1-8 2 16,4-11 0-16,0 0 4 15,-4-19 3-15,4 0 2 0,0-27 5 16,0 5 1-16,0-27 1 16,0 7-9-16,8-33-4 15,1 14-7-15,8-10 0 16,-5 10 0-16,10 5 0 15,-5-1 0-15,12 19 0 16,-3 5 0-16,4 21 2 16,-5 1 1-16,1 22 1 15,3 16 0-15,-8 7 0 16,-8 3 0-16,-9 5 0 16,-4-8 0-16,-8-4 0 15,-9-4-9-15,0-3-2 16,0-8-9-16,0-11-5 15,-4-16-9-15,4 1-2 16,4 0-2-16,0-16 1 0,13-10-33 16,5 7-12-16,-1 7-45 15</inkml:trace>
  <inkml:trace contextRef="#ctx0" brushRef="#br0" timeOffset="62773.2949">3781 15794 296 0,'-30'-22'110'0,"30"22"-60"0,-25-23-41 0,21 19 25 16,-1-7-13-16,1 0-1 15,8-8-8-15,-4 4-2 16,13 0-6-16,-4 3-5 0,8 1-2 16,0 0 2-16,4 3 0 15,-4 4 1-15,4 16 2 16,-8-9 3-16,-5 16 2 16,1-7-3-16,-5 10-1 15,-4-7-1-15,-4 8-2 16,0-4-2-16,-9-4 1 15,9 0-10-15,-18-4-3 16,10 1 0-16,-1-5 3 0,0-7-11 16,5 0-5-16,3-7-2 15,14-5 3-15,-1 1 7 16,9 0 5-16,-4 3 8 16,13 8 3-16,-14 0 3 15,10 11 0-15,-6 1 0 16,1 18 2-16,-4 0 1 15,0 0 1-15,4 15-49 16,-9-14-19-16,1-9-32 16</inkml:trace>
  <inkml:trace contextRef="#ctx0" brushRef="#br0" timeOffset="63101.4272">4112 15760 308 0,'-4'27'115'0,"4"-27"-62"0,0 26-49 0,0-26 26 15,0 11-8-15,0 1 1 16,0 3-12-16,0 0-4 16,0 4-5-16,0 0 3 0,0 3 1 15,0-3 9-15,0 0 2 16,0-8 3-16,0 1 0 15,0-9 2-15,0-3 1 16,0 0-1-16,0-15 1 0,0-7-9 16,0-24-1-16,0 9-9 15,8-20-3 1,5 8-3-16,8-8 0 0,1 12-33 16,3-8-15-16,1 12-29 15,3 11-11-15,1 7-78 16</inkml:trace>
  <inkml:trace contextRef="#ctx0" brushRef="#br0" timeOffset="63554.6344">4354 15824 280 0,'-25'-18'107'0,"25"18"-58"0,-13-27-35 0,9 23 28 15,4-3-16-15,0-1-3 16,4-3-11-16,-4 0-3 16,13-4-5-16,-1 3-3 0,10-3 2 15,-5 4 2-15,4 0 4 16,-4-1-2-16,4 12-2 16,-12 0 2-16,-1 12 2 15,1-9 0-15,-9 16 0 16,0-4-8-16,-9 12 0 15,1-5-10-15,-5 8-2 16,-4-3-1-16,4 3 2 16,5-11-1-16,-1-8 2 0,5 0 3 15,4-14 1-15,0-1 0 16,4-7 1-16,0-1 3 16,5 1 2-16,-1-8-2 15,1 15-2-15,-1-7 4 16,5 15 1-16,-9 3 0 15,5 5 1-15,-5-1-2 16,0 12 2-16,1-5-7 16,3 1 1-16,1-4-39 15,-1 1-16-15,0-1-81 16</inkml:trace>
  <inkml:trace contextRef="#ctx0" brushRef="#br0" timeOffset="63820.2639">4622 15511 332 0,'-5'-22'123'0,"5"22"-66"0,0-19-38 0,0 19 32 16,0 0-26-16,0 0-6 15,0 19-12-15,0-8-3 16,0 23-2-16,0-4-2 0,0 19 3 15,0-7 0-15,0 10 1 16,0-6-20-16,0 3-9 0,0-12-31 16,5 1-13-16,-1-8-51 15,0-7-54 1,5-12 63-16</inkml:trace>
  <inkml:trace contextRef="#ctx0" brushRef="#br0" timeOffset="64007.8076">4702 15425 280 0,'4'-27'107'0,"-4"27"-58"0,0 8-29 16,0-5 30-16,0 9-5 15,0-1 0-15,0 16-11 16,0-5-4-16,0 23-17 0,0 1-6 0,0 10 0 16,0-7-6-16,5 8-1 15,-5-8-40-15,0 4-18 16,0-8-43-16,8 12-19 15,13 10-13 1</inkml:trace>
  <inkml:trace contextRef="#ctx0" brushRef="#br0" timeOffset="64398.4688">5084 16137 400 0,'-8'12'148'0,"8"-12"-80"0,-9 0-48 0,5 0 37 0,-4 0-24 16,3 0-9-16,-3-12-12 16,4 5-4-16,-18-8-4 15,10 3-3-15,-5-18 2 0,0 8-4 16,4-16-2-16,4 4-1 15,14-11 0-15,-1 7 0 16,9-7 0-16,-1 7-13 16,10 0-4-16,-5 8 0 15,0 8 2-15,0-1 4 16,-5 23 4-16,1 7-4 16,-5 12-1-16,-8 4-2 15,-4 0-2-15,0-5-8 0,-4-6-5 16,3-1-13-16,-3-11-4 15,-1-7-33-15,9-9-14 16,-4-6 3 0</inkml:trace>
  <inkml:trace contextRef="#ctx0" brushRef="#br0" timeOffset="64882.8665">5288 15489 332 0,'8'-15'126'0,"-8"15"-68"0,5 7-54 0,-5 1 24 16,0 3-7-16,0 0 2 16,4 12-4-16,0 3 0 15,0 20-10-15,1-9-1 0,7 16-1 16,-3-15-3-16,-1 11-1 16,1-8-8-16,-1 5-4 15,-3-9-28-15,3-3-14 16,1 0-50-16,3-11-23 15,1-23-1 1</inkml:trace>
  <inkml:trace contextRef="#ctx0" brushRef="#br0" timeOffset="65254.6206">6027 14293 324 0,'0'0'121'0,"0"0"-66"0,17 8-51 0,-17-5 26 15,12 1-17-15,1 0-4 16,17-4-4-16,-5 0 1 16,13 0-3-16,-8 0-8 0,25 4-5 15,-12-1-67-15,12 1-31 16,-8 0-22-1</inkml:trace>
  <inkml:trace contextRef="#ctx0" brushRef="#br0" timeOffset="65442.1118">6005 14587 356 0,'26'-4'134'0,"-26"4"-72"0,59 0-55 0,-50 0 29 0,16-7-21 16,-4 3-6-16,13-3-27 15,-4 3-14-15,30-7-80 16,-14-1-35-16</inkml:trace>
  <inkml:trace contextRef="#ctx0" brushRef="#br0" timeOffset="65817.166">8344 12879 320 0,'-4'-49'121'0,"4"49"-66"0,4-4-51 0,-4 4 24 16,4 19-16-16,-4-8-4 15,9 23-3-15,-1-4 1 16,1 23-3-16,-1-8 0 0,1 34 1 16,4 42-2-16,-5-8 1 0,1-7-33 15,-5-4-14-15,0-8-31 16,0-11-11-16</inkml:trace>
  <inkml:trace contextRef="#ctx0" brushRef="#br0" timeOffset="66129.659">7801 14146 312 0,'-13'15'118'0,"30"-11"-64"0,21-15-41 0,-12 7 28 15,-1-4-14-15,-4 8-3 16,39-11-10-16,-9 0-1 16,34 3-8-16,-13 4-1 0,21 8 0 15,-16 4-20-15,29 14-9 16,-13-7-34-16,13 12-12 16,-17-5 37-16,13-3 18 15,-13 4-19-15,-4-12-8 16,-13 0-60-1</inkml:trace>
  <inkml:trace contextRef="#ctx0" brushRef="#br0" timeOffset="66805.7195">7894 14942 264 0,'9'-4'101'0,"-9"4"-54"0,8 26-53 0,-8-22 17 0,4 26-9 15,1-3-2-15,-1 18 1 16,0-11 1-16,-4 26-1 16,0-11-3-16,0 12 1 0,0 25 3 15,0-37 1-15,0-7-1 16,0-4 1-16,0 7 9 16,0-34 4-16,0 4 10 15,0-30 4-15,0 4-10 16,4-34-2-16,-4 7 7 15,9-30 6-15,-5 0-10 16,9-11-4-16,0 11-8 16,4-11-4-16,0 15-2 0,4 0 0 15,0 15-4-15,4 11 0 16,-3 8-1-16,7 22 0 16,-3 1-7-16,-9 18-2 15,0-3-5-15,-17 18-3 16,0-11-3-16,-9 23 1 15,1-4 10-15,-9 7 3 16,0-7 8-16,-4 0 2 16,-9 11 4-16,9-18 1 15,4-5 1-15,4 1 2 16,0 0 6-16,9-12 2 16,0-4-9-16,4 5-3 15,0-5-2-15,13 8 0 16,-5 0-2-16,13 8 1 0,-4-4-2 15,13 11 2-15,-5-3-26 16,5 6-10-16,-4-2-23 16,3 3-7-1,-3-4-46 1,3-8-56-16,-3-3 53 0</inkml:trace>
  <inkml:trace contextRef="#ctx0" brushRef="#br0" timeOffset="67337.0066">8501 15523 208 0,'-17'0'79'0,"17"0"-42"0,-17 11-28 0,13-11 22 16,0 4-8-16,-1-1 1 16,1 1-9-16,0 0-2 15,4 4-7-15,0-5 3 0,4 5 3 16,0-1 0-16,9 5 3 16,-4-5-4-16,8 8-1 0,-5-3-2 15,1-1 0-15,0 0 9 16,-5 1 4-16,1-1 8 15,-5 0 5-15,0 1-10 16,-8-1-4-16,0 0-11 16,-13 1-6-16,4-5-13 15,-12-3-6-15,3 0-30 16,-3-1-10-16,4-3-46 16,8 0-18-16,5 0-4 15</inkml:trace>
  <inkml:trace contextRef="#ctx0" brushRef="#br0" timeOffset="67649.5267">8773 15768 304 0,'-30'0'115'0,"30"0"-62"0,-25-15-31 0,20 15 31 16,-7-8-8-16,-1 1-2 15,0-16-16-15,0 4-6 16,5-11-12-16,0 4-8 0,3-8-4 16,5 3-1-16,9-10 0 15,-5 7 0-15,9 4 3 16,-1 7-11-16,14 8-2 16,-5 4 0-16,0 7 1 15,-4 0 1-15,-12 12 2 16,-1-1-1-16,-8 8 0 0,-1-3-10 15,-3 3-4-15,-1-4-28 16,1 0-11-16,-1-3-68 16</inkml:trace>
  <inkml:trace contextRef="#ctx0" brushRef="#br0" timeOffset="68024.5645">8960 15560 292 0,'-9'4'110'0,"9"-4"-60"0,-4 11-47 0,4-7 21 16,0 8-12-16,0-1-2 15,0 4 6-15,0 0 3 16,4 4-9-16,0-4 8 0,1 4 2 15,-1-4-2-15,0 0 2 16,0-4 4-16,1-3 2 16,-1-1 2-16,0-10 2 15,0 3-7-15,1-15-2 16,-5-1-8-16,0-6 0 16,0-1-6-16,4-11-2 15,0 8-9-15,5-4-3 16,-5-1-29-16,9 5-12 0,-5 3-30 15,9 12-11-15,-4 0-46 16,8 7-58 0,-4 4 63-16</inkml:trace>
  <inkml:trace contextRef="#ctx0" brushRef="#br0" timeOffset="68243.3365">9236 15534 352 0,'-9'-11'132'0,"9"11"-72"0,-4 3-50 0,0 5 28 16,4-4-26-16,0-1-5 16,0 20-6-16,0-8-1 15,0 12 0-15,0-5-3 0,0 12 2 16,0-11-19-16,4 3-7 16,0-3-21-16,0-8-8 15,-4 0-43 1,5-11-58-16,-1 0 41 15</inkml:trace>
  <inkml:trace contextRef="#ctx0" brushRef="#br0" timeOffset="68368.3514">9261 15308 260 0,'-13'-98'99'0,"13"98"-54"0,-4-34-24 0,0 26 28 16,0 8-24-16,4 0-6 15,0 8-25-15,0 3-9 16,4 4 7-16,-4 4-47 0,8 7-20 0,22 16-43 15</inkml:trace>
  <inkml:trace contextRef="#ctx0" brushRef="#br0" timeOffset="68712.106">9596 15749 332 0,'-17'15'126'0,"5"-4"-68"0,-5-3-37 0,12-4 35 16,-3-4-17-16,-1 0-2 16,1-12-16-16,-1 5-5 15,1-12-9-15,-1 4-7 0,9-8-1 16,0 8-1-16,5-7 0 16,-1-1 0-16,4 4 0 15,1 0 0-15,4 8-2 16,-5 0 0-16,-4 7 0 15,1 0 0-15,-5 12 0 16,0-1-4-16,-5 8-2 16,1-4-20-16,0 5-7 15,0-13-28-15,4-3-11 16,4-19-87 0,4-3 42-1</inkml:trace>
  <inkml:trace contextRef="#ctx0" brushRef="#br0" timeOffset="69009.0581">9758 15289 332 0,'-5'11'123'0,"1"-3"-66"0,0 37-51 15,-5-26 28-15,5-4-11 16,0 7-1-16,0 1-10 16,-5 4-5-16,5 3-4 15,0-4-5-15,8 4 1 0,0 4-1 16,5-7 0-16,-1-1 2 15,-4-7 0-15,1-4 4 16,3 4 5-16,1 11 6 0,-5-7 5 16,0-5-6-16,0 5-1 15,1 0-7-15,-5-1-4 16,0 12 1-16,-5-11 0 16,1-4-19-16,0-4-9 15,0-4-25-15,-5-11-11 16,1 0-31-16,-1-15-12 15,1-11-20 1</inkml:trace>
  <inkml:trace contextRef="#ctx0" brushRef="#br0" timeOffset="69477.8205">10118 15247 284 0,'5'-22'107'0,"-5"22"-58"0,4-4-37 0,-4 4 26 16,0 7-11-16,0 1-1 15,0 15-11-15,0-5-2 16,4 16-7-16,0-3 3 0,5 10 3 16,-5-7-4-16,5 11 0 15,-1-3-2-15,1 3-1 16,-5 0-23-16,0 1-8 16,0-12-44-16,-4-1-18 15,0-2-51 1</inkml:trace>
  <inkml:trace contextRef="#ctx0" brushRef="#br0" timeOffset="69680.9893">10161 15315 344 0,'0'-19'129'0,"0"19"-70"0,0-3-40 15,0 3 32-15,0 3-19 16,0 1-4-16,0 0-16 15,0 0-8-15,0 3-2 16,0 5-2-16,4-1 2 0,-4 0-30 16,4 12-11-16,1-4-37 0,-5 7-17 15,0-3-55 1</inkml:trace>
  <inkml:trace contextRef="#ctx0" brushRef="#br0" timeOffset="69899.7477">10140 15911 416 0,'0'4'154'0,"0"-4"-84"0,8-4-64 0,-8 4 33 16,4-4-25-16,1 1-5 15,7-1-8-15,1 0-2 16,8-4 1-16,-4 5-29 0,13-5-10 15,-5 4-63-15,26-7-24 0,26-4-20 16</inkml:trace>
  <inkml:trace contextRef="#ctx0" brushRef="#br0" timeOffset="70352.9316">11566 13886 280 0,'-13'-19'107'0,"13"19"-58"0,-13-15-33 0,9 15 29 16,0 0-17-16,0 0-4 15,4 7-10-15,0 1-4 0,4 15-5 16,-4-1 3-16,8 23 2 0,-3-3-3 16,3 11 1-16,1-8-5 15,-1 12 0-15,-4-8 1 16,1 11 0-16,-1-7-35 16,0 0-17-16,0-8-30 15,-4-4-12-15,0-7-38 16</inkml:trace>
  <inkml:trace contextRef="#ctx0" brushRef="#br0" timeOffset="70524.801">11383 14259 332 0,'22'-7'126'0,"-22"7"-68"0,38-12-41 0,-34 12 30 15,17 0-25-15,-4 0-7 16,26 0-39-16,-9 0-16 15,21 8 20-15,-4-4-52 0,21 3-21 16,-8 4-33 0</inkml:trace>
  <inkml:trace contextRef="#ctx0" brushRef="#br0" timeOffset="70931.1364">14049 12928 300 0,'-13'-19'112'0,"13"19"-60"0,-21-8-34 16,17 8 28-16,0 0-13 15,-1 4-2-15,10 11-16 0,-5 0-4 16,8 19-7-16,-4-7-3 0,5 29 0 15,-5-7-8-15,4 34 0 16,-3-11-24-16,-1 7-9 16,0-11-19-16,0 11-8 15,1-18-63 1</inkml:trace>
  <inkml:trace contextRef="#ctx0" brushRef="#br0" timeOffset="71540.561">13238 14248 300 0,'-8'0'112'0,"8"0"-60"0,0 0-41 0,0 0 26 16,4 0-11-16,0 0-3 0,13 0 6 15,0 0 4-15,38 0-17 16,-8 0 4-16,29 0 3 0,-12 0-6 16,42 0-2-16,-17-8-6 15,26 1-1-15,-22 3-5 16,26-4-2-16,-17 1 4 15,17-4 1-15,-17-1-22 16,0 5-11-16,-13-1-51 16,4 4-20-16,-16 1-72 15</inkml:trace>
  <inkml:trace contextRef="#ctx0" brushRef="#br0" timeOffset="72321.9133">13018 14919 192 0,'8'4'74'0,"-8"-4"-40"0,4 30-29 16,-4-22 17-16,0 22-10 16,0-4-2-16,-4 27 8 15,4-15 5-15,0 15-12 16,0-4-4-16,0 0-2 0,0-4-3 0,4 0 1 16,-4-7 0-16,4 0 1 15,-4-4-2-15,0-12 1 16,0-3 18-16,0-15 10 15,0 3-2-15,0-26 0 16,0 4-3-16,0-30 1 16,0 7-4-16,5-26 0 15,-1 8-14-15,13-16-6 16,-4 12-2-16,12-12-1 16,-4 4-3-16,13 8 0 15,-4 7 2-15,17 15 0 16,-9 4 3-16,0 23 1 15,-4 0-8-15,-4 18-2 16,-5 1-3-16,-16 14-1 16,-1-3-3-16,-20 19-1 15,-1-8 5-15,-13 15 6 0,5-7 3 16,-13 7 3-16,4-7-3 16,1-4 0-16,3-4 7 15,1 0 4-15,4-7-1 16,8 3 0-16,4-3-3 15,9 0-1-15,0-4-3 16,9 3 1-16,-1 1-2 16,14 3-1-16,-5 1 3 15,12 10 0-15,-3-3-65 16,8 15-30-16,-5-15-64 16</inkml:trace>
  <inkml:trace contextRef="#ctx0" brushRef="#br0" timeOffset="72853.2075">13675 15315 284 0,'-21'-4'107'16,"21"4"-58"-16,-21 8-37 0,17 0 24 0,-5-8-15 15,1 3-2-15,-5 9-2 16,5-1-2-16,-5 0-7 15,4 1-3-15,1 3-1 0,-1-4-2 16,5 4-2-16,0 0-2 16,8 0 1-16,0-3 1 15,9 3 0-15,-4 0 0 16,8 0 0-16,0 4-3 16,4-4 2-16,-4 4 3 15,4-1 3-15,-4-2 9 0,0 2 5 16,-4 1 4-16,-5 4 3 15,-4-12-5-15,-8 12-1 16,0-12-9-16,-9 4-4 16,0 0-11-16,-8-3-5 15,4-5-17-15,-4-3-7 16,4 0-26-16,4-4-13 16,5 0-52-1,16-8-58-15,1 1 59 16</inkml:trace>
  <inkml:trace contextRef="#ctx0" brushRef="#br0" timeOffset="73259.5002">14181 15741 280 0,'-17'-18'107'0,"17"18"-58"0,-17-12-33 16,12 12 29-16,-7-4-4 16,3 1 0-16,-8-1-7 15,4 0-4-15,-8-7-16 16,0 0 2-16,0-8 4 0,0 4-7 16,4-12-2-16,0 5-4 15,4-12 0-15,0 0-6 16,9-8-1-16,0 4-2 0,8-7 0 15,0 7 0-15,13 5 0 16,-4 2-3-16,4 12 1 16,0 4-9-16,0 15-4 15,0 0-5-15,-5 19 1 16,-3-4-1-16,-9 8-2 16,0-4-8-16,0 3-5 15,0 5-9-15,-4-5-4 16,-1-6-1-16,1-9 1 15,4-7-54 1</inkml:trace>
  <inkml:trace contextRef="#ctx0" brushRef="#br0" timeOffset="73639.0988">14278 15447 244 0,'4'0'90'0,"-4"0"-48"0,9 12-31 16,-9-9 21-16,4 9-19 15,0 3-5-15,5-4-3 0,-5 4-1 16,5 15-2-16,-5 0 7 15,0 1 4-15,0-5 16 0,1-3 6 16,-1-4 8-16,-4-8 3 16,0 0-7-16,0-11-4 15,0 0-8-15,0-11-3 16,0-8-7-16,0-7 0 16,0-5-10-16,0-6-2 15,0 3-8-15,4-4-2 16,0 0-34-16,9 1-11 15,-4 6-39-15,8 9-14 0,0-1-64 16</inkml:trace>
  <inkml:trace contextRef="#ctx0" brushRef="#br0" timeOffset="73873.4963">14575 15474 356 0,'-42'-15'132'0,"42"15"-72"0,-4-4-50 0,4 4 30 16,-5 4-22-16,5-1-5 16,0 9-8-16,0-5-2 15,0 12-1-15,0-8-4 0,0 12-1 16,0 3-14-16,13-3-6 16,-4-4-19-16,3 0-9 15,-3 0-30-15,4-8-13 16,-5-7-21-1</inkml:trace>
  <inkml:trace contextRef="#ctx0" brushRef="#br0" timeOffset="73998.473">14537 15308 296 0,'-34'-61'112'0,"34"61"-60"0,-13-37-39 0,9 37 30 16,0-12-24-16,0 5-7 15,4 3-30-15,0 4-14 0,0 0 17 16,0 4-68-16,25 7-26 0,-4 0 1 15</inkml:trace>
  <inkml:trace contextRef="#ctx0" brushRef="#br0" timeOffset="74342.3474">14936 15568 324 0,'-17'38'121'0,"4"-20"-66"0,5 1-42 15,-1-7 28-15,1-5-14 16,4 5-1-16,-9-9 0 16,4 5 3-16,-8-4-15 0,5 3 5 0,-10-18 2 15,6 3-5-15,-6-7-1 16,5-4-5-16,5-11-1 16,-1 4-8-16,9-4-2 15,-1-1-5-15,14-3 1 16,-1 8-2-16,9 0 2 15,-4 3 1-15,4 8 2 16,0 0-6-16,-4 11-2 16,-1 4 1-16,-7 0 0 15,3 8-10-15,-4 3-3 16,1-4-28-16,-5 1-12 16,0-4-15-16,0-4-2 15,4-8-50-15</inkml:trace>
  <inkml:trace contextRef="#ctx0" brushRef="#br0" timeOffset="74686.1015">15051 15149 356 0,'8'-19'134'0,"-8"19"-72"0,-4-3-52 16,4 3 28-16,-4 7-23 15,-1 1-6-15,-3 11-11 16,-1-4-1-16,1 19 1 15,-1 7-1-15,5-11 1 0,0-7 2 16,8 11 2-16,0-12 1 0,9 1 1 16,-4 0 4-16,8 3 5 15,-5-3 8-15,5-1 5 16,-4 1 1-16,-4 0 3 16,-5-1-7-16,-4 12-4 15,0-11-11-15,-9 7-5 16,5 0-18-16,-9-7-5 15,5-1-19-15,-9-3-7 16,4-4-14-16,0-11-2 16,1 0-20-16,3-19-8 15,1 4-39 1</inkml:trace>
  <inkml:trace contextRef="#ctx0" brushRef="#br0" timeOffset="75170.5283">15276 15119 200 0,'4'4'77'0,"-4"-4"-42"0,17 7-10 15,-17-3 27-15,8 0-2 0,-3 0 0 16,16-1-5-16,0-3-4 16,0 0-22-16,-4 0 4 0,9-3 4 15,-5-1-11-15,4 8-1 16,-3-1-5-16,-1 16-1 15,-4-4-1-15,-9 19 0 16,1-3-2-16,-9 14 1 16,0-7-4-16,-9 18-2 15,1-11 0-15,-1 16-1 16,1-16 2-16,4 4 1 16,-1-11-1-16,10-8-2 15,-1-4 3-15,13-18 2 16,-4 3-33-16,29-30-15 0,34-7-30 15,5-19-10-15,-17-38-81 16</inkml:trace>
  <inkml:trace contextRef="#ctx0" brushRef="#br0" timeOffset="82175.2377">4074 16616 228 0,'4'-26'88'0,"-4"15"-48"0,0-35-29 0,0 31 23 0,0 0-11 15,0-4-4-15,0-3-6 16,5-1-1-16,-1 12-7 15,0 0 6-15,0-1 4 0,0 8-3 16,1 8 1-16,-1 11 3 16,0 15 2-16,0 1-3 15,1 10 1-15,3 8-3 16,-4 8 2-16,-4 11-4 16,0 11-1-16,0-7-4 15,0-1 1-15,0-3-4 16,0-8-2-16,0-7 0 15,0-11 1-15,0-8-23 16,-4-12-11-16,-4-10-34 16,3-16-13-16,5-8-69 31</inkml:trace>
  <inkml:trace contextRef="#ctx0" brushRef="#br0" timeOffset="82681.8709">3450 17427 188 0,'-17'-11'71'0,"9"7"-38"0,-22 0-28 0,21 4 19 16,1 4 5-16,-5 0 6 15,5 4-9-15,3 3-6 16,1 0-11-16,0-3 7 0,8-1 4 0,5 1 7 15,-1-4 6-15,13-4-3 16,5-4 0-16,21 0-6 16,29-3-1-16,9-1-8 15,4 4-2-15,9 4-5 16,16 0 0-16,9 4-5 16,-12 7-2-16,-5 1 2 15,-4 3 0-15,4 4 1 16,-4-8 0-16,-9 0-11 15,-4-11-5-15,-17 0-12 16,-8-11-3-16,-9 0-18 16,-8-1-9-16,-9-3-64 15,-17 4-26-15,-16 0 31 16</inkml:trace>
  <inkml:trace contextRef="#ctx0" brushRef="#br0" timeOffset="83556.9717">3170 17865 268 0,'0'-11'101'0,"-9"14"-54"0,5 5-44 0,0-1 23 15,0 12-13-15,-5 11-2 16,1 19-9-16,-1 4-1 15,5 11-1-15,0 4-3 0,-1-11 0 16,1-1 2-16,4-7 2 16,0-15 0-16,0-3-1 15,0-9 3-15,0-7 0 16,-4-7 7-16,0-12 4 16,-5-11-5-16,1-8-1 15,-9-14 0-15,17-5 0 16,4-26-2-16,9 8-1 15,4-8-3-15,0 4-2 16,8 4 1-16,5 7 1 16,4 11-3-16,0 8-2 0,-9 8 4 15,5 15 1-15,-9-1 0 16,-4 12-2-16,0 12 1 16,-4 10-1-16,-5 8-5 15,-8 4 1-15,-4 4-7 16,-9 4-1-16,1-1-2 15,-5-3-1-15,0-8 8 16,-4-4 6-16,4-3 5 16,0 0 3-16,8-5 1 15,-4 1 2-15,1 0-1 16,7-4 2-16,5 4 0 16,13 8 1-16,0-5-2 0,0 1-1 15,8-1 3-15,0 1 5 16,0 0-7-16,0-4-1 15,1 11-10-15,-1-8-4 16,-4-7-37-16,-4 4-17 16,8-4-25-16,-4-3-11 15</inkml:trace>
  <inkml:trace contextRef="#ctx0" brushRef="#br0" timeOffset="84189.1097">3599 18446 228 0,'-22'-12'85'0,"18"12"-46"0,0-7-30 16,4 7 19-16,-4 7-8 16,-1-3-1-16,1 7-14 15,0 8-2-15,0 4-3 16,4 7 0-16,0 4 0 0,0 8 0 15,4-8 0-15,0-4 0 16,0 0 2-16,5-4-1 16,-9-7-1-16,8-4 3 15,-8-7 2-15,0-16 9 16,0-3 5-16,0-12-3 0,0-11 1 16,0-7-1-16,0-12 2 15,0 0-12-15,5-3-4 16,7 3 3-16,5 0 4 15,0 8-5-15,5 11-2 16,-1 7-1-16,4 9-1 31,1 14 0-31,-5 4 0 16,-4 11 2-16,0 8 1 16,-4 4-1-16,-5-1-2 15,-4 5-2-15,1-1 1 16,-5-3-1-16,-5-1-2 15,-3-3-6-15,-5 0-4 0,0-8-10 0,-4-7-3 16,0 4-12-16,-8-8-5 16,8-8-16-16,13 4-7 0,8-7-30 15</inkml:trace>
  <inkml:trace contextRef="#ctx0" brushRef="#br0" timeOffset="85065.7021">3917 18393 236 0,'-9'-15'90'0,"5"7"-48"0,4-7-29 0,0 8 24 15,0-1-15-15,0-3-2 16,4-12-10-16,1 12-2 15,3-8-4-15,5-4-5 0,0 12 0 16,-1 0 1-16,1 3 2 16,8 4-1-16,-12 4 2 15,4 0 0-15,-1 12 1 16,-3 3 0-16,-5 4 2 16,-4 0-3-16,-4 3 0 15,-5-7-3-15,1 4-1 0,-1 0 3 16,1-4 1-1,-1-4-1-15,5-3-2 0,-13-4-10 16,9-4-4-16,-1-4-24 16,9 0-10-16,0-3-63 15,4-1-40 1,9 0 66-16</inkml:trace>
  <inkml:trace contextRef="#ctx0" brushRef="#br0" timeOffset="85268.8618">4061 18333 244 0,'0'3'93'0,"0"-3"-50"0,0 4-22 0,0-4 30 16,0 4-12-16,0 3-2 15,0 1-19-15,5 3-9 16,-1 4-5-16,0 0-1 0,0 4 0 16,1-4-4-16,-1 12-1 15,4-5-21-15,1 5-8 16,-5-5-39-16,26-3-95 31</inkml:trace>
  <inkml:trace contextRef="#ctx0" brushRef="#br0" timeOffset="85628.2644">4240 18329 224 0,'-34'4'85'0,"12"3"-46"0,10 1-28 16,7-1 23-16,1 4-11 16,4 1-4-16,0 3-2 15,9 0 2-15,-1 0-11 16,5 8 4-16,-5-12 4 0,1 4 1 16,-1-4-1-16,-3-3 3 15,-1-1 0-15,0-3 3 16,0-15 10-1,-8-12-11-15,8-7-4 16,1-4-2-16,-1-4-8 16,4-7-4-16,1 0-2 15,4-4 1-15,3 7-1 16,1 5-1-16,5 10-21 0,-1 1-11 16,-4 11-28-16,4 7-10 15,0 8-40-15,5 15-15 16,-13 0 15-1</inkml:trace>
  <inkml:trace contextRef="#ctx0" brushRef="#br0" timeOffset="86113.0789">4439 18344 260 0,'0'-15'96'0,"4"15"-52"0,-8-12-32 16,4 12 26-16,4-11-9 15,1 4-2-15,-1 3-9 16,4-7-3-16,-3 11-9 16,3-8-2-16,1 4 2 0,-1 4-3 15,0 4-2-15,1-4 0 16,-5 8-1-16,0-5 4 15,1 5 2-15,-5 3-5 16,0-7 0-16,0 7-8 16,-5 1-3-16,5 3-5 15,-4 0-2-15,0 0 8 0,0-4 4 16,-1-3 6-16,1-1 4 16,-4-3 13-16,-1-4 6 15,1 0-6-15,-1 0-3 16,5 0-8-16,4-4-3 15,-4 4-2-15,0-4-2 16,4 1-2-16,0-1-1 16,0 0-1-16,4 0 3 15,0-3-7-15,5-1 1 16,-5 4-21-16,4 1-9 16,-3-1-14-16,-1 0-4 15</inkml:trace>
  <inkml:trace contextRef="#ctx0" brushRef="#br0" timeOffset="86895.0979">4583 18351 168 0,'-8'0'66'0,"4"0"-36"0,-5-3-13 0,9 3 20 16,-4-4 7-16,0 0 6 15,-1 0-12-15,5 1-5 16,-4-1-19-16,4-4 0 0,0 8 2 16,0 0-4-16,0 8 1 15,0-1-4-15,4 8 2 16,1 4-6-16,-1 4-1 16,0 3 0-16,0 4 0 15,1 1-5-15,-1-13-1 16,4 1-21-16,-3 0-8 15,-1-4-35-15,-4-7-15 0,8-8-45 16</inkml:trace>
  <inkml:trace contextRef="#ctx0" brushRef="#br0" timeOffset="87207.6594">4656 18144 188 0,'-5'-19'71'0,"1"15"-38"0,0 4-10 0,4 0 24 16,0 0-11-16,-4 12-3 16,4-1-6-16,0 0 0 15,0 12-15-15,4 7 2 0,0 0 2 16,0 8-4-16,1-4 1 15,-5 0-10-15,4-4-2 16,-4 0-8-16,4 4-3 16,-4-4-27-16,4-3-14 15,-4-8-31-15,5-1-13 16,-1-10-4 0</inkml:trace>
  <inkml:trace contextRef="#ctx0" brushRef="#br0" timeOffset="87488.9857">4808 18095 240 0,'-25'0'90'0,"21"11"-48"0,-1 8-23 16,1-8 26-16,4 8-10 15,0-4-1-15,0 4-6 16,0 4-3-16,4-1-13 15,5 9 1-15,-1-1 1 0,1 4-1 16,-5-8 2-16,5 4-8 16,-5 1-4-16,0-1 0 0,0-4 0 15,1-3-19-15,-1-1-9 16,0-7-34-16,0-3-12 16,1-8-53-1,3-16-48-15,1-10 69 16</inkml:trace>
  <inkml:trace contextRef="#ctx0" brushRef="#br0" timeOffset="87988.9961">5212 18434 188 0,'0'0'71'0,"-5"0"-38"0,-3 4-10 15,8-4 26-15,-9 0-5 16,5 0-1-16,-9-4-11 15,1-3-5-15,-5-1-15 16,4-3 1-16,-4-4 1 0,0-4-1 16,4-7 2-16,1-1-8 0,7 1-4 15,5-4-5-15,5-8 1 16,-1 8-1-16,4 0-2 16,5 7 3-16,0 12 2 15,-1-1-7-15,1 12-3 16,0 12 9-16,-5-1 6 15,-3 12-7-15,-1 3-3 16,-4 4-3-16,-4 0 1 16,-1 1-3-16,1-9-1 15,-4 1-13-15,-1-12-5 16,5 0-3-16,4-11-1 16,-9 0-4-16,9-3-1 15,9-16-67 1</inkml:trace>
  <inkml:trace contextRef="#ctx0" brushRef="#br0" timeOffset="88364.0302">5301 18031 204 0,'0'-15'77'0,"0"15"-42"0,0-8-19 0,0 8 24 16,0 8-3-16,4 3 0 15,-4 4-7-15,0 8-2 16,8 7-15-16,1 8 1 0,4-1 0 15,-1 5-3-15,1 3 1 16,-4 4-5-16,-1-7-2 16,-4-1-2-16,1-3 0 15,-1-4-4-15,-4 0 0 16,0-8-23-16,0-3-10 16,0-8-37-16,4-8-17 15,0-7-36 1</inkml:trace>
  <inkml:trace contextRef="#ctx0" brushRef="#br0" timeOffset="88865.2132">6086 17518 184 0,'-4'0'71'0,"4"4"-38"0,4 3-14 16,0-3 21-16,5-4-3 16,3 0 1-16,10 0-4 15,3-4-1-15,5 4-18 16,4 0-7-16,0 0-1 0,0 0-4 16,8 11 0-16,5 1-36 15,0-5-16-15,-5 1-35 16,-8-4-14-16,-4-4 1 15</inkml:trace>
  <inkml:trace contextRef="#ctx0" brushRef="#br0" timeOffset="89083.9405">6277 17797 372 0,'13'-8'140'0,"-9"5"-76"0,9-1-68 0,-5 4 24 16,5-4-15-16,8 0-3 15,5 1-8-15,16-1-4 16,9 4 6-16,8 0-56 0,1-8-24 16,8-14-59-1</inkml:trace>
  <inkml:trace contextRef="#ctx0" brushRef="#br0" timeOffset="89646.5331">8179 16292 260 0,'4'0'96'0,"-4"8"-52"0,0 7-29 0,4-4 26 0,-4 4-9 16,0 8 1-16,0 11-12 15,0 7-3-15,0 1-10 16,9 7-3-16,-5 0-1 0,-4 11 0 16,-4 0 0-16,4 5-5 15,-5-5 1-15,1 0-16 16,4-3-6-16,0-8-22 15,9-8-10-15,-5-3-24 16,0-8-9-16</inkml:trace>
  <inkml:trace contextRef="#ctx0" brushRef="#br0" timeOffset="90005.9541">7729 17250 264 0,'-13'8'99'0,"4"-5"-54"0,9 5-33 0,0-4 26 0,5-1-9 16,3 1 0-16,13 0-1 16,13 0 0-16,9-4-15 15,3 0 14-15,14 0 7 0,25-4-10 16,21 0-1-16,-4 0-11 16,-5 1-5-16,-3 3-2 15,8 7-1-15,-5 1-35 16,-3 3-17-16,-5-3-44 15,-9-1-19-15,-3-14-38 16</inkml:trace>
  <inkml:trace contextRef="#ctx0" brushRef="#br0" timeOffset="92067.8818">7512 17782 208 0,'-17'7'79'0,"17"-7"-42"0,-8 12-19 0,3-8 25 0,1-1-7 0,4 1 2 15,0-4-11-15,0 0-2 16,13-4-14-16,-5 1 4 0,9-1 3 0,0 0-2 16,13 0 1-16,-4 0-7 15,8 4-2-15,-9 0-2 16,0 12-1-16,-3-5 1 31,-10 16 1-31,-3-12 3 16,-18 23 4-16,1-4-8 0,-13 12-1 0,4-8-5 15,-4 11-1-15,-1-3 1 16,1 3 2-16,4-4 3 31,4-3 2-31,5-4 5 0,4 4 3 0,-1-8-4 0,10-8-1 16,-1-6-4-16,13-1 1 15,0-4-6-15,13-4-3 16,-5 1-28-16,9-4-12 16,-4 0-41-16,8-8-15 15,-8 4-60 1</inkml:trace>
  <inkml:trace contextRef="#ctx0" brushRef="#br0" timeOffset="92521.0464">8068 17869 224 0,'-8'-4'85'0,"8"4"-46"0,-4-8-15 0,-1 8 29 0,1-3-7 16,0 3-2-16,4-8-12 31,0 4-5-31,0 4-15 16,0-7 3-16,0 7 5 0,0 0-2 15,0 7 1-15,0 5-1 16,0-1 0-16,0-4-7 16,0 20-4-16,0-5-4 15,0 12-3-15,0-3 1 0,0 6 1 0,0-7-1 16,0 8 2-16,0-8-4 0,4 4 0 15,0-11 1-15,1 3 0 16,-1-3 0-16,4-8 0 16,1 0 0-16,3 0 0 15,1-3-7-15,4-12 0 32,0 3-15-32,9-3-5 15,-5 0-17-15,4-11-7 16,-3 3-11-16,3-10-1 15,-4 2-21-15,0-6-7 16,-4 3-4 0</inkml:trace>
  <inkml:trace contextRef="#ctx0" brushRef="#br0" timeOffset="92771.0815">8353 17869 304 0,'4'0'115'0,"-4"0"-62"0,0 15-27 16,0-12 36-16,-4 13-18 15,-1-5-5-15,1 23-16 16,0 0-5-16,-5 15-10 16,5-8-5-16,0 23 0 0,0-11-2 15,4 11 2-15,0-7-9 16,4 3-1-16,0-7-45 0,0-4-18 15,9 8-48-15,4-20-18 16,0-18 15 0</inkml:trace>
  <inkml:trace contextRef="#ctx0" brushRef="#br0" timeOffset="93235.2303">9609 16960 240 0,'-4'-53'90'15,"4"53"-48"-15,0-15-23 0,0 15 26 0,0 4-12 16,0 3-4-16,0 4-9 15,0 1 0-15,0 18-11 16,0-7 3-16,0 10 2 0,0-2-3 16,0 14-1-16,0-7-11 15,4 18-1-15,0-7-2 16,-4 12-1-16,0-9-27 16,0 12-12-16,0 12-34 15,0-8-14-15,-4-23-24 16</inkml:trace>
  <inkml:trace contextRef="#ctx0" brushRef="#br0" timeOffset="93438.3461">9439 17318 296 0,'5'8'110'0,"-5"-8"-60"0,16 7-32 0,-16-3 28 16,9 3-20-16,-1-7-4 15,18 0-16-15,-5 0-4 16,13 0-2-16,-4 0 0 0,17 0 0 16,-9-7-38-16,34-1-16 15,-8 1-94 1</inkml:trace>
  <inkml:trace contextRef="#ctx0" brushRef="#br0" timeOffset="93860.2811">10950 16277 272 0,'-8'-11'101'0,"8"11"-54"0,-9 0-33 0,5 0 26 15,0 3-13-15,4 5-1 16,0 15-9-16,0-5 0 16,4 24-10-16,-4-8 0 0,4 22 3 15,1-10-2-15,3 25 1 16,1-14-8-16,3 7 0 16,-3 0-28-16,-1-3-11 0,1-5-39 15,-9 1-15-15,0-8-34 31</inkml:trace>
  <inkml:trace contextRef="#ctx0" brushRef="#br0" timeOffset="94563.4742">10471 17329 220 0,'0'-15'82'0,"0"15"-44"0,0 0-25 0,0 0 24 16,0 0-6-16,0 0-1 15,8 0-3-15,1 0 0 16,16 0-15-16,-4 0 11 0,26 0 6 16,-9 0 2-16,17-7 2 15,-8 3-16-15,30-4-5 16,-18 5-8-16,17-1-3 15,-12 0 0-15,4 0 1 16,-9 4-43-16,1 0-19 16,-9 0-23-16,-5 4-9 15,-7-4-41 1</inkml:trace>
  <inkml:trace contextRef="#ctx0" brushRef="#br0" timeOffset="95141.682">10505 17812 212 0,'-17'-15'79'0,"17"15"-42"0,4-8-26 0,-4 8 23 16,4 0-14-16,0 0-1 15,13-3 2-15,-4-1 1 16,13-4-11-16,-5 1 4 0,9-8 5 16,-5 0-7-16,9 0 0 15,-4 7-7-15,-5-3-4 16,-4 3 1-16,-4 19 2 16,-4 12-4-16,-4 7-3 15,-22 4-2-15,0-4 3 0,0 1 2 16,-12 10 2-16,4-3 10 15,-13 3 3-15,4 1-3 16,5-5 0-16,3-3-2 16,5 0 3-16,0-11-3 15,17 0-1-15,0-5-2 16,26-10 2-16,-5 0-5 16,17-12-3-16,-8 0-1 15,8-4-1-15,-4 1-40 16,13-1-15-16,-9 5-30 15,17-5-12-15,-8 4-36 16</inkml:trace>
  <inkml:trace contextRef="#ctx0" brushRef="#br0" timeOffset="95548.0712">11082 17620 300 0,'-17'-19'112'0,"17"19"-60"0,-4 4-34 0,4-4 31 16,-5 3-14-16,5 1 0 15,0 7-9-15,0-3-2 16,0 7-13-16,0 0-4 0,-4 8-1 0,4-4-3 15,-4 11-2-15,0-8 0 16,-1 12-1-16,1-3-3 16,0 6 2-16,0-7 1 15,4 4 0-15,0-7-3 16,0-1 2-16,0-3-6 16,4-4 0-16,0-4-2 15,17-8 1-15,-4-3 5 16,5-11 1-16,-5 3-7 15,4-11-2-15,-4 3-32 16,4-6-11-16,-4 2-15 0,0-2-5 16,0 3-47-1</inkml:trace>
  <inkml:trace contextRef="#ctx0" brushRef="#br0" timeOffset="95813.7342">11337 17608 184 0,'-9'12'71'0,"5"-1"-38"0,-9 0-8 0,9-3 25 15,0 3-3-15,-1 0 1 16,1 8-6-16,0-4-2 16,4 12-22-16,0-5 12 0,4 12 4 15,-4-3-3-15,4 14 2 0,1-7-15 16,-1 14-5-16,0-3-6 15,0 4-2-15,-4-8-6 16,0 8-1-16,0-11-41 16,0-5-17-16,0 13-37 15,5-24-17-15,-5-26-30 16</inkml:trace>
  <inkml:trace contextRef="#ctx0" brushRef="#br0" timeOffset="99267.1847">12220 17642 208 0,'-17'-15'77'0,"12"15"-42"0,1-4-23 0,4 4 19 16,0 0-3-16,0 0 3 15,0 0-6-15,-4 12-1 0,0 10-13 16,4-7 0-16,0 4 2 15,4 4-3-15,9-4 2 0,8 0-3 16,8 0 2-16,10-4 0 16,12 0 3-16,4-8 2 15,0-7-1-15,13-7-5 16,-13-5-4-16,-4 5 1 16,30-20 0-16,37-25-3 0,-41 6-1 15,-13 12-1-15,29-22-2 16,-12 11 3-16,12-16 2 15,-12 8-9-15,8-11-4 16,-13 4-10-16,18 3-3 16,-14 8 2-16,14 4 1 15,-10 7 4-15,1 8 3 16,-12 0-2-16,3 7-2 0,-8 5 2 16,8-1 0-16,-12 0 5 15,0 4 3-15,-9 0-17 16,-9 3-8-16,14-22-37 15,-13 1-15-15,-13-1-14 16</inkml:trace>
  <inkml:trace contextRef="#ctx0" brushRef="#br0" timeOffset="99689.1123">14176 16696 228 0,'-21'-8'88'0,"17"1"-48"0,-5 3-27 0,9 4 24 15,0 0-8-15,0 0-2 16,5 4-7-16,7 3 0 15,5 1-11-15,5 3 6 0,-1-4 4 16,-4-3 5-16,17 8 3 16,-5-12-10-16,18 11-5 15,-4-11-5-15,7 11-2 16,23 1 1-16,-18 6 3 16,-17 5 2-16,-13 7 1 0,-12 15-4 15,-17 1 0-15,-13 7-5 16,-8-1 0-16,-1 5-3 15,5-19-1-15,4-8-12 16,0 7-7-16,4-3-29 16,0-3-11-16,1-5-31 15,7-7-12-15,10-23-22 16</inkml:trace>
  <inkml:trace contextRef="#ctx0" brushRef="#br0" timeOffset="141261.4284">16511 16243 308 0,'-4'-19'115'0,"4"19"-62"0,0-41-24 0,0 37 33 16,0-4-10-16,0 1-1 15,0 3-25-15,0-7-8 0,0 11-11 16,0-8-1-16,0 16 4 0,0-8-2 15,4 19 1-15,-4-4-5 16,4 15-3-16,-4-4 2 16,4 16 0-16,1-8-4 15,3 11-1-15,-4-4 1 16,5 8 2-16,-1-3-13 16,-3 7-7-16,-1-12-19 15,0 8-6-15,0-7-8 16,1-1-3-16,-1-7-16 15,-4-11-7-15,0-1-51 16</inkml:trace>
  <inkml:trace contextRef="#ctx0" brushRef="#br0" timeOffset="141667.7281">16014 16997 168 0,'-13'12'66'0,"13"-12"-36"0,-21 19-15 0,17-16 18 16,-4 9 1-16,-1-9 2 0,1 9-2 15,3-1 1-15,5 8-19 16,0-12 17-16,9 5 7 0,-5-5 10 16,17 1 7-16,-4-1-7 15,26-3-3-15,-5 0-18 16,34 0-5-16,-8-4-12 16,21 3-5-16,-13-3-7 15,30 4 0-15,-17 0-18 16,16 0-8-16,-16 0-13 15,9-1-3-15,-9-3 0 16,-1 0 1-16,27 0-46 0,-35 0-20 16</inkml:trace>
  <inkml:trace contextRef="#ctx0" brushRef="#br0" timeOffset="142417.8058">15951 17657 288 0,'-5'-11'110'0,"5"11"-60"0,-4 4-45 15,4 3 22-15,-4-3-15 16,4 4-2-16,0 14-6 15,0-10-1-15,0 18-1 16,0-4-2-16,0 16 3 0,0-8-2 16,0 11-1-16,0-7-2 0,0 7 1 15,0-4-1-15,-4-7 0 16,-1-3 2-16,1-5 2 16,0 0 5-16,-5-14 6 15,5-9 2-15,0-14 3 16,0 0 1-16,4-23 3 15,0 4-8-15,12-16-3 16,-3-3-2-16,12-15 1 16,-4 8-3-16,9-8-2 15,-5 7 2-15,4 0 2 16,-4 8-4-16,-4 19-3 16,0 4-4-16,-4 18 1 15,-4 4-10-15,-5 16-5 16,0-1-1-16,-8 19 2 15,0-3 7-15,-5 10 2 0,1-10 4 16,-5 7 3-16,4-8 0 16,-3 1 2-16,3-5-2 15,1-3 2-15,-1 0 4 16,5-8 6-16,0 4-1 16,8 4 3-16,0-4-6 15,9 8-3-15,-5-4-3 16,9 7 0-16,-4-3-2 15,4 11-1-15,0-12-24 16,0 20-9-16,0-8-43 16,13 7-16-16,-5-14-58 15</inkml:trace>
  <inkml:trace contextRef="#ctx0" brushRef="#br0" timeOffset="143011.5828">16451 18125 236 0,'0'11'90'0,"0"-11"-48"0,-4 19-25 16,0-19 25-16,0 12-20 15,-1-1-5-15,5 0-8 16,0 4-4-16,0 4-2 16,0-4-5-16,0 4 1 0,0 8-1 15,0-12 0-15,0 3 4 16,0 1 1-16,0-4 5 15,0-3 3-15,0-1 11 16,-4-3 6-16,0-5 3 16,0-10 1-16,-1 3-2 15,-3-19-1-15,4 5 1 0,-1-20 1 16,1-4-14-16,8-10-8 16,1 6-5-16,12-3-4 15,-5 8 1-15,14-1-1 16,-5 12-3-16,5 0 2 15,-5 7-8-15,0 16-2 16,0-1-10-16,-4 16-1 16,-4-1 2-16,-5 12 4 15,-3 4-3-15,-5-1-1 16,0-7-2-16,-9 8 0 16,1-4-5-16,-5 0 0 15,0-4 1-15,1-8 1 16,-1-3-4-16,4-8-1 15,5 1-39-15,8-12-16 16,1 3-8-16</inkml:trace>
  <inkml:trace contextRef="#ctx0" brushRef="#br0" timeOffset="143417.9141">16749 18193 300 0,'-5'0'112'0,"5"0"-60"0,-8-23-36 16,4 20 29-16,4-9-13 16,0 1-1-16,0-12-16 0,0 1-4 15,8-8-7 1,1 3-5-16,8 4 0 0,-5 8 3 0,5-3 1 16,0 6 5-16,-8 12 5 15,-5 0-7-15,-8 12-3 16,4-1-7-16,-9 11-2 15,1-3-8-15,-5 8-2 16,5-5-9-16,-1 1-4 16,1 0-9-16,-1-12-1 15,1 0 3-15,3-11 5 16,5 0 10-16,0-11 8 16,0 0 8-16,5-8 3 15,-1 4 10-15,4 0 5 16,1 3 7-16,4 5 4 15,-1-1 1-15,5 20 0 16,0-1-21-16,-4 15-9 0,4 1-29 16,0 7-11-16,-4-8-78 15</inkml:trace>
  <inkml:trace contextRef="#ctx0" brushRef="#br0" timeOffset="143808.558">17092 17982 332 0,'-8'0'126'0,"8"0"-68"0,0 11-48 0,0-11 30 16,-4 11-15-16,4-7-5 16,0 11-14-16,0 0-3 15,0 8-3-15,0-4 0 0,4 7 0 16,0 1 0-16,-4-5 0 15,0 1 2-15,0-4 1 16,0 0 12-16,0-8 5 16,0-4 7-16,0-7 4 15,0 0-4-15,0-18 1 16,0 3-7-16,0-19-1 16,0 0-11-16,4-12-3 15,1 9-6-15,3-9-3 16,1 12-12-16,3-15-5 15,1 12-20-15,4-1-8 16,0 12-25-16,4 11-9 0,-4 3-38 16,0 20-16-16,9 22 20 15</inkml:trace>
  <inkml:trace contextRef="#ctx0" brushRef="#br0" timeOffset="144183.6143">17241 18193 244 0,'13'-26'93'0,"-13"26"-50"0,8-23-30 0,-8 23 24 16,4-11-10-16,1-1-3 16,7-7-3-16,-3 8-1 15,4 4-11-15,-5-1 1 0,1 8 1 16,-5 0-6-16,-4 11-3 15,0 1 1-15,-4 10 0 16,4-10-17-16,-9 14-7 16,5-3-6-16,-5-4-1 15,5-1-6-15,0-3-4 16,0-3 5-16,4-12 5 16,0 0 16-16,0-12 7 15,0 1 6-15,4-4 4 16,0 0 18-16,5 0 9 15,-1 4-5-15,5 11-3 16,-5 0-3-16,9 11-1 0,-4 0-18 16,0 19-8-16,-5-7-26 15,1 19-12-15,-1-20-76 16</inkml:trace>
  <inkml:trace contextRef="#ctx0" brushRef="#br0" timeOffset="144464.9048">17564 17876 272 0,'-5'0'104'0,"5"0"-56"0,-8 4-25 0,4-4 31 15,4 4-15-15,0-1-2 16,0 5-16-16,0 0-3 15,0 10-10-15,0-2-5 0,0 17 0 16,0-10-9-16,4 11-1 16,0-4-16-16,0 4-5 15,1-4-17-15,3 4-4 16,1-4-29-16,-1 1-11 16,0-9-18-1</inkml:trace>
  <inkml:trace contextRef="#ctx0" brushRef="#br0" timeOffset="144683.6682">17704 17891 300 0,'0'-26'112'0,"0"26"-60"0,0 0-36 0,0 0 27 0,0 4-10 16,0 3 0-16,4 12-5 15,0-4 0-15,-4 19-16 16,0-4-2-16,0 12 0 0,0-5-6 15,0 9 0-15,0-9-4 16,0 9-1-16,0-9-21 16,4 1-8-16,1 0-31 15,-1-12-12-15,0-3-82 16</inkml:trace>
  <inkml:trace contextRef="#ctx0" brushRef="#br0" timeOffset="145089.9987">18047 18189 216 0,'-21'30'82'0,"21"-30"-44"0,-17 27-16 0,13-23 28 15,0 3-6-15,-1 4 1 16,1-3-5-16,0 0-1 15,-4-5-21-15,3 5 7 0,-3-8 3 16,-1 0-9-16,-3-11-1 16,3-1-8-16,-4-10-2 15,5 6-2-15,-1-10-1 0,1 3-6 16,8-7 1-16,0 8-2 16,4-20-2-16,0 12 3 15,9 0 0-15,-4 3-2 16,12 5 0-16,-4 3-3 15,-4 8-1-15,-1 3-10 16,-8 8-1-16,1 0 0 16,-10 15 1-16,1-4-8 15,-4 12-2-15,-1-12-14 16,1 4-6-16,-5 4-26 16,0-7-11-16,5-5-26 15</inkml:trace>
  <inkml:trace contextRef="#ctx0" brushRef="#br0" timeOffset="145543.1448">18255 17789 212 0,'-4'8'79'0,"4"-8"-42"0,-4 11-4 16,0-7 31-16,-1 4-5 15,1 3 1-15,4 0-17 16,0 1-6-16,0 6-21 16,0 1-1-16,4 15 1 0,1-7-6 15,3 14-3-15,-4-3-4 0,1 7-3 16,-1 0-8-16,0 1-5 15,0-12-24-15,-4 3-9 16,0-3-27-16,0-11-9 16,0-1-57-1</inkml:trace>
  <inkml:trace contextRef="#ctx0" brushRef="#br0" timeOffset="145902.5453">18926 16741 284 0,'21'0'107'0,"-21"0"-58"0,17 0-35 16,-17 0 26-16,9 0-18 15,-1 0-2-15,13 0-14 16,-4 0-4-16,22 0-2 15,-5 0 0-15,12 0 2 0,-8 0-34 0,5 0-16 16,-5-8-92 0</inkml:trace>
  <inkml:trace contextRef="#ctx0" brushRef="#br0" timeOffset="146121.314">18977 17024 296 0,'17'4'112'0,"-17"-4"-60"0,30 0-32 0,-26 0 32 0,13-4-21 16,-4 0-8-16,21-4-22 15,-5 1-11-15,18-1 5 16,-9 1-62-16,17-8-27 0,-8 3-45 15</inkml:trace>
  <inkml:trace contextRef="#ctx0" brushRef="#br0" timeOffset="146496.36">20225 15817 272 0,'0'-42'104'0,"-4"27"-56"0,-1-4-25 0,5 19 31 16,-4 0-8-16,4 0-2 15,-4 4-17-15,4-4-4 16,0 11-13-16,0 1-2 0,4 22-1 16,5 11-6-16,-1 12 0 15,1 3-1-15,-5-11 0 16,0-4-9-16,5 23-2 0,-1-11-7 16,9 11-4-16,-4-8-21 15,0-4-10-15,-1-3-32 16,1 0-11-16,0-11-20 15</inkml:trace>
  <inkml:trace contextRef="#ctx0" brushRef="#br0" timeOffset="146793.2625">20000 16873 292 0,'4'0'110'0,"-4"0"-60"0,9 7-39 0,-9-7 28 16,12 0-3-16,1 0 0 15,13 0-11-15,-5 0-2 16,21-11-14-16,-4 7-5 0,18 1-3 15,-5-1-15-15,12 0-5 16,-12 0-43-16,9 8-20 16,-9 0-65-1</inkml:trace>
  <inkml:trace contextRef="#ctx0" brushRef="#br0" timeOffset="147230.8442">19741 17480 272 0,'0'-15'104'0,"0"15"-56"0,0-19-27 0,0 19 30 15,0 0-5-15,0 0 2 16,0 12-17-16,0-5-9 16,0 19-13-16,0 1-4 0,-4 7 1 15,0 0-5-15,-1 11-1 16,1-7-13-16,4 11-5 16,0-8-23-16,9 5-11 0,-1-9-37 15,1-7-16-15,-5-3-17 16</inkml:trace>
  <inkml:trace contextRef="#ctx0" brushRef="#br0" timeOffset="147590.2299">20000 17491 324 0,'13'-15'123'0,"-13"15"-66"0,17-11-38 16,-17 11 32-16,8-4-22 15,1 1-3-15,3-1-10 16,1 0-2-16,4 4-8 0,0 0-4 0,0 4 1 16,0 0-2-16,0 11 2 15,-4-4-2-15,-5 12 2 16,1-1 0-16,-9 8 3 16,0 1-3-16,-5 10-2 15,1-3 0-15,-4-1 1 16,-1 1 5-16,1 7 6 15,-1-3 4-15,5-8 4 16,0-8-2-16,8 1 0 16,0-5-4-16,13-10-1 15,0-1-11-15,21-11-1 16,-8 0-31-16,13-8-10 16,-5 1-76-16,4-4-30 15,-4-1-31 1</inkml:trace>
  <inkml:trace contextRef="#ctx0" brushRef="#br0" timeOffset="148840.4087">20747 17574 228 0,'-4'0'85'0,"0"4"-46"0,4-4-28 0,0 0 21 16,0 4-6-16,4 0 2 15,4 0-3-15,5-1 0 16,4 1-14-16,13 4 9 0,4-5 3 16,4-6 2-16,4-5 0 15,9-7-1-15,-4-11 0 16,4-8-9-16,0-15-4 15,0-8-6-15,-17 19-2 0,-5-3-1 16,14-27 1 0,-9 15-4-16,4-26 0 0,-4 19-12 15,4-20-7-15,9-33-20 16,-22 49-8-16,-3 11-25 16,-5 0-9-16,-1 8-53 15</inkml:trace>
  <inkml:trace contextRef="#ctx0" brushRef="#br0" timeOffset="149215.4272">21320 16605 276 0,'0'-4'104'0,"9"-7"-56"0,3 0-30 0,-12 11 28 15,9-12-9-15,-1-6 1 16,18-5-16-16,-5 4-5 16,21-7-10-16,-12-1-5 0,8 5-1 15,-4 7 5-15,0-8 4 16,-4 8 3-16,0 7 3 15,-5 1-9-15,-12 18-2 0,0-3-5 16,-9 26-3-16,-4 26-14 16,0 0-4-16,0 16 2 15,0-12 3-15,4 0-14 16,0-11-8-16,5-8-24 16,-1-11-11-16,5-15-54 15</inkml:trace>
  <inkml:trace contextRef="#ctx0" brushRef="#br0" timeOffset="150090.5624">21278 14161 264 0,'-9'-38'99'0,"9"38"-54"0,-17-22-26 15,13 22 26-15,0-4-10 16,-1-4-3-16,1 5-18 16,4 3-7-16,0 11-4 15,0-7-5-15,4 26 1 0,1-4 1 0,-1 12 0 16,0-4 0-16,5 19 0 16,-5-16 0-16,0 5 2 15,0-4-6-15,1-12 1 16,-1 4-1-16,-4-18-1 15,0 3-1-15,0-19-1 16,0 0 8-16,-4-22 4 16,-1 3 9-16,1-26 3 15,0 8 0-15,8-31 2 16,0 12-10-16,13-12-5 16,-4 12-3-16,25-5-1 15,-4 16-3-15,13-3 0 16,-9 10-1-16,0 16 3 15,-8 7-20-15,-5 19-6 0,-3 0 3 16,-18 26 1-16,-8 23 9 16,-9 4 4-16,-8-4 8 15,0-15 6-15,4-8 2 16,-5 5 4-16,5-5 1 16,-4-3 1-16,4-4 11 15,-4-4 7-15,8-4-6 16,0 0-2-16,1 1-11 15,7-5-4-15,1 1-4 16,8-1 0-16,-4 1-2 16,13 7-1-16,-4-4-2 15,12 4 1-15,4 4-10 16,1 0-5-16,-5 0-61 16,9 7-24-16,-5-3-49 15</inkml:trace>
  <inkml:trace contextRef="#ctx0" brushRef="#br0" timeOffset="150605.1001">21766 14433 212 0,'8'0'79'0,"-8"0"-42"0,4 26-15 0,-4-18 26 0,0 10-21 16,0-2-7-16,0 14-8 16,0 0-3-16,-4 8-5 15,0-4-1-15,4 3 1 0,0-7 2 16,0 4 1-16,0-11 5 16,0-8 3-16,0 4 5 15,-4-8 4-15,4-3-6 16,-5-8-3-16,1 0 3 15,0-19 2-15,0 4 3 16,0-27 1-16,-1 8-5 16,5-22 1-16,0 11-11 15,9-8-3-15,-1 8-6 16,9-8-3-16,-4 7-1 0,12 5 0 16,-3 7 0-16,3 8 3 15,5-1-5-15,-13 23 2 16,-4 4-3-16,-5 0 0 15,1 0-3-15,-9 12 1 16,0-8-4-16,-9 11-2 16,1-4-7-16,-5 4-3 15,4-4-16-15,-12 1-4 16,4-1 4-16,0-3 2 16,0-5-37-16,9-3-15 15,3 0-6 1</inkml:trace>
  <inkml:trace contextRef="#ctx0" brushRef="#br0" timeOffset="151042.6441">22016 14402 240 0,'-21'-3'90'0,"21"3"-48"0,-4-8-14 16,4 8 32-16,0-7-13 15,0 3-3-15,4-7-19 16,0-1-5-16,9-3-12 16,0 0-1-16,8 4 0 0,-4-1-3 15,8 5-3-15,-3 3 0 16,-1 4 1-16,-4 0 1 16,-5 4 3-16,-3 0-3 15,-9 7-2-15,0 0-7 0,-4 4-4 16,-1-3-8-16,-3-1-1 15,0 0-8-15,-9 1 0 16,4 3-2-16,0-15 3 16,5 3 10-16,-1-3 5 15,5 0 4-15,8-3 5 16,0-5 3-16,9 1 4 16,-4 3 4-16,3 0 2 15,1 0 3-15,4 8 2 16,-4 0-5-16,-1 15 1 15,1-8-23-15,0 12-7 16,-5-8-37-16,1 11-15 16,4 4-50-1</inkml:trace>
  <inkml:trace contextRef="#ctx0" brushRef="#br0" timeOffset="151417.6839">22368 14316 332 0,'-25'-8'126'0,"25"8"-68"0,-13 0-50 16,9 0 27-16,0 4-18 15,4-4-4-15,0 7-6 16,0-3-2-16,4 8-3 16,-4-5-4-16,4 8 1 0,1-3 5 15,-1 6 2-15,0-3 9 0,0 4 2 16,0-7 3-16,-4-1 2 15,0 0-3-15,0-7 0 16,0 0 1-16,0-4 2 16,0 0-3-16,0-8 0 15,0-3-4-15,5-19-1 16,-1 7-6-16,0-15 0 16,0 4-5-16,9-11 0 15,-4 7-12-15,8-7-4 16,-5 8-29-16,5-9-13 15,13-10-20-15,13 14-8 16,-5 20-35-16,-17 14-12 16,0 8 5-1</inkml:trace>
  <inkml:trace contextRef="#ctx0" brushRef="#br0" timeOffset="151808.35">22564 14357 280 0,'-5'0'104'0,"5"0"-56"0,-8-11-32 16,4 7 29-16,4 0-17 16,0-3-6-16,4-1-9 15,0 1-3-15,0-1-6 16,9 1-3-16,8-1 2 0,1 8-2 16,-1 0-1-16,-4 0-2 15,0 0 1-15,-4 8 5 16,-5 3 5-16,-8 0-5 0,0 4 0 15,-4 0 0-15,-5 1 0 16,-3-5-7-16,-5 8 0 16,4 3-12-16,0-18-3 15,-4-4-2-15,4 0 2 16,5 0 3-16,-1-4 2 16,1 4 1-16,4-7 2 15,4 3 4-15,4-7 3 16,17 3 0-16,0 4-1 15,5 1 3-15,-1 6 0 16,-3 9-2-16,-10-1 2 16,1 0-19-16,-4 12-9 15,-1-4-89 1</inkml:trace>
  <inkml:trace contextRef="#ctx0" brushRef="#br0" timeOffset="152074.0685">22827 14086 244 0,'-4'-12'90'0,"4"9"-48"0,-5 3-18 16,1 7 29-16,4 1-16 16,0 3-4-16,0 0-6 15,4 12 0-15,1-4-15 16,-1 7 0-16,4 1-1 0,1 3-9 15,-1 7 0-15,1-6 0 0,-5-5 1 16,0-3-6-16,-4 7-2 16,0 11-29-16,0-18-10 15,0 0-22-15,-4-1-7 16,0-3-55 0</inkml:trace>
  <inkml:trace contextRef="#ctx0" brushRef="#br0" timeOffset="152339.6832">23014 14097 260 0,'-5'-8'99'0,"5"8"-54"0,-4 0-28 0,4 0 27 0,0 8-10 15,0-8 0-15,0 11-6 16,0 1-3-16,0 10-13 15,0-7 3-15,0 12 5 0,0-5-9 16,0 8-1-16,0-3-6 16,0 14-3-16,0-7 2 15,4 8 0-15,-4-8-12 16,5 0-4-16,-1-4-27 16,0-4-9-16,0-3-37 15,1-8-13-15</inkml:trace>
  <inkml:trace contextRef="#ctx0" brushRef="#br0" timeOffset="152824.0969">23328 14512 284 0,'4'0'107'0,"-4"4"-58"0,0-12-31 0,-4 4 28 16,0 1-15-16,-5-1-4 15,-4 0-13-15,1-7-4 0,-1-1-6 16,-4-3 2-16,-4-4 3 0,4-3 6 15,4 7 5-15,4-4-10 16,1 0-3-16,4 4-5 16,4-12-2-16,8-10 1 15,5-5-1-15,8 5-3 16,-4 14 2-16,-4 4 3 16,8 4 1-16,-4 0-4 15,0 7 1-15,4 5 2 16,-8 6 3-16,-5 5-11 15,-8 3-5-15,0-3-4 0,-8 11 1 16,4-4-10-16,-5 0-4 16,1 0-16-16,-1-4-5 15,1 0-12-15,-1 1-4 16,5-8-48 0</inkml:trace>
  <inkml:trace contextRef="#ctx0" brushRef="#br0" timeOffset="153292.9144">23502 13969 212 0,'-9'3'82'0,"9"-3"-44"0,-8 8-9 16,4-4 30-16,-1 3-6 0,1 1 1 16,4 3-15-16,0 1-4 15,4 10-20-15,-4-3-7 0,5 15-1 16,-1 0-4-16,-4 7-2 16,0-3-3-16,4 22 1 15,0-14-4-15,5 10-1 16,-1-7-6-16,1-3-3 15,-1-9-24-15,1-7-10 16,-1-3-61 0,5-12-68-16,-5-4 52 15</inkml:trace>
  <inkml:trace contextRef="#ctx0" brushRef="#br0" timeOffset="153589.816">23655 14282 268 0,'-9'0'101'0,"9"0"-54"0,0-8-31 15,0 8 27-15,0 0-10 16,0 0-2-16,9 0-9 16,-1 0-3-16,9-4-11 0,-4 4-5 15,12 0-2-15,-4-7-21 0,9 3-9 16,-4 4-34-16,3-7-14 16,-3 3-55-1</inkml:trace>
  <inkml:trace contextRef="#ctx0" brushRef="#br0" timeOffset="153792.9982">23706 14357 252 0,'21'0'96'0,"-21"0"-52"0,46 8-45 0,-33-4 20 0,0-1-24 16,0-3-8-16,4 4-71 16,0 0-30-16,8-4 29 15,-4 0 18-15</inkml:trace>
  <inkml:trace contextRef="#ctx0" brushRef="#br0" timeOffset="154246.2645">24134 13822 292 0,'9'-4'110'0,"-9"4"-60"0,0 4-30 0,0 3 32 0,0 1-15 16,0 14-3-16,0 9-12 15,0 6-3-15,0-7-11 16,0-7-7-16,0 19-2 0,-5 22-1 16,5-8 0-16,0-7-31 15,-4-11-15-15,0-4-29 16,-4 4-10-16,-1-4-43 15</inkml:trace>
  <inkml:trace contextRef="#ctx0" brushRef="#br0" timeOffset="154668.0625">24262 13988 220 0,'8'-16'85'0,"-8"16"-46"0,13-15-21 0,-13 15 23 16,8-7-6-16,-3 3 0 15,12 4-7-15,-5-7-3 16,5 3-13-16,0 4-1 0,9-15 2 16,-5 7-3-16,0 1 0 15,-4 3-6-15,4 8-1 16,-4-1 5-16,-8 12 3 15,-1-3-2-15,-8 22 0 0,0-15-8 16,-12 22 0-16,3-7-3 16,-16 11 0-16,8-7 2 15,-5 3 0-15,1 20 2 16,4-16 1-16,4 0-1 16,1-11 1-16,3-4-2 15,5-11 2-15,4-4-7 16,13-7-1-16,4-8-16 15,4-8-6-15,9 5-22 16,4-9-6-16,4 1-42 16,-8 0-17-16,-5-4 11 15</inkml:trace>
  <inkml:trace contextRef="#ctx0" brushRef="#br0" timeOffset="155431.693">24695 14380 308 0,'0'7'115'0,"0"-3"-62"0,-5 4-44 0,5-8 25 15,0 0-13-15,0 0-1 16,0 11-8-16,0-11 0 16,0 4-7-16,5-4 6 0,-1 0 2 15,0 0 0-15,0 0 2 0,1 0-8 16,3-4-2-16,0 4-1 16,-3-8 0-16,-1 5-2 15,4-9-2-15,-3 5-4 16,-1-1 0-16,0 5-7 15,0-1-1-15,1 0 2 16,-1 0 4-16,-4 0-4 16,0 1 2-16,0 3 4 15,0 0 4-15,0 0 1 16,-4-4 2-16,-1 0-2 16,1-3-1-16,0 3 5 15,0-4 4-15,-1 1 1 16,1-5 4-16,0 5 4 0,0-16 3 15,4 8 0 1,0-19 2-16,0 8-4 0,0-12 0 16,0 8-6-16,4-15-3 15,0 11-3-15,5 0-2 16,-1 4-8-16,5 3 0 16,0 5 1-16,-1-1 3 15,1 4-2-15,4 8 0 16,-4-1-1-16,4 9 0 15,-4-1-11-15,-5 15-7 16,-4-3 2-16,-4 18 0 16,0-3 4-16,-4 11 3 15,4-8 7-15,-4 12 2 16,0-4 2-16,-1 0 0 0,5-4-3 16,0 0 2-16,0-4 1 15,5 1 0-15,-1 7 0 16,4-12 2-16,9 1 1 15,-4-8 1-15,4-4 2 16,0-3 3-16,-4-4-13 16,-5 0-4-16,-4-4-59 15,1 0-25-15,-1 0-79 16</inkml:trace>
  <inkml:trace contextRef="#ctx0" brushRef="#br0" timeOffset="156009.9184">20722 13520 260 0,'-5'-45'99'0,"5"45"-54"0,-8-19-33 15,4 19 24-15,-1 0-10 16,1 0-1-16,4 7-5 15,0 1-3-15,0 26-9 16,-4 22-1-16,0 5 0 0,-1-5 1 0,-3 50 0 16,-1-23-2-16,-3 41-1 15,-5 80-6-15,8-27 1 16,5-22-18-16,4-12-8 16,8-26-13-16,5-19-3 15,0-30-9-15,4-19-3 16,-4-15-10-16,4-34-3 15,-5-26-12 1</inkml:trace>
  <inkml:trace contextRef="#ctx0" brushRef="#br0" timeOffset="157091.3112">20620 13509 120 0,'4'-16'46'0,"-4"16"-24"0,30-11-8 15,-26 11 17-15,9-11 7 16,-1 3 6-16,27-3-1 16,-10 0 0-16,31-8-23 15,-9 4 10-15,17-12 7 0,-13 5-7 16,21-1-2-16,-8 8-12 0,21-4-5 15,-12 4-4-15,24 0-2 16,-11 0 1 0,37 0 1-16,85-19-3 0,0 7-1 15,1-14 3-15,-14 3 1 16,5 1-3-16,0 3-3 16,-9-8 0-16,-4 4 1 15,-9 4-1-15,-12 8 2 16,-17 3-2-16,-9 1 2 15,-12-1-2-15,-5 8-1 0,-12 0 1 16,-18 7-1-16,-12 1-20 16,-12 3-9-16,-18 8 4 15,-13 3 4-15,-8 5 5 16,-8 3 3-16,-5 4 8 16,-4 7 4-16,-5-3 2 15,-3-8 2-15,-5-4 0 16,5 0 1-16,-1 1 6 15,5-1 6-15,0 0-4 16,-1-3-2-16,1-1-3 16,8-3 0-16,-4 0-2 15,9-4 2-15,-5 0-4 0,0 4 0 16,13 0-1 0,-4 3-2-16,-9 1 3 0,-8-5 0 15,-5 5-4-15,5-8 1 16,-4 4 4-16,-1 3 5 15,1-3-3-15,-1 4 2 16,-4 3-1-16,1-7 1 16,3 11-2-16,-4-4 1 15,-4-3-2-15,0 3 2 16,0 8-4-16,0-8 0 16,0 0-1-16,0 8 1 15,0 0-2-15,0-4 2 16,0 4 0-16,5 11 1 15,-1-3-2-15,0 10 1 16,0 35 0-16,1-30 3 0,-5-5 1 16,0 12 1-16,0-7-2 15,0 11-1-15,0 52 1 16,0 5 1-16,0-20 1 16,0 1 2-16,4-12-3 15,0-4-2-15,4-3 0 16,5-4-1-16,0-12-2 15,-9-22-2-15,0-7 1 16,1 7 1-16,3 15-3 16,-4-8 0-16,-4-11-1 15,-4-11-6 1,0 4 2-16,0 11 3 0,-1 3 2 16,5-6 1-16,-4-12 0 15,4-1 2-15,0-6 1 16,4 10-4-16,1-3 1 15,-5-4 0-15,0-7 0 16,0-1 0-16,0 1 0 16,0-4 0-16,0-1 0 15,0 1-18-15,0 0-5 16,0-4-35-16,-17 0-15 16,-13-23-101-1</inkml:trace>
  <inkml:trace contextRef="#ctx0" brushRef="#br0" timeOffset="158060.1653">20654 15096 192 0,'25'-7'74'0,"-12"11"-40"0,4-4-18 16,-9 0 24-16,5 0-10 15,4 7-2-15,4 1-8 16,13 3-2-16,4 0-10 15,5 1 1-15,8 3 2 0,4-4-6 16,4-3-1-16,1-5 4 16,3-3 5-16,18-3-3 15,8 3 0-15,9-12-2 16,-9 5 2-16,4-1-7 16,-3 1-2-16,7 3-1 0,5 0 2 15,-4 0-1-15,-1 1-1 16,-3-1 1-16,3-7-1 15,5-1 0-15,4 5 2 16,0-5-1-16,-4 1-1 16,-4-8-2-16,17 15-1 15,3-7 4-15,-3 4 1 16,-9 3 0-16,-8-4-2 16,4 4 1-16,-1 4 1 15,-3-3-3-15,-5 3 0 16,-3-4 5-16,-5 0 2 15,-5-3-2-15,5-1-3 16,4 1 6-16,-4-1 5 16,4-3 3-16,-8-1 0 0,12-3-3 15,-16 4 0-15,-14 0-3 16,-12 7 0-16,-8-7-3 16,-9 11-1-16,-5-8-3 15,-7 4 1-15,-5 4-7 16,-5-7 1-16,-3 3-12 15,-1 4-3-15,1 0 0 16,4 0 3-16,-1-8-4 16,1 5-1-16,-5 3-31 15,1-34-124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4:46:45.6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21T14:48:07.323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1421 1432 168 0,'4'11'66'0,"-4"-11"-36"0,0 15-22 16,0-7 18-16,0-1-9 16,0 4 1-16,-4 23-7 15,4 19-1-15,-4 11-6 16,-9 12-3-16,9-5 0 0,-9-3 7 16,0 0 5-16,-8-7 0 0,4-1 0 15,0-15-5-15,5-7 0 16,3-8 4-16,1-7 4 15,-1-12 5-15,1-11 4 16,-1-19-4-16,-4-19-1 16,9-22-7-16,4-30 0 15,9-16-6-15,12-7-2 16,13-8-5-16,8 8 0 16,5 11-2-16,8 19 0 15,-17 19 4-15,0 15 3 16,1 15-2-16,-18 19 0 15,-8 7-1-15,8 16-2 16,4 26-6-16,-3 0-4 16,-14 15-1-16,-8 4-1 15,-4 7 4-15,-13 0 3 16,-13 12 0-16,0 3 4 0,-12-3 0 16,8-4 3-16,4-11-3 15,9-8 0-15,8-15 1 16,9-4 0-16,4-4 2 15,4-7 1-15,9 0 12 16,8-8 5-16,0 0-8 16,5 1-4-16,4 7-5 15,-9-4 0-15,-4 4-2 16,8 3-1-16,5 1-35 16,-4-1-16-16,-5-3-36 15,4 15-15-15,1-7-12 16</inkml:trace>
  <inkml:trace contextRef="#ctx0" brushRef="#br0" timeOffset="250.0118">2160 1994 336 0,'-13'-12'126'0,"9"9"-68"0,-1 6-43 0,5-3 29 15,0 0-24-15,-4 12-8 16,4 6-11-16,0 5-1 16,0 11 0-16,0 8 0 0,0 3 0 15,0 8-3-15,0 7 0 16,0-3-5-16,0-1 0 0,-4-7-29 16,0-4-13-16,-1-22-16 15,1-4-5-15,4-19-47 16</inkml:trace>
  <inkml:trace contextRef="#ctx0" brushRef="#br0" timeOffset="406.2775">1884 1884 284 0,'-17'-11'107'0,"17"11"-58"0,8 4-37 16,1-4 24-16,12-4-17 15,9-4-5-15,21 5-12 0,4-9-1 16,-4 12-1-16,12 0-40 15,14 12-15-15,12 10-79 16</inkml:trace>
  <inkml:trace contextRef="#ctx0" brushRef="#br0" timeOffset="750.0715">2491 2371 368 0,'-68'-42'140'0,"55"5"-76"0,-4-1-64 0,9 23 29 15,3-8-20-15,5-3-5 16,5 11-5-16,-1 3 0 0,13-7 1 16,0 8-3-16,17 7 2 0,-4 4-1 15,3 12 0-15,14 10 2 16,-9 1 2-16,-4 3 1 15,-21 1 3-15,-4 3-1 16,-14 4 2-16,-3 0-4 16,-13 0 0-16,-9 0-6 15,-4-8 0-15,4-3-17 16,9-19-4-16,8 3-30 16,-8-18-10-16,-9-31-18 15,18-3-4-15,3 4-17 16</inkml:trace>
  <inkml:trace contextRef="#ctx0" brushRef="#br0" timeOffset="1140.731">2924 1862 252 0,'-17'-12'93'0,"17"12"-50"0,-13-7-26 16,13 7 25-16,0 0-20 16,-4 7-7-16,4 8-9 15,4 16-3-15,0-9-1 16,0 1-4-16,5 15 1 0,4 26 1 16,-5 4 2-16,1 7-1 15,-5-7 2-15,0 4-35 16,-4 3-13-16,-4-7-84 15</inkml:trace>
  <inkml:trace contextRef="#ctx0" brushRef="#br0" timeOffset="1317.757">2788 2197 268 0,'21'-11'101'0,"-12"0"-54"0,16-8-33 0,-25 19 28 16,21-4-25 0,-4 4-6-1,26 0-35-15,16 0-11 0,5 11-95 16,-5-7-43-16</inkml:trace>
  <inkml:trace contextRef="#ctx0" brushRef="#br0" timeOffset="1724.06">3297 2465 332 0,'-17'-26'123'0,"9"3"-66"0,8-15-49 0,0 27 29 16,4-8-19-16,5-11-4 16,3 4-12-16,5-1-3 15,0 1 0-15,4 7 0 0,5 8 1 16,-9 7-3-16,-4 8 2 15,-1 3 1-15,-7 8 2 16,-5 8-3-16,-5 3 0 16,-3 8-8-16,-9 0-2 15,-9 4-12-15,1 3-3 16,-5-3 5-16,5-15 5 16,4-4-18-16,4-12-7 15,12-7 13-15,5-7 5 16,13-9 10-16,0 1 4 0,8 4 7 15,0 4 3-15,0 3 25 16,1 15 10-16,3 0-5 16,-12 1-1-16,-5-1-15 15,5 4-4-15,0 12-5 16,0-5-1-16,-1 1-41 16,-3-4-15-16,-1 3-74 15</inkml:trace>
  <inkml:trace contextRef="#ctx0" brushRef="#br0" timeOffset="1974.05">3616 1745 380 0,'-5'-8'143'0,"14"12"-78"0,-1 15-67 0,1-4 27 15,-1 15-15-15,5 15-3 16,0-3-2-16,0 14-1 16,-5 8-2-16,-4 12-4 0,0-1 1 15,5-7-1-15,-5 4 0 16,0-12-47-16,1-7-21 16,3-4-91-1</inkml:trace>
  <inkml:trace contextRef="#ctx0" brushRef="#br0" timeOffset="2396.0138">4274 1854 224 0,'-17'-15'85'0,"-9"15"-46"0,9 0-21 0,4 11 25 16,1-7-7-16,-1 7 2 15,0 1-5-15,5-1 0 16,3-3-18-16,10-1-5 0,12-3-2 16,17-8-2-16,17 0-1 15,4-3-6-15,0-1 1 16,4 8-29-16,-3-7-10 15,3 7-65-15,9 0-27 16,-9 0 17-16</inkml:trace>
  <inkml:trace contextRef="#ctx0" brushRef="#br0" timeOffset="2614.7427">4265 2122 308 0,'-51'19'115'0,"51"-16"-62"0,0 5-33 0,0-4 32 16,9-4-19-16,16-4-4 15,17 4-15-15,1-11-4 16,4-4-6-16,8 3-27 0,-4 5-10 16,8 3-82-16,13 8-35 15,-8-27 22 1</inkml:trace>
  <inkml:trace contextRef="#ctx0" brushRef="#br0" timeOffset="4396.481">4982 1564 232 0,'0'7'88'0,"0"-7"-48"0,17 38-40 15,-8-12 16-15,-1 16-14 16,1 14-2-16,4 12 1 15,-9 4 3-15,0 0-1 16,5-5-2-16,-1 1 0 0,-4-7 1 16,1-16 1-16,-1-11 14 15,0-8 8-15,-4-14 3 16,0-12 3-16,-4-12-6 16,4-22-3-16,0-15-12 0,4-34-4 15,0-26-4 1,5 0-2-16,3-20 1 0,10 1-1 15,7 7-5-15,10 16 1 16,7 14 4-16,5 27 2 16,0 11 6-16,0 23 3 15,-8 11-6-15,-14 19-1 16,-3 0 0-16,-9 23 0 16,-5 18-5-16,-12-3 1 15,0-11-9-15,-29 22-2 16,3-8-1-16,-20 27 2 15,7-19 4-15,-3 11 3 16,-18 20 6-16,10-13 3 16,7-21-5-16,26-1-2 15,4-7 0-15,13-1-5 16,17 5 0-16,9-4 3 16,21 3 1-16,8 8 2 15,4 4 2-15,-4-4 1 16,-4 0 1-16,-4 0-51 15,-5 4-22-15,-8-4-65 16</inkml:trace>
  <inkml:trace contextRef="#ctx0" brushRef="#br0" timeOffset="4646.4662">6056 1843 384 0,'-29'-4'143'0,"29"4"-78"0,-17 15-45 0,12-7 37 15,-3 7-31-15,-1 4-11 16,5 11-10-16,4 34-5 16,0 4 1-16,4 15-1 0,1 0 0 15,3 7-14-15,-4-7-3 16,1 0-46-16,-5 0-19 15,4-4-88 1</inkml:trace>
  <inkml:trace contextRef="#ctx0" brushRef="#br0" timeOffset="8554.8646">6850 1805 168 0,'-4'-11'63'0,"0"3"-34"0,4-14-8 0,0 22 22 16,0 0-10-16,0 0-2 16,0 0-7-16,4 7-1 15,0 8-12-15,0 15 0 0,1 16 2 0,-1 3-1 16,-4 11 3-16,0 12-6 16,0 7-1-16,0 0-2 15,0-3-1-15,0-5-3 16,4-14 1-16,-4-8 0 15,0-15 3-15,4-4-27 16,-4-11-13-16,0-12-32 16,0-7-13-16,-12-15-35 15</inkml:trace>
  <inkml:trace contextRef="#ctx0" brushRef="#br0" timeOffset="8726.7529">6561 2224 288 0,'-4'-4'107'0,"8"0"-58"0,13-7-42 0,-4 7 26 16,17 0-21-16,12-7-6 16,1 0-4-16,8-1 0 15,8 1-1-15,17 11-20 0,9-8-8 16,-8 5-63 0,-5-5-73-16,-17-7 44 15</inkml:trace>
  <inkml:trace contextRef="#ctx0" brushRef="#br0" timeOffset="9273.6614">7482 1628 212 0,'-8'4'79'0,"8"3"-42"0,0 4-15 0,0 4 28 0,0 8-13 16,0 4-1-16,0 14-17 15,4 12-6-15,0 0-8 16,-4 3 1-16,0 5 0 0,0-1-2 15,0 4-1-15,-4 0 1 16,-4-4 2-16,-1-7-1 16,1-7 0-16,-1-9 10 15,1-25 16 1,4-20-5-16,-1-22-14 16,5-27-4-16,0-14-6 15,0-35 1-15,9-22-2 16,8 15-1-16,8-12-6 0,9-3-1 15,21 11 3-15,5 23 2 16,-1 14-3-16,5 28 1 16,-9 10 2-16,-4 23 1 15,-4 19 1-15,-9 12 0 16,-8 18 0-16,-9 0 0 16,-13 11 0-16,-12 16 2 15,-13 0 1-15,-17 7 1 16,-17 11-5-16,-12 4 1 15,-5-7 0-15,0-8 2 16,13-7-1-16,8-12-1 16,13-11 1-16,8-8-1 15,9-7-3-15,13-4 2 16,8-3-1-16,9-1 0 0,8-4 4 16,9 5 3-16,4 3 0 15,4 8 0-15,9 7-6 16,0 4 1-16,-9 7-55 15,0 8-25-15,-8 4-79 16</inkml:trace>
  <inkml:trace contextRef="#ctx0" brushRef="#br0" timeOffset="9664.3345">8471 2035 324 0,'17'-53'123'0,"-21"34"-66"0,0 1-33 0,0 10 33 16,-5 1-22-16,-4-1-7 15,-8 8-15-15,-4 4-6 16,-9 11-4-16,-4 7-3 0,-5 9 1 16,1 21-4-16,4 5 2 15,8 7 1-15,9 4 0 16,8 0 0-16,13-8 0 15,13-7 0-15,16-4 0 16,14-11 0-16,12-4 2 16,0-12 1-16,-4-7 1 15,-4-11 0-15,-9-11 2 16,-4-8 1-16,-9-12 3 0,-12-3-1 16,-9-4 2-16,-4 4-8 15,-12-4-2-15,-14 4-3 16,-8 7 0-16,-4 12-29 15,0 0-14-15,0 11-37 16,4 11-15-16,21 0-57 16</inkml:trace>
  <inkml:trace contextRef="#ctx0" brushRef="#br0" timeOffset="10305.0534">9176 1884 176 0,'0'-41'68'0,"0"26"-36"0,4-8-4 0,-4 15 25 16,0 1-10-16,0-1-2 16,5 5-26-16,-1 10-11 15,4 20-3-15,5 22-2 0,0 0 1 16,0 22-3-16,-5 20 2 16,5-1 1-16,-9 1 2 15,0-8 1-15,0-11 3 16,-4-12-1-16,0-7 0 15,0-16-36-15,-4-10-14 16,0-8-31-16,-9-16-12 16,5-21 0-1</inkml:trace>
  <inkml:trace contextRef="#ctx0" brushRef="#br0" timeOffset="10430.026">8896 2209 260 0,'-4'3'96'0,"29"-3"-52"0,35-11-23 0,-26 0 30 15,21-12-20-15,30-3-8 0,21 3-13 16,0 4-5-16,-4 8-3 16,4 11-72-16,21 19-30 0,-12 30-29 15</inkml:trace>
  <inkml:trace contextRef="#ctx0" brushRef="#br0" timeOffset="15568.7513">10042 1756 212 0,'-8'-4'82'0,"12"4"-44"0,8 23-38 16,-3-1 16-16,4 12-14 15,4 12 0-15,4 10-2 16,0 23 0-16,0 12 0 16,-4 3 2-16,-4 1 3 0,-4-20 20 0,-5-7 8 15,0-15 3 1,-4-12 1-16,0-14-3 0,-4-12 1 16,0-19-15-16,-1-19-4 15,5-22-8-15,0-34 0 16,5-15-7-16,3-23-1 15,5-12 0-15,4-6 0 16,4 6-5-16,9 12 1 16,8 1 2-16,4 21 3 15,18 20-5-15,3 18-1 16,-3 19-1-16,-1 20 2 16,-8 14 2-16,-8 8 1 15,-9 14 3-15,-5 9 1 16,-7 3-4-16,-14 8 1 15,-16 7-9-15,-22 4-4 0,-17 8 7 16,-8 7 2-16,-4-4 1 16,3-3 0-16,5-8 2 15,9-4 2-15,4-11 0 16,8-4 2-16,9-3-7 16,8-5-1-16,9-3 2 15,8 0 1-15,13 3 2 16,13 1 2-16,17 11 1 15,8 8 1-15,4 10 0 16,-4 9 0-16,-8 7 0 16,-5-12 2-16,-12 1-27 15,-4-4-11-15,-1-8-52 0,5-7-22 16</inkml:trace>
  <inkml:trace contextRef="#ctx0" brushRef="#br0" timeOffset="16084.4455">11226 2107 288 0,'-46'-12'110'0,"37"12"-60"0,-16 4-54 0,16 4 18 16,1 3-13-16,8 12 0 0,4 11-6 15,4 18-1-15,1 24 3 16,4-8 1-16,-5 15 4 0,1-4-1 16,-5 4-1-16,-4-15 9 15,0 0 4-15,0-8 9 16,0-34 4-16,0 1 10 16,-4-16 5-16,-9-11-18 15,4-7-8-15,1-1-9 16,-5-26-5-16,5 8 0 15,-1-38 1-15,1-53-1 16,8-4-1-16,17 8-4 16,12 4-2-16,10 10 0 15,3 16 2-15,0 23-1 0,-3 7 1 16,-1 27 0-16,-4 15 3 16,0 11-2-16,-9 15 1 15,-4 4 4-15,-8 7 3 16,-9 12-2-16,-8-1-2 15,-4 1 2-15,-1 7 0 16,-8-3-6-16,-4-1 0 16,-4-3-30-16,-5-8-11 15,0-7-50-15,9-12-20 16,8-11-6 0</inkml:trace>
  <inkml:trace contextRef="#ctx0" brushRef="#br0" timeOffset="16506.3095">11706 2246 288 0,'-21'0'110'0,"16"-3"-60"0,-7-9-41 16,12 8 27-16,4-7-22 15,4-8-5-15,9-11-6 16,9 4-3-16,4-1 1 15,-1 1-4-15,5 7 0 0,0 4 2 16,-4 7 2-16,-5 8-2 16,-3 4 0-16,-5 4 1 15,-9 7 2-15,-8 4 1 0,-4 3 1 16,-5 5-5-16,-8-5 1 16,-4 12-7-1,-4-7-3-15,-1-1-5 0,1-7-2 16,-1-8-1-16,1 1-2 15,4-24-2-15,12-3-1 16,5-4 8-16,12-3 4 16,5-1 4-16,13 8 5 15,-5-4-1-15,8 15 1 16,1 4 0-16,0 4 0 16,0 15 2-16,-5 7 2 15,1 8-32-15,-1 4-12 16,0 4-45-1</inkml:trace>
  <inkml:trace contextRef="#ctx0" brushRef="#br0" timeOffset="16850.1621">12262 1994 292 0,'-51'-34'110'0,"47"34"-60"0,4 7-58 16,0-7 20-1,8 15-8-15,1 4 1 16,3-4 1-16,5 15-3 16,0 1 0-16,-4 3 1 0,-4-1 2 15,3 1 3-15,-3 0 7 16,-5-7 4-16,-4-1 7 0,0-11 4 16,0-3 0-16,0-12 3 15,0-8-9-15,0-3-6 16,0-12-6-16,-8-11-1 15,8-7-7-15,-5-16-3 16,5-15-4-16,5-7-1 16,-1 19-18-16,21-8-9 15,9 8-17-15,5 11-9 16,7 11-16-16,1 11-7 16,4 9-56-1</inkml:trace>
  <inkml:trace contextRef="#ctx0" brushRef="#br0" timeOffset="17256.3892">12729 2118 260 0,'-26'34'96'0,"14"-23"-52"0,-1 1-5 0,4-12 35 0,1 0-29 16,-1 0-13-16,5-12-17 16,0 1-6-16,4-12-5 15,4-7-5-15,9 0 0 0,4 4-4 16,0-1 1-16,0 12-3 15,0 15 2-15,0 4 1 16,0 7-1-16,-9 8 6 16,-3 0 1-16,-1 4 0 15,-4-1-2-15,-9 1-2 16,1 7 1-16,-5-4-19 0,-4 8-7 16,4-3-2-1,1-9 0-15,-1-7-12 0,4-18-4 16,5-13 15-16,4-6 7 15,4-8 15-15,5-1 4 16,4 5 10-16,4-4 6 16,4 7 9-16,4 12 7 15,1 3-11-15,-1 8-2 16,-4 12-7-16,-4 10 0 16,0 5-14-16,-4 10-5 15,-4-3-48-15,3 4-21 16,-3-4-21-1</inkml:trace>
  <inkml:trace contextRef="#ctx0" brushRef="#br0" timeOffset="17490.8199">13085 1677 220 0,'-4'-34'82'0,"8"34"-44"0,1 4-25 16,-5 3 24-16,4 8-15 15,0 15-2-15,5 8-3 16,-1 11 1-16,-4 4-10 16,1 7 0-16,-1 4 2 0,0-3-4 15,0 3-1-15,1-8 0 16,-1-3 1-16,-4-4-14 16,0-3-5-16,0-20-42 0,0-7-16 15,4-8-50 1</inkml:trace>
  <inkml:trace contextRef="#ctx0" brushRef="#br0" timeOffset="17678.3398">13332 1526 320 0,'-5'-15'121'0,"1"15"-66"0,4 7-47 0,0 1 27 15,4 3-20-15,1 12-3 16,3 11-8-16,1 15-3 15,-1 11 0-15,1 12-1 0,-1 3 2 16,-4-3-1-16,-4 18 2 0,5-10-44 16,-10-5-17-16,10-7-90 31</inkml:trace>
  <inkml:trace contextRef="#ctx0" brushRef="#br0" timeOffset="18022.0972">13832 2197 284 0,'-4'12'107'0,"-4"-5"-58"0,-5-3-29 16,5 0 30-16,-1-1-3 16,-8-3 2-16,0 0-14 15,-4-7-6-15,-5-4-17 16,-8-1-10-16,0-10-2 0,1-1 2 0,3-3 3 15,4-1-9-15,9-3-2 16,5 7-4-16,16-11 1 16,9 4-2-16,8 4 0 15,4 3 1-15,1 8 1 16,-1 8-1-16,-4 7-1 16,-4 11-3-16,-4 8-1 15,-9 3-8-15,-4 5-2 16,-4 7-27-16,-4-4-11 15,-5 0-66 1</inkml:trace>
  <inkml:trace contextRef="#ctx0" brushRef="#br0" timeOffset="18287.7804">13990 1428 340 0,'4'23'126'0,"-4"-8"-68"0,4 7-48 15,-4-3 28-15,9 15-12 16,-1 15-1-16,0 15-12 16,1 8-3-16,-1-1-6 0,-3 5-3 15,-1 3 2-15,-8 8 0 0,-1 0 1 16,-7-4-46-1,-1-12-19-15,-8-14-54 0,12-8-22 16,1-19 18 0</inkml:trace>
  <inkml:trace contextRef="#ctx0" brushRef="#br0" timeOffset="24554.9462">1531 3695 208 0,'0'-8'79'0,"-4"16"-42"0,13 3-41 0,-5 0 13 16,0 1-5-16,5 10 0 0,3 12 6 16,-3 15 6-16,-1 8-8 15,1 3 7-15,-5 12 4 0,0-4-4 16,1-12 2-16,-5-10 7 16,0-9 5-16,-5-7-2 15,5-7-2-15,-4-12 4 16,4-11 2-16,0 0-9 15,-8-37-2-15,-1 6-12 16,1-48-5-16,-5 19-2 16,30-38-1-16,0-12-7 15,0 1-3-15,8 19 3 16,14 10 2-16,-5 24 0 0,-5 22 1 16,-12 7 0-1,13 20 3-15,8 3 0 0,-8 19 1 16,-9 15 0-16,-21-3 0 15,0-5 0-15,-17 16 0 16,9-8 0-16,-14 12 0 16,-12 14 0-16,5-7 0 15,3-3-3-15,-3-5 2 16,7-7 1-16,5-4 0 16,0-7-3-16,13 0 2 15,4-1 1-15,4 1 0 16,9-1-3-16,-4-6 0 15,-1-1-1-15,13 11 3 16,0-3-18-16,9 11-7 16,0-12-28-16,4 12-11 0,-4-7-70 15</inkml:trace>
  <inkml:trace contextRef="#ctx0" brushRef="#br0" timeOffset="24820.6257">2202 4226 356 0,'-4'-15'132'0,"4"15"-72"0,4 4-63 0,-4 0 24 16,0 7-15-16,4 4-1 15,1 4-3-15,-1 4-2 16,-4-1 1-16,0-10-4 0,0 10 2 15,0 12-15-15,0-3-6 16,-4-5-20-16,4-7-6 16,-5 0-46-1,5-16-60-15,0-3 39 16</inkml:trace>
  <inkml:trace contextRef="#ctx0" brushRef="#br0" timeOffset="24976.8558">1994 4125 280 0,'-30'-8'107'0,"30"8"-58"0,0-7-26 0,5 3 31 0,3-4-24 16,13-3-8-16,13-8-17 15,0 4-3-15,9-8-2 16,3 12-16-16,5 0-6 0,13 11-55 16,8 11-23-16,-17 12-25 15</inkml:trace>
  <inkml:trace contextRef="#ctx0" brushRef="#br0" timeOffset="25289.3582">2639 4445 364 0,'-29'-7'137'0,"29"7"-74"0,-30-27-45 0,21 24 34 15,1-5-27-15,-9-15-6 16,8 1-14-16,5-8-6 15,13-1 0-15,-1 5-2 0,13 7-1 16,1 8 0-16,7 11 3 16,-3 7-2-16,-18 1-1 15,5-1 3-15,-4 8 0 16,-5 4 3-16,-4-4 1 16,0-3-4-16,-9 10 1 15,1-10-16-15,-5 7-6 16,5-1-18-16,-5-2-7 15,-4-1-28-15,4-8-10 16,9-7-41 0</inkml:trace>
  <inkml:trace contextRef="#ctx0" brushRef="#br0" timeOffset="25508.1671">2822 3879 288 0,'4'-7'107'0,"-4"3"-58"0,-4 8-51 15,4 3 22-15,0 9-14 16,4 2-3-16,0 20 0 16,1 11 0-16,-1 12-1 15,0 3-2-15,0-19 1 0,1-11 1 16,-1 11 3-16,0 19-4 16,-4-19-3-16,0-7-26 0,0 0-9 15,4 11-21-15,-4-26-74 31</inkml:trace>
  <inkml:trace contextRef="#ctx0" brushRef="#br0" timeOffset="25633.1632">2801 4343 244 0,'-22'-52'90'0,"22"52"-48"0,-8-12-36 0,8 8 22 16,0 4-19-16,4 0-7 16,5-3-5-16,8-1-1 15,8 0 3-15,9-3-2 0,17 3 1 16,8 0-110-1</inkml:trace>
  <inkml:trace contextRef="#ctx0" brushRef="#br0" timeOffset="26008.3786">3098 4438 316 0,'-38'-15'121'0,"21"3"-66"0,8-3-53 16,13 8 23-16,5-8-17 15,4-4-4-15,8-4-8 16,0 0 0-16,-4 8 2 16,0 4-1-16,4 3-1 0,13 5 3 15,-13 3 2-15,1 7 2 16,-14 5 1-16,-4 6 0 16,-8-6 2-16,-9 10-5 15,-4-10-1-15,5 3-9 0,-5 4-2 16,0-4-7-16,0-4-2 15,-5 0 2-15,14-7 1 16,8-8 5-16,0-3 5 16,4-1 2-16,9 1 3 15,4-1-1-15,0 4 1 16,8 4 2-16,-8 8 0 16,5 3 0-16,-10 1 0 15,-7-1-29-15,3 8-13 16,5 15-62-1</inkml:trace>
  <inkml:trace contextRef="#ctx0" brushRef="#br0" timeOffset="26211.5642">3437 3951 296 0,'-4'-45'110'0,"4"45"-60"16,0 4-47-16,0 7 23 0,0 4-11 15,4 15 0-15,1 15-9 16,-1 8-4-16,0-7-1 16,0-9-1-16,5 20 2 0,4 22-14 15,-1 12-7-15,-3-5-56 16,-1-6-26-16,-4-13-14 16</inkml:trace>
  <inkml:trace contextRef="#ctx0" brushRef="#br0" timeOffset="26680.3271">4210 3921 204 0,'-38'7'77'0,"33"1"-42"0,5 3-15 15,0-7 27-15,5 0-18 16,-1 0-4-16,17-1-4 0,30-3-1 15,8-3-11-15,5-9-3 0,8 1-2 16,17 3-18-16,5 5-7 16,3 3-111-1</inkml:trace>
  <inkml:trace contextRef="#ctx0" brushRef="#br0" timeOffset="26883.5028">4240 4355 300 0,'-30'0'112'0,"30"0"-60"0,21-12-41 0,-21 12 26 0,21 0-18 16,-4-7-5-16,26-4-9 15,20-5-4-15,5 5 0 16,4 4-26-16,18 7-10 0,3 0-110 15</inkml:trace>
  <inkml:trace contextRef="#ctx0" brushRef="#br0" timeOffset="27227.2905">5038 3774 236 0,'-17'-34'88'0,"17"34"-48"0,8 0-31 0,1 0 22 16,-5 4-19-16,4 7-6 15,5 8-4-15,0 15-2 16,-1 26 0-16,1 4 0 0,-4 12 0 16,-5 3 6-16,-4-7 4 15,0-5-5-15,0-6-1 0,0-5-9 16,0-14-4-16,8-12-81 16,5-11-68-1,0-8 50-15</inkml:trace>
  <inkml:trace contextRef="#ctx0" brushRef="#br0" timeOffset="27571.0836">5335 3785 328 0,'29'-34'123'0,"-3"27"-66"0,16-20-55 16,-25 20 23-16,9-5-17 15,3 1-2-15,5 4-4 0,-4 3-2 16,-4 11 1-16,-5 5-1 0,-4 10 0 16,-4 1 6-16,-9 7 6 15,-13 15 0-15,-8 23 3 16,-12 11-6-16,-10 4-3 16,-12 0-1-16,5 0 1 15,3-3-1-15,5-1 0 16,8-8-6-16,13-6 1 15,13-24 0-15,13-11 2 16,20-11-3-16,14-11 0 16,8-20-21-16,12-10-10 15,5-5-81-15,26 5-34 16,-5-5 21 0</inkml:trace>
  <inkml:trace contextRef="#ctx0" brushRef="#br0" timeOffset="27992.9649">6417 3879 192 0,'0'0'71'0,"0"12"-38"0,9 3-23 0,-5 0 17 16,0 15-11-16,0 12-4 15,5 10-7-15,-5 13-4 16,0-24 0-16,1 1 1 0,-5 7 1 16,0-4-1-16,12 23 1 15,9 26-37-15,-4-19-17 0</inkml:trace>
  <inkml:trace contextRef="#ctx0" brushRef="#br0" timeOffset="28180.5152">6188 4226 264 0,'38'-7'99'0,"-17"-4"-54"0,5-4-39 15,-9 3 22-15,12 1-19 0,18-8-5 16,13 4-19-16,7 7-5 16,10 5-100-16,-1 6-45 15</inkml:trace>
  <inkml:trace contextRef="#ctx0" brushRef="#br0" timeOffset="28430.552">7228 3781 244 0,'-26'-3'90'0,"22"3"-48"0,0 7-27 0,0 1 24 16,4 11-19-16,4 15-3 15,0-1-9-15,0 20-3 0,5 15-2 16,-5 8-3-16,0-5 1 0,1 8-1 15,-1 8 2-15,-4 4-10 16,0-1-4-16,0-14-41 16,4-12-17-16,0-26-44 15</inkml:trace>
  <inkml:trace contextRef="#ctx0" brushRef="#br0" timeOffset="28789.9693">7453 3936 272 0,'-9'-4'104'0,"9"-3"-56"0,0-8-30 0,5 7 31 16,3-3-27-16,9-1-6 16,8-6-11-16,1 6-2 15,8 1-1-15,4 7 1 0,0 8 0 16,0 7 1-16,-4 8 0 15,-4 8 2-15,-13 6 1 16,-13 17 5-16,-8 14 5 16,-9-4-5-16,-16 0 1 15,-1 4-6-15,0 4-2 16,5-4-2-16,4 1-3 16,4-5 3-16,8-15 2 15,9-3 2-15,4-8 1 0,9-12-2 16,13-3 1-16,12-15-9 15,13-4 0-15,17-15-44 16,0-15-19-16,25-1-106 16</inkml:trace>
  <inkml:trace contextRef="#ctx0" brushRef="#br0" timeOffset="29123.2118">8599 3857 280 0,'0'-34'107'0,"0"34"-58"0,-4 0-44 15,4 4 22-15,0 15-17 16,0 3-6-16,0 12-2 16,4 11-2-16,4 16 0 15,1 3-3-15,-1 4 2 0,1 0 3 16,-1-1 3-16,1 13-35 16,-5-12-15-16,0-8-23 15,-4-15-11-15</inkml:trace>
  <inkml:trace contextRef="#ctx0" brushRef="#br0" timeOffset="29310.7309">8387 4257 332 0,'17'-12'123'0,"4"12"-66"0,21-3-60 0,-21-1 24 16,9-4-17-16,13-7-5 15,8 4 5-15,16-8 2 16,10 4-3-16,-5 4-63 0,9-8-27 16,-9 11-47-1</inkml:trace>
  <inkml:trace contextRef="#ctx0" brushRef="#br0" timeOffset="32629.4848">9494 3570 260 0,'9'-11'99'0,"-5"18"-54"0,13 5-37 0,-8-1 21 16,-1 4-15-16,5 15-5 16,0 4-6-16,-1 8-3 15,1 11 1-15,0 18-1 0,-5 5 2 16,-3 7-1-16,-5-23-1 16,0-15 3-16,0 8 0 15,0-11-41-15,4-1-19 16,0-7-64-1</inkml:trace>
  <inkml:trace contextRef="#ctx0" brushRef="#br0" timeOffset="32973.2841">9915 3649 276 0,'17'-37'104'0,"0"18"-56"0,12-8-27 16,-20 16 28-16,4 0-13 15,4-1-3-15,0 1-19 16,-5 4-7-16,14 3-4 16,-5 4-3-16,0 11 1 0,-4 0-1 15,-4 12 2-15,-5-8-1 16,-8 15 2-16,0-3-2 0,-12 7-1 16,-10 15-2-16,5 0-1 15,5 0 4 1,3 4 1-16,9-4-3 0,9-4-1 15,12-4 7-15,9-3 4 16,-1-4-2-16,1-8-2 16,8-3-2-16,9-8 0 15,0-4-9-15,12-11-1 16,0-7-34-16,-16-4-15 16,-5-1-101-1</inkml:trace>
  <inkml:trace contextRef="#ctx0" brushRef="#br0" timeOffset="33915.7214">1973 5920 192 0,'8'-34'71'0,"1"34"-38"0,-5 4-23 16,-4 7 20-16,4 8-18 15,5 4-4-15,-5-1 4 0,5-3 3 16,-5 15-7-16,0-4 9 15,0 15 3-15,1-3-8 0,-5 11-2 16,0-8-4-16,0 4-1 16,0-4-3-1,0-11 1-15,0-7 2 0,-5-12 2 16,1-4 3-16,0-26 1 16,0 4-1-16,4-27 1 15,0 0-2-15,8-37 2 16,18-50-11-16,8 5-2 15,4 18-1-15,4 15-2 16,-8 12 1-16,4 14 3 16,-4 12 6-16,0 27 7 15,0-1-6-15,-13 12-3 16,-4 11-2-16,-4 3 1 0,-4 16-1 16,-9 11 2-16,-9 16-2 15,-12 7-1-15,0 7-2 16,-5 4 1-16,-12-4 1 15,13-18 2-15,3-8-6 16,-7 3 1-16,7 1-4 16,1-8 2-16,-4 1-2 15,20-1 2-15,1-4 1 16,17-3 2-16,0-1 1 16,8 5 3-16,-4-5 1 15,8 9 3-15,1-5-3 16,12 12-2-16,-4-8-5 0,0 8 0 15,-4-4-58-15,8 11-23 16,-8-11-43 0</inkml:trace>
  <inkml:trace contextRef="#ctx0" brushRef="#br0" timeOffset="34150.1238">2890 6192 312 0,'-13'7'115'0,"13"-7"-62"0,-8 11-35 0,3-7 28 15,5 4-26-15,0-1-11 16,0 8-6-16,0-3-3 16,5 18 0-16,-5-4 2 0,0 12 1 0,0-4-8 15,0 7-4-15,0-3-28 16,0 0-12-16,0-4-42 15,0 0-20-15,0-8 6 16</inkml:trace>
  <inkml:trace contextRef="#ctx0" brushRef="#br0" timeOffset="34322.0601">2678 6165 264 0,'4'-11'101'0,"-4"11"-54"0,25-15-28 0,-21 15 29 15,9-4-24-15,0 0-7 16,12-7-11-16,22-8-5 16,13 4 0-16,12 4-26 0,0 7-8 15,4 8-104 1</inkml:trace>
  <inkml:trace contextRef="#ctx0" brushRef="#br0" timeOffset="34650.2409">3395 6629 304 0,'-43'34'112'0,"43"-34"-60"0,-29-8-17 0,24 8 40 0,-7-11-25 16,-9-15-7-16,4-16-22 16,4-11-6-16,9-3-9 15,8 3-6-15,4 12-1 0,9-1-6 16,0 16 0-16,0 11 1 15,4 15 1-15,-4 7 0 16,0 12 4-16,0 7 0 16,-8 5 1-16,-9 2 0 15,0-6 2-15,0-4 1 16,0 10 1-16,-4-10-5 16,-5 7 1-16,-4-7-16 15,1-4-4-15,-1-4-10 16,-8-8-4-16,-1 1-23 0,-7-23-9 15,-5-27-80 1</inkml:trace>
  <inkml:trace contextRef="#ctx0" brushRef="#br0" timeOffset="35040.8734">3535 5920 264 0,'-4'-23'101'0,"-1"23"-54"0,5 0-42 16,0 4 24-16,0 4-18 15,5 10-6-15,-1 5-8 16,0-4-1-16,0 19 2 16,5-4 1-16,-1 22 3 0,1-7 1 15,4 27 1-15,-1-20 0 16,1 8 0-16,-4-7-9 0,-1 3-2 15,1-7-31-15,-1-8-15 16,-4-7-61 0</inkml:trace>
  <inkml:trace contextRef="#ctx0" brushRef="#br0" timeOffset="35197.1412">3463 6293 264 0,'8'-3'101'0,"-8"3"-54"0,43-4-46 0,-22 0 19 16,0 0-13-16,0 4-2 16,26-4-32-16,29 1-12 15,-3 3-75-15,-1 22-33 16</inkml:trace>
  <inkml:trace contextRef="#ctx0" brushRef="#br0" timeOffset="35572.1819">4027 6572 340 0,'-17'-30'129'0,"17"30"-70"0,-12-53-56 15,7 31 26-15,5-12-22 16,0 4-3-16,9 0-8 16,4 7-2-16,8 0 3 15,0 8-1-15,5 8 2 0,-1 7 2 16,0 7 2-16,-12-3-1 0,-4 19-1 15,-1-8-4-15,-12 15 0 16,-5 11-7-16,1-10-1 16,4-9-6-16,-18 5-2 15,10-5-9-15,-5-7-4 16,4-3 7-16,0-16 5 16,1-11 10-16,3-8 6 15,5 4 2-15,4 4 1 16,4 4 13-16,5 7 5 15,3 12-8-15,1 10-4 16,0 5 8-16,-5 0 4 16,1-4-8-16,8 3-4 15,0-3-34-15,0 4-15 16</inkml:trace>
  <inkml:trace contextRef="#ctx0" brushRef="#br0" timeOffset="35822.2101">4469 5946 332 0,'-4'-11'123'0,"4"22"-66"0,8 8-55 16,-4-7 23-16,1 10-15 15,3 5-3-15,0 18-4 16,-3 4 0-16,-1 23-2 15,0 10-1-15,0-25 3 0,1-4 0 0,-5 0 3 16,0-1-27-16,4 1-11 16,-4-7-57-16,4-5-22 15,0-7-7 1</inkml:trace>
  <inkml:trace contextRef="#ctx0" brushRef="#br0" timeOffset="36228.5348">4982 6071 252 0,'5'-23'96'0,"-10"23"-52"0,1 0-32 16,0 0 24-16,0 11-21 15,-1 1-8-15,5 3-8 16,0 4 0-16,9-4 1 0,4 0 2 16,4-8 1-16,-5 1 1 0,10-8 2 15,20-8-1-15,-8 1 0 16,-4-1-30-16,25-7-12 16,21-11-90-1</inkml:trace>
  <inkml:trace contextRef="#ctx0" brushRef="#br0" timeOffset="36431.6523">5008 6489 236 0,'4'0'90'0,"-4"0"-48"0,26 4-34 0,-22-4 21 0,13 0-17 15,0 0-5-15,4 0-4 16,9-4 0-16,4 4-2 16,12-7-25-16,10 3-9 0,3 0-78 15</inkml:trace>
  <inkml:trace contextRef="#ctx0" brushRef="#br0" timeOffset="37224.4877">5475 5920 184 0,'-9'0'68'0,"9"4"-36"0,5-4-13 15,-1-4 23-15,8 4-12 16,1-11-5-1,8-1-6-15,9 1-2 16,0 0-9-16,0-1-5 0,-1 1 0 0,-3 4 0 16,-1 3 3-16,-8 4-3 15,-4 4 0-15,-5 3 1 16,-8 8 0-16,-4 4-2 16,-4 4-2-16,-14 3 1 15,1-3 1-15,4-4-3 16,-8 3 0-16,-5 8 1 15,17-11 0-15,1-4-3 16,12 0 0-16,8 4-1 16,13 0 0-16,1-4 3 0,7 4 0 15,5 0-2-15,4 0 2 16,-4 3 1-16,0-7 2 16,-4 4 12-16,-9 0 6 15,-8 8 1-15,-9 3 2 16,-12 4-7-16,-9 3-1 15,-9 5-7-15,5-12-3 16,4-4-2-16,-13 8 0 16,5-7-2-16,-13-5-1 15,4 1-26-15,0-8-12 16,0-7-39-16,17-20-15 16,13-14-29-1</inkml:trace>
  <inkml:trace contextRef="#ctx0" brushRef="#br0" timeOffset="41590.6594">6434 5735 260 0,'-4'-19'99'0,"0"16"-54"0,-5 3-35 0,1 0 23 0,-1 0-14 15,-4 0-3-15,1 15-16 16,-5 15-5-16,0 15 2 16,4 15 1-16,0 1 4 0,5 7-1 15,-1-1-1-15,5 5 3 16,8 0 2-16,5-8-4 15,8-4-1-15,4-3 4 16,0-16 2-16,0-3 0 16,5-8 1-16,-1-11 5 15,1-15 2-15,-5-15 1 16,-4-16 1-16,-4-11-6 0,-5-3-2 16,-12-4-11-16,-9 7-5 15,0 4-14-15,-8 11-6 16,-4 12 6-16,-5 7 3 15,5 8 11-15,-1 0 4 16,5 3-3-16,4-3-3 16,4-4-14-16,5-4-7 15,8-3-15-15,8-8-6 16,9 0-43 0</inkml:trace>
  <inkml:trace contextRef="#ctx0" brushRef="#br0" timeOffset="42325.1022">6884 6633 236 0,'-17'-23'90'0,"13"27"-48"0,-5 3-40 0,9-7 24 31,-4 8-12-31,4 3 4 0,0 1 0 16,4-9-9-16,1 5 10 0,3-8 7 15,5 4-8-15,4-4 0 16,4 0-10-16,0 0-5 16,0 0-2-16,5 0 1 15,4 0-1-15,4 0 2 16,-5 0-2-16,-3 0-1 16,-5 0 1-16,-4-4 1 15,-9 4 1-15,-8-8 3 16,-4 5 1-16,-9-16 1 15,-4 0 2-15,0-7 4 16,-4-5-8-16,0-10-1 16,0-1-3-16,4 1-2 0,4-1-2 15,5 1 1-15,3-4-1 16,10 3 0-16,7 8 0 16,18 4 0-16,8 0-3 15,9 7-1-15,0 8 0 16,-1 4 4-16,-7 7 1 15,-6 8 1-15,-3 7 0 16,-9 12 0-16,-4 11-3 16,-4 3 2-16,-4 12 1 15,-1 4 2-15,-4 4 5 16,1-12 4-16,-1 4-4 0,0-4 1 16,0-7-3-16,1-8 2 15,3-3-2-15,5-5 0 16,4-7 1-16,4-7 1 15,9-4-10-15,12-8-3 16,9-7-32-16,4-8-15 16,0-8-39-16,-4-7-15 15,-12-3-18 1</inkml:trace>
  <inkml:trace contextRef="#ctx0" brushRef="#br0" timeOffset="42934.6544">1595 5143 212 0,'4'-8'79'0,"-4"16"-42"0,5 3-30 0,-5 4 18 16,0 16-4-16,-5 21-1 15,-3 12-4-15,-1 23-2 0,1 26-8 16,-9 23 0-16,8 4 1 0,5 3-1 16,4 12-1-16,0-20-1 15,4-10 0-15,1-16 0 16,-1-7 0-16,9-19-2 15,-1-15 1-15,-3-15-18 16,4-15-6-16,-5-27-26 16,5-11-9-16,-5-19-53 15</inkml:trace>
  <inkml:trace contextRef="#ctx0" brushRef="#br0" timeOffset="43747.1045">1442 5426 184 0,'-8'-27'68'0,"16"5"-36"0,9-1-29 0,-4 12 15 15,17-4-3-15,4-8 4 16,12 1 4-16,10-9 6 16,28 5-16-16,1 0 6 0,9-5 2 15,-14 5-7-15,10-4-1 16,11 3-7-16,1 9-4 15,9-1-1-15,-5 4-1 16,-4 0 0-16,12-1 0 16,9 9-3-16,5-1 2 15,-1 1 1-15,17-5 2 0,9 1-1 16,0 0-1-16,8 0 1 16,22-5-1-16,-9 5 4 15,13 0 5-15,21 3-1 16,-22-7 1-16,18 8-3 15,-4-1-1-15,-18 4 1 16,-4 8 1-16,1 4-1 16,-18-5 1-16,-13 9-4 15,-7-1-2-15,3 4 0 16,0 0 1-16,-21 0-1 16,-8 4-1-16,-5-8 1 15,9 5 1-15,0 2-3 16,-4-2 0-16,-18-1 1 0,-3-4 2 15,20 4-1-15,-8 0 2 16,0-4-2-16,-8 1 2 16,-9-9-2-16,-12-3-1 15,-14 0 5-15,-3-3 1 16,-5 3 2-16,-4-8 2 16,-5 4-1-16,-7 4 0 15,-5-7-3-15,-9 7-1 16,-4 0 3-16,5 7 7 15,-9 5-4 1,0-1-1-16,-9 0-1 16,1 1-3-16,-5 10-1 15,0 12-3-15,0 15 1 0,5 12 0 16,-1-1 1 0,1 8 0-16,-1 11 0 0,5 12 0 15,0 18 0-15,4-3-2 16,4 3 1-1,0 0-2-15,1 23 2 0,-5 0-2 16,-1-15-1-16,-3 0 7 16,0-4 5-16,-5-26 0 15,-8-8 3-15,0-15-6 16,-12-18-1-16,-1-20-42 16,-12-15-16-16,-5-33-73 15,-4-16-29-15,-13-7-6 16</inkml:trace>
  <inkml:trace contextRef="#ctx0" brushRef="#br0" timeOffset="52147.1515">1756 8013 232 0,'-4'0'88'0,"4"0"-48"0,0 15-36 0,-4-11 21 16,4 19-7-16,0-12-1 15,0 23-3-15,0-4-1 16,0 12-7-16,0-5-4 0,0 9-1 16,0-9 1-16,0 20 1 15,0-16-1-15,0 24 1 16,0-13-44-16,0 9-19 15,0-9-58 1</inkml:trace>
  <inkml:trace contextRef="#ctx0" brushRef="#br0" timeOffset="52365.96">1442 7915 260 0,'-21'-19'99'0,"17"16"-54"0,0 3-26 16,4 0 29-16,0 0-26 16,4 0-6-16,13 0-11 15,8 0-4-15,14 0 0 16,-1-8-1-16,0 4 0 0,-8 4 0 0,25-7 2 16,-8 3-28-16,20 4-9 15,-11 0-60 1</inkml:trace>
  <inkml:trace contextRef="#ctx0" brushRef="#br0" timeOffset="52584.7279">1565 8752 244 0,'-42'31'90'0,"38"-28"-48"0,4-3-16 0,4 0 29 16,4-3-14-16,5-5-1 16,13-3-14-16,-9-1-7 0,4-3-10 15,9 4-8-15,-1 7-2 0,-7 1-1 16,28 6-2-16,27 9-59 16,4-1-25-16</inkml:trace>
  <inkml:trace contextRef="#ctx0" brushRef="#br0" timeOffset="52959.8145">2431 8436 280 0,'-34'-4'104'0,"34"4"-56"0,-29 4-49 0,24-4 18 16,-7 7-10-16,3 1 1 15,-4 3-3-15,-8 8 0 16,4 7-3-16,5-3 1 0,7 0 0 16,5-5-4-16,5 1-1 15,-1 0 1-15,9 8 0 16,-1-5 1-16,9 5 2 16,-8-5 21-16,-4 1 9 15,-1-1 2-15,-4 5 0 16,1-4-8-16,-14 7-2 15,5-8-9-15,-5 1-4 16,-3-4-6-16,-10 0-4 16,-7 0-3-16,-5-12-1 15,0-11-38-15,4-15-17 0,0-11-68 16,13-4-29 0,9 0 32-16</inkml:trace>
  <inkml:trace contextRef="#ctx0" brushRef="#br0" timeOffset="55053.7489">2470 7236 160 0,'0'-4'60'0,"-22"4"-32"0,14-22-4 0,4 18 24 0,-1 0-6 16,-3-3 0-16,-1 3-9 15,-3-4 0-15,-5 5-19 16,-5-1 7-16,5 0 3 0,-8 4 5 16,-9 0 2-16,-4-4-3 15,-9-3 0-15,-21-4-5 16,5-12-2-16,-5 0-5 16,0 1-2-16,13 3-8 15,-1 0-2-15,5 4-2 16,5 0 1-16,-5 3-7 15,4 1 1-15,17 0-19 0,5 7-8 16,4-7-35-16,16-1-16 16,10 1-56-1</inkml:trace>
  <inkml:trace contextRef="#ctx0" brushRef="#br0" timeOffset="57335.4661">2308 7172 116 0,'0'-7'44'0,"-4"7"-24"0,4 3-13 0,0-3 15 16,0 0-2-16,0 0 3 15,-4 4-2-15,0 4 2 16,-1-5-13-16,1 5 5 0,4 0 5 16,0-1 0-16,0 1 0 15,4-5 3-15,5-3 0 16,3-3-1-16,10 3-2 15,-5-4-8-15,17 4-3 16,8 0-5-16,13 0-1 16,-8 4-1-16,4 3-2 15,0 1-2-15,-13-1 1 16,4-3 3-16,9 0 3 16,0 0 9-16,17-4 3 15,4 0-6-15,5 0-2 16,-5 0-1-16,-4-4 0 0,8 4-4 15,-12 0-3-15,17 0 0 16,-5 0 1-16,13 4-1 16,-4-1 2-16,-13 1-4 15,0-4 0-15,5 0 5 16,12-4 5-16,4 1-3 16,5-1 2-16,-9-8-3 15,-4-3 2-15,4 4-4 16,13 0 0-16,0 3-3 15,8 1-1-15,-21 3 1 16,-4 0 0-16,0 4 0 16,4 0 2-16,0 0-1 0,5 0-1 15,-5 0 5-15,-8-7 4 16,-5 3-3-16,0-7-1 16,9-1-2-16,4 5-3 15,9 3 1-15,-9-4 1 16,-8 5-1-16,-1-9-1 15,1 12-2-15,13-7 1 16,-1 7 1-16,0 0 2 16,-8-4-3-16,-8-4 0 15,3 1 1-15,1-4 2 16,8-1-1-16,4 5 2 16,1-1 0-16,-18 4 1 15,-4-3-2-15,0-1-2 0,1 5 3 16,-5-1 0-16,4 0-1 15,4 0 1-15,1 0 0 16,-5 1 1-16,-9-5 2 16,-7 4 3-16,-1-7 0 15,0 0 2-15,-4-1-4 16,4 1 1-16,0 4-3 16,0-1 2-16,5-3-4 15,-5-1 0-15,0 5-1 16,-8-1 1-16,-9 4-2 15,-8 1-1-15,-9 3-13 16,-4 0-4-16,0 3-22 16,-13 5-10-16,-12 0-21 0,-14 3-8 15,-20-4-20-15,-13 9-8 16,-9-5-3 0</inkml:trace>
  <inkml:trace contextRef="#ctx0" brushRef="#br0" timeOffset="58241.8953">2686 8832 240 0,'-8'-12'90'0,"-5"5"-48"0,9-8-20 15,-1 7 28-15,-3-7-17 16,8-4-4-16,0-3-17 16,0-1-5-16,0-3-5 15,13-1 1-15,-1-7 0 0,5 4-4 0,4 4 1 16,-4 3-2-16,0 8 0 16,0 4 2-16,-4 11 2 15,-4-8-1-15,-1 19 2 16,-4-3-4-16,1 15 0 15,-5 14 3-15,0 5 1 16,-5-1 1-16,1 1 0 16,-4-5-2-16,-5-3-2 15,-8-7 3-15,4-8 0 16,-5-8-4-16,1-11-1 16,-4-11-46-16,8-12-17 15,13-15-74 1</inkml:trace>
  <inkml:trace contextRef="#ctx0" brushRef="#br0" timeOffset="58554.4641">3064 8519 232 0,'-34'3'88'0,"34"-3"-48"0,-4 19-38 15,4-7 17-15,0-5-4 16,0 8 4-16,4 4-2 16,9 0 1-16,-1 7-9 15,1 4 1-15,13 4 3 0,-10 4-1 0,1-11 3 16,-4-5 1 0,8 1-1-16,1-4 4 0,-1-4 0 15,13-4-4-15,-21-11-1 16,-1 0-6-16,1-23 0 15,4-14-21-15,-9 7-8 16,1 3-38-16,-5-11-15 16,0 8-71-1</inkml:trace>
  <inkml:trace contextRef="#ctx0" brushRef="#br0" timeOffset="58929.5147">3539 8613 228 0,'-4'0'88'0,"4"4"-48"0,-4-1-36 15,4-3 21-15,0 8-10 16,0 0 0-16,4 7-3 15,0 3 0-15,0-2-6 16,-4 2 7-16,0-2 6 0,0-1 7 16,0-4 5-16,-4-4 2 15,4-7 3-15,-4-3-5 16,0-12-1-16,-1-4-9 0,-3 0-2 16,8 4-11-16,0-19-3 15,13-15-5-15,-1-4-3 16,1 0-29-16,8 8-14 15,5 0-25-15,8 11-10 16,8-4-19-16,-4 15-5 16,1 8 2-1</inkml:trace>
  <inkml:trace contextRef="#ctx0" brushRef="#br0" timeOffset="59179.4977">4057 8417 216 0,'-13'15'82'0,"1"-19"-44"0,-5 4-7 0,8 0 29 0,-4 0-19 16,5 0-6-16,-13 4-15 15,4 3-5-15,0 5-8 16,-5 3 2-16,5 4 1 0,1 3-1 16,3 1 0-16,4 0-8 15,9 3 0-15,5 8-1 16,7 11 2-16,1-7-1 15,4 0-1-15,0-4-24 16,4-4-9-16,5-8-34 16,3-10-15-16,10-1-44 15</inkml:trace>
  <inkml:trace contextRef="#ctx0" brushRef="#br0" timeOffset="59492.0277">4520 8681 252 0,'0'11'93'0,"-9"0"-50"0,-4-7-11 0,1 4 33 16,-5 3-14-16,-4 0-3 16,-9 1-12-16,-4-5-5 15,-4-7-17-15,-1-4 2 0,-3-7 2 16,0-8-8-16,-1 0-1 16,5-15-5-16,8 1-1 15,9-1-3-15,8 3-3 16,9 1-12-16,13 8-5 15,7-5-7-15,18 8-1 16,0 8 8-16,0 4 5 0,-4 7 4 16,-4 3 5-16,-9 9 3 15,-1 3 4-15,-16 0-5 16,0 4-1-16,0 3-20 16,-8-7-7-16,-13 4-38 15,4 8-18-15,4-9-33 16</inkml:trace>
  <inkml:trace contextRef="#ctx0" brushRef="#br0" timeOffset="59945.2615">4639 8436 132 0,'-5'-4'52'0,"5"4"-28"16,0 0-17-16,0 0 13 0,0 0-1 16,0 0 3-16,0 0 10 15,0 0 7-15,0 0-21 16,0 4 10-16,5-4 5 0,3 0-11 15,9 0-4-15,21-4-11 16,9 0-5-16,12 0-4 16,9 8-1-16,4 0-47 15,1 3-19-15,20 9-47 16</inkml:trace>
  <inkml:trace contextRef="#ctx0" brushRef="#br0" timeOffset="60179.6044">4757 8786 272 0,'-21'-11'104'0,"21"7"-56"0,4 1-49 0,-4 3 20 15,17 0-13-15,17 0-3 16,13-4-2-16,8-4 1 15,-4 4-1-15,0 1-9 0,9-1-5 16,16 0-70 0,13 12-72-16,-8-1 43 0</inkml:trace>
  <inkml:trace contextRef="#ctx0" brushRef="#br0" timeOffset="60601.5755">5471 7964 276 0,'-26'-26'104'0,"18"14"-56"0,3 12-45 0,5 0 21 15,5 12-19-15,7 3-2 16,14 19-2-16,8 22-1 16,4 9 0-16,-4 6 2 0,0 8 1 15,0 8-1-15,-5 0-2 16,1 0 7-16,-13-38 5 16,-4-4 7-16,0 0 5 15,4 8 5-15,-9-27 5 16,1-3 3-16,-1-19 2 15,-4 0-13-15,5-35-5 16,8-37-15-16,4-18-3 16,13-27-14-16,4-1-3 15,9-2-28-15,4 21-11 0,0 8-12 16,-5 16-5-16,-3 14-23 16,-1 20-11-16,1 3 1 15</inkml:trace>
  <inkml:trace contextRef="#ctx0" brushRef="#br0" timeOffset="61101.6065">6621 8522 196 0,'-47'-3'74'0,"-4"3"-40"0,4 11-35 0,26-7 15 15,-4 7-1-15,-1 4 4 16,1 0 0-16,4 8-1 15,-1-1-8-15,5-3 1 0,5 0 2 16,-1-4-6-16,4 4-3 16,9-8 5-16,9 1 3 15,8-5 1-15,13 5 1 0,4-1 2 16,12 8 4-16,1 3-8 16,-5 5-3-16,-8 3 0 15,-17-15 0-15,0 4 8 16,-12 0 2-16,-1 0-2 15,-21 3-1-15,4-3-8 16,-8 8-4-16,4-12-4 16,-13 3 1-16,5 1-17 15,-5-7-8-15,5-1-13 16,3-7-3-16,-3-8-20 16,12 0-6-16,13-22-40 15</inkml:trace>
  <inkml:trace contextRef="#ctx0" brushRef="#br0" timeOffset="61617.3023">6918 8994 268 0,'-26'-23'101'0,"26"23"-54"0,-25-37-31 16,17 21 29-16,-5-10-15 16,0-8-3-16,0-4-17 15,9-7-7-15,8 4-2 16,5-1-4-16,4 8 2 0,8 12-4 16,8 10 1-16,1 12 0 15,0 12 2-15,-9 14-1 16,0 8 1-16,-12 4 2 0,-5-1 0 15,-4 12 0-15,-4-22 0 16,0-5 0-16,-9 5 2 16,0-5-1-16,0 1 2 15,1-4-7-15,-5-4 1 16,-5-4-10-16,1-14-2 16,0-9-21-16,4-22-7 15,4-3-83 1</inkml:trace>
  <inkml:trace contextRef="#ctx0" brushRef="#br0" timeOffset="61929.8552">7376 8741 208 0,'-12'38'79'0,"7"-23"-42"0,5 11-26 16,0-14 23-16,0-1-5 16,0 4 3-16,5-4-5 15,-1 1 1-15,0-1-16 16,0 0 2-16,1 1 2 0,-1-5-4 16,4-3 1-16,1 0-4 15,4-8 2-15,4-11-2 16,0-12 0-16,-1-3-5 0,-3-15-3 15,-4-4-29-15,-1 0-14 16,-4 0-20-16,5 7-7 16,-1 1-58-1</inkml:trace>
  <inkml:trace contextRef="#ctx0" brushRef="#br0" timeOffset="62445.4706">7737 8692 164 0,'9'11'63'0,"-1"-7"-34"0,1 15-25 15,-9-8 15-15,4 4-7 16,0 4 1-16,5 0-2 0,-1 11 1 15,1-7-6-15,3 0 0 0,-3-5 1 16,-1-2 12-16,1-1 5 16,4 0 12-16,-9-8 7 15,0-3 1-15,-4-8 1 16,4-15-14-16,-4-15-4 16,0-7-16-16,4-8-7 15,1-8-5-15,3 1 0 16,5-5-6-16,4 9 0 15,0 3-17-15,4 0-7 16,0 7-10-16,5 8-4 16,4 12-12-16,-1 10-3 15,22 20-54 1</inkml:trace>
  <inkml:trace contextRef="#ctx0" brushRef="#br0" timeOffset="62742.4189">8505 8624 248 0,'-17'-22'93'0,"5"10"-50"0,-5-3-19 16,4 11 27-16,0-3-20 15,-4 3-7-15,0 4-8 16,-4 4-3-16,0 7-7 15,-5 4-2-15,1 8 2 0,4 7-3 16,4 8 0-16,4-8 1 0,5 4 0 16,12 0 0-16,4-4 2 15,5-4-5-15,8-3-1 16,9-4 0-16,0-4 0 16,-1-4-44-16,5-3-18 15,9-8-86 1</inkml:trace>
  <inkml:trace contextRef="#ctx0" brushRef="#br0" timeOffset="63101.8256">8943 8877 240 0,'4'19'90'0,"-4"-19"-48"0,-9 7-5 0,5-7 34 0,-4 0-13 16,-1 0-4-16,-4-3-22 15,-8-5-7-15,-4 0-15 16,-5-3 0-16,-4-4 3 0,0-11-1 16,-4-8 3-16,4-4-8 15,4-3-4-15,5-5-5 16,8 5-1-16,4 3-3 16,5 4 1-16,8 4-8 15,8 7-4-15,9-3 0 16,9 3 2-16,3 12 0 15,9 3 0-15,1 5-12 16,-10 6-5-16,-3 5 1 0,-9 7 4 16,-9 4-1-16,-12 7 3 15,-13-3-4-15,0 0-1 16,-8 11-11-16,-1-4-1 16,-8 4-51-1</inkml:trace>
  <inkml:trace contextRef="#ctx0" brushRef="#br0" timeOffset="63731.5106">5445 9612 208 0,'-13'8'77'0,"22"-16"-42"0,4 5-8 16,4 3 29-16,21-8-9 15,17-7-3-15,47-11-18 16,38-8-8-16,30-4-11 15,38 8-3-15,21 7 2 0,17 23-5 16,0 4-1-16,22 19 0 16,-18 7 0-16,5 0-5 0,-22 0-1 15,-29-4-24-15,0 5-8 16,-26-9-42-16,-25-3-18 16,-26-4-11-1</inkml:trace>
  <inkml:trace contextRef="#ctx0" brushRef="#br0" timeOffset="65763.214">6120 9990 160 0,'-4'22'60'0,"8"-7"-32"0,-4 8-20 0,0-8 18 15,4 8-4-15,0 3-1 16,1 8-9-16,-1 4-3 16,4 3-5-16,-3 8-3 0,-1 12 2 15,0-1 7-15,0-3 3 16,-4-8 0-16,0-4 0 15,0-15 1-15,0-11 2 16,-4-12 4-16,0-7 4 0,-5-18-6 16,5-5-3-16,0 8-6 15,8-38-4-15,-4 12-5 16,13-27-2-16,12-61-2 16,5 12 3-16,4 19-2 15,0 19-1-15,0 19 0 16,0 18 0-16,-4 16 3 15,-5 15 2-15,-4 11 0 16,-12 15-1-16,-5-4-2 16,-4 19 1-16,0 15 1 15,-4-7 2-15,0-8-1 0,-5 4-1 16,1 0 1-16,-9-7 1 16,-5 14-1-16,1-3 2 15,4-12-2-15,4-7-1 16,1-4-2-16,3 4 1 15,9-8 3-15,4 1 1 16,5 3 1-16,-1 0 2 16,1-4-1-16,8 16 0 15,-4-1-3-15,8 8-2 16,-4-8 1-16,8 16-1 16,-3-8 0-16,7 3 0 15,-3-3-40-15,-1 0-15 16,-4-3-81-1</inkml:trace>
  <inkml:trace contextRef="#ctx0" brushRef="#br0" timeOffset="66122.6256">6905 10299 296 0,'-21'-11'112'0,"21"11"-60"0,-21-4-43 15,17 4 27-15,-9 4-24 16,0-1-6-16,0 5-7 16,1-1-1-16,-1 8 2 15,0-3-3-15,5 7 2 0,3-4-1 0,5 7 0 16,0-3 2-16,9 0 0 16,-1-4 0-16,5 4 2 15,-4-4 3-15,3 4 4 16,-3-4 0-16,-1 11 0 15,1-10-1-15,-9 10 0 16,0-3-2-16,0 3 1 16,0-3-6-16,-9 3-1 15,1-11-5-15,-5 4-1 16,0-4-24-16,1-7-8 16,-1-1-24-16,4-14-9 15,5-1-48 1</inkml:trace>
  <inkml:trace contextRef="#ctx0" brushRef="#br0" timeOffset="66435.1977">7079 10570 244 0,'-42'0'90'0,"42"0"-48"0,-13-11-14 16,9 11 32-16,0-11-20 15,-1 3-7-15,5-7-16 16,0-4-6-16,5-3-6 15,-1 3-8-15,9 4-1 0,-1 0 2 16,5 7 1-16,0 1-2 16,0 10 0-16,0 1 2 15,-4 11 2-15,0-3 2 16,-5 10 1-16,-4-3-2 0,-4 4-2 16,0-1 3-16,-4 1 2 15,0 0-2-15,-5-5 0 16,5 1-3-16,-13-11-3 15,4-1-27-15,-4-7-10 16,5 0-29-16,-5-15-11 16,4 4-39-1</inkml:trace>
  <inkml:trace contextRef="#ctx0" brushRef="#br0" timeOffset="66732.1047">7440 10303 268 0,'-17'11'101'0,"17"-11"-54"0,-13 11-39 0,9-7 24 0,-4 4-20 16,3-1-4-16,5 12 6 16,0-4 5-16,0 8-10 15,0-4 2-15,5 7 0 0,-5-3 2 16,4-1 5-16,0-3-1 15,9 0-1-15,-5 0-4 16,9-8 0-16,-4 0-5 16,4-7 1-16,-4 0-5 15,-1-12-2-15,1 1-18 16,-4-8-9-16,-1-4-35 16,-4-11-13-16,1 3-74 15</inkml:trace>
  <inkml:trace contextRef="#ctx0" brushRef="#br0" timeOffset="67091.5113">7792 10299 252 0,'0'7'93'0,"-4"1"-50"0,4-1-35 0,0 1 24 16,0 3-22-16,0 12-5 15,4-8 0-15,-4 15 1 16,5 0-2-16,-1 8 2 0,0 0 0 16,0 7 0-16,-4-22-1 0,0-1 10 15,0 1 7-15,0-4 11 16,0-4 6-16,0 0-3 16,-4-15 1-16,4 0-10 15,0-23-2-15,0 8-10 16,0-26-4-16,0-27-6 15,4 0-4-15,5 8-5 16,8 3 0-16,0 4-18 16,4 8-6-16,4 11-23 15,1-4-10-15,-1 16-22 16,-3 10-9-16,-5 5-43 16</inkml:trace>
  <inkml:trace contextRef="#ctx0" brushRef="#br0" timeOffset="67393.2092">8268 10321 228 0,'-38'-15'88'0,"16"12"-48"0,5-1-7 16,9 8 31-16,-5-1-16 15,0 5-2-15,-4-1-16 16,0 5-4-16,5 7-15 16,-1-4-4-16,4 15-3 0,1-7-2 15,4 3 1-15,4 12 0 16,8-4 1-16,5-4-2 16,4-8 1-16,0-3-4 15,4-4 0-15,5-3-32 16,3-5-15-16,1-3-38 15,4-8-13-15,0 0-30 16</inkml:trace>
  <inkml:trace contextRef="#ctx0" brushRef="#br0" timeOffset="67721.3666">8612 10518 368 0,'-5'18'140'0,"5"-18"-76"0,-8 12-55 0,4-8 30 15,-1 3-9-15,1-7 2 16,-4 0-7-16,-5 4-1 16,0-4-13-16,0 0 0 0,-8-4 0 15,-4-15-4-15,-5-7 1 16,5-1-5-16,3 1 0 0,5-4-3 16,9-4-3-16,8 0-7 15,8 11-4-15,-3 4-1 16,12-3-1-16,0 3 6 15,4 4 4-15,-4 7 1 16,-5-3 4-16,1 11 0 16,-4 0 1-16,-1 4-5 15,-4 7-1-15,1-3-26 16,-5 7-11-16,0-4-38 16,-9 15-13-16,-4 8-52 15</inkml:trace>
  <inkml:trace contextRef="#ctx0" brushRef="#br0" timeOffset="68408.9413">4753 11604 176 0,'-17'-11'68'0,"17"11"-36"0,0 0-22 0,0 0 17 15,4 0-9-15,-4 0 0 16,22 0 4-16,-5 0 6 16,21 3-15-16,-4 5 8 0,8-8 3 15,-4 4-8-15,13 3-4 16,-4-7-7-16,21 11-4 0,-13-11-11 15,9 12-6-15,-9-8-80 16,-4 3-72 0,-4-3 52-16</inkml:trace>
  <inkml:trace contextRef="#ctx0" brushRef="#br0" timeOffset="68612.1224">4868 12007 248 0,'0'8'93'0,"0"-8"-50"0,29-4-13 0,-24 4 34 15,16 0-27-15,-4 0-10 16,13-4-17-16,16-3-7 16,-12 3-2-16,-4 0-30 0,29 4-10 15,-8 0-107 1</inkml:trace>
  <inkml:trace contextRef="#ctx0" brushRef="#br0" timeOffset="71003.3341">6311 11083 220 0,'-9'-15'85'0,"1"19"-46"0,-5-4-28 15,5 8 21-15,-5 3-13 16,-4 12-3-16,0 14-9 16,-4 1-5-16,4 15-1 15,0 7-1-15,8 4 2 0,5 8-3 0,8 0 0 16,9-5 1-16,4-6 0 16,0-5 2-16,0-22 1 15,-4-3-1-15,8-9-2 16,-4 1 3-16,8-12 2 15,-3-3 2-15,-1-20 1 16,-4 5 4-16,-4-16 3 16,-5 1-4-16,-12-12 1 15,4 3-7-15,-13-3-1 16,-8-18-2-16,0 14-2 16,-5 12-10-16,5 7-4 15,4 7-26-15,4 9-12 16,5 6-67-1,4 12-35-15,4 1 74 16</inkml:trace>
  <inkml:trace contextRef="#ctx0" brushRef="#br0" timeOffset="71409.6671">6761 11419 224 0,'-26'0'85'0,"14"-4"-46"0,-5-7-13 15,8 7 29-15,1-3-5 0,-1-5 0 16,1 1-16-16,-1 3-7 16,5 1-15-16,4 7-3 0,0 4-2 15,4 7-6-15,5 8 0 16,3 11-1-16,5 4 0 15,0 4-3-15,0 7 2 16,5 4 1-16,-5 4 2 16,-5-15 1-16,1-5 1 15,0-6 0-15,-9-16 2 16,0 1 17-16,5-12 9 16,-5 0-16-16,5-23-6 15,-1 4-7-15,5-19-3 16,-1 8-15-16,5-11-7 15,-4 3-40-15,4 4-15 16,-4 4-37-16,17 0-14 16,-5-4 12-16</inkml:trace>
  <inkml:trace contextRef="#ctx0" brushRef="#br0" timeOffset="71784.6794">5806 12102 264 0,'-13'3'99'0,"5"5"-54"0,3-8-22 0,5 0 31 16,0 0-21-16,0 0-9 15,9 0-3-15,12 0 0 16,26 4-11-16,25-4 3 0,4-4 1 16,22-7-5-16,42-8-1 15,0 4-2-15,-42 0 1 16,-18 3-2-16,43-3 0 15,-16 4-3-15,7-4-2 16,-16 4-57-16,16-12-26 16,-16 0-84-16</inkml:trace>
  <inkml:trace contextRef="#ctx0" brushRef="#br0" timeOffset="76676.6967">6162 12637 224 0,'-17'0'85'0,"5"0"-46"0,3 4-30 0,9-4 22 15,0 0-17-15,0 0-5 16,0 0-3-16,4-4-2 16,9-3-2-16,0-1 3 0,8-3 1 15,0 0-2-15,5 3-1 16,-5 4-1-16,-4 4 1 16,-4 0 2-16,4 0 4 15,-5 4 2-15,-3 7 3 0,-1 1-3 16,-8 14-1-16,0-3-4 15,-4 7-1-15,-4 15-3 16,-5-7 1-16,-4 3 0 16,0-3 1-16,0-12-2 15,4-3 1-15,5-4-4 16,4-8-2-16,8-3-1 16,4-4 0-16,1-4 0 15,-1 0 3-15,5 3 0 16,0-3 1-16,-5 0 0 15,9 4 0-15,-4-4 2 0,0 8 1 16,-5-1 5-16,-4 8 3 16,1 0 0-16,-10 4 1 15,1-4-2-15,-4 8 1 16,-5 7 0-16,0-7 1 16,0-4-6-16,1-4-2 15,-5 0-2-15,0-15-2 16,-4 0-13-16,-1 0-6 15,14-8-39-15,4 1-15 16,8-1-59 0,9-11-39-16,4 4 79 15</inkml:trace>
  <inkml:trace contextRef="#ctx0" brushRef="#br0" timeOffset="77067.3476">6897 12370 268 0,'-17'11'101'0,"17"-11"-54"0,-17 22-31 16,13-22 27-16,-9 23-17 15,-8 0-4-15,-1 11-11 16,5 7-5-16,5-7-3 16,-1-4 0-16,4 16 0 0,5 25 3 15,8-10 1-15,1-1-6 16,3 4 0-16,5-19-1 15,0 1 0-15,4-9-3 16,-5-14 2-16,1-4 3 0,8-12 3 16,-4 1 2-16,4-19 1 15,-4-1 0-15,0-10 2 16,-4-1-3-16,-9-11-2 16,1 11 0-16,-14 1-1 15,1 3-5-15,-9 11 1 16,-13-14 0-16,-4 10 2 15,4 1-3-15,-4 0 0 16,0-1-17-16,5 1-5 16,-1 0-49-16,13-1-20 15,4 1-47 1</inkml:trace>
  <inkml:trace contextRef="#ctx0" brushRef="#br0" timeOffset="77817.463">2992 13516 228 0,'-9'-34'88'0,"1"34"-48"0,-1-19-25 0,5 16 26 16,0-1-13-16,-1 0-1 15,5 4-7-15,-4 11-3 16,4 8-9-16,0 15-10 0,0 0-1 16,0 19 3-16,4 3 4 15,1 16-1-15,3 19-2 16,1-1 0-16,-1-3-1 15,5 0 0-15,8-16 0 16,0-3-18-16,-4-11-8 16,5-12-39-16,-10-11-18 15</inkml:trace>
  <inkml:trace contextRef="#ctx0" brushRef="#br0" timeOffset="78004.9825">2779 13354 168 0,'13'-8'63'0,"-4"5"-34"0,12-28-10 15,-13 28 21-15,5-5-11 16,0 4-2-16,12-3-14 16,30-5-3-16,-4 1-6 15,9 0-5-15,-5 3 0 0,4 5 1 16,-3 3 0-16,-10 11-51 15,-16 8-23-15</inkml:trace>
  <inkml:trace contextRef="#ctx0" brushRef="#br0" timeOffset="78270.6005">2852 14301 324 0,'0'-19'123'0,"4"11"-66"0,4-3-60 0,-3 7 24 16,7 4-15-16,9-7-3 16,22 3-2-16,-1 4-1 15,14 0 0-15,3 0-3 0,5 0 0 16,4 0-51-16,-30 4-22 15,0 3-54-15</inkml:trace>
  <inkml:trace contextRef="#ctx0" brushRef="#br0" timeOffset="78630.0145">3603 14120 296 0,'-55'-23'112'0,"55"23"-60"0,-30-23-50 16,26 23 25-16,-9 0-14 16,-4 0-2-16,4 12-9 15,1-9-3-15,-1 9 0 0,4 7-2 0,5-4-1 16,8 4 0-16,1-4 0 16,-1-4 0-16,13 4 3 15,-4-4 0-15,12 8 1 16,0-4 0-16,-3 8 0 15,7 7 4-15,-3 0 2 16,-13 0 4-16,-5 1 4 16,-8 6-2-16,-8-14 1 15,-1-8-10-15,-4 8-1 16,1-4 7-16,-5-8 5 16,4 0-6-16,-4-11-4 15,-4 0-25-15,8-11-9 16,0-12-38-16,9 1-14 15,8-1-47-15</inkml:trace>
  <inkml:trace contextRef="#ctx0" brushRef="#br0" timeOffset="79098.8623">3908 14489 184 0,'5'-19'71'0,"-10"4"-38"0,1 4-17 0,0 11 22 16,-5-11-7-16,1 3-1 15,0 4-5-15,3-7-2 16,1 0-12-16,4-8-7 0,0 4 0 16,4 0-3-16,5 0-1 15,3-1 1-15,5 5-1 16,0 4-3-16,0 3 0 16,0 0 4-16,-8 8 1 15,4-4 6-15,-5 7 5 16,-4 1 2-16,-4 7 0 15,5 0-3-15,-5 8-2 0,-5 11-6 16,5 0-3 0,-4-4 0-16,0-4-1 0,0-7-11 15,-9-4-3-15,0-11-15 16,0-12-4-16,1-3-18 16,-1-15-8-16,9-1-52 15</inkml:trace>
  <inkml:trace contextRef="#ctx0" brushRef="#br0" timeOffset="79437.281">4337 14014 244 0,'-30'4'90'0,"13"3"-48"0,1 5-45 0,3-5 16 16,0 8-5-16,5 4 0 15,8 4-4-15,4 7-1 16,4-11-1-16,1 3 5 0,4 1 3 16,8 0 3-16,4-5 3 15,1 5-1-15,3-8 4 16,-3 4-7-16,-1-11 1 16,-3-1-6-16,-5-7 1 15,0-4-1-15,-5-3 1 16,1-4-2-16,-5-5-1 15,1-18-6-15,-5 1-1 16,0-5-26-16,1 4-9 16,-5 0-43-16,4 8-18 0,0 7-13 15</inkml:trace>
  <inkml:trace contextRef="#ctx0" brushRef="#br0" timeOffset="79934.0948">4698 14357 196 0,'-17'-15'74'0,"17"15"-40"0,-8-4-22 16,3 4 21-16,5 0-6 16,0 0-1-16,0 8-6 15,0-4-2-15,0 7-10 16,0-3 4-16,5 7 1 0,-1 0 0 15,0-4 2-15,0 4 3 0,0-4 1 16,5 1-2-16,-5-5 2 16,-4-3 5-16,0-8 2 15,0 4-5-15,4-19 0 16,1 4-8-16,-1-15-3 16,0 4-3-16,0-16-2 15,1 12-14-15,12-15-7 16,-5 3-18-16,14 1-8 15,-1 7-22-15,14 11-10 16,-10 1-53 0,14 7-43-16,-5 3 72 15</inkml:trace>
  <inkml:trace contextRef="#ctx0" brushRef="#br0" timeOffset="80199.7525">5199 14323 288 0,'-21'-26'107'0,"21"26"-58"0,-17-15-37 15,8 7 24-15,1 4-8 16,-1 4-2-16,-4 0-8 16,1 4-1-16,3 15-10 15,-4-4-2-15,5 8-1 0,4 7-2 16,8-7-2-16,0 3 3 15,0-3 0-15,5-8-4 16,-1-4-1-16,1-3-8 0,8-1-2 16,0 1-48-16,13-1-23 15,-5-3-59 1</inkml:trace>
  <inkml:trace contextRef="#ctx0" brushRef="#br0" timeOffset="80574.7608">5657 14319 252 0,'5'16'93'0,"-5"-16"-50"0,-5 18-11 0,5-14 33 15,-4 4-8-15,0-1 1 16,0 1-8-16,-1-4-2 16,-7-1-26-16,-1 1-2 0,-8-4-1 15,4 0-9-15,-9 0-3 0,5 0-7 16,-13-11 0-16,9 3-5 15,-1-11 1-15,5 4-5 16,0-15-1-16,4 4-2 16,12-8 2-16,1 7 4 15,13-7 1-15,-1 4 0 16,13 4 1-16,-4-4 0 16,9 15 3-16,-5-4 0 15,4 11 1-15,-3 4-3 16,-5 8 2-16,-5 0-1 15,-3 7-2-15,-1 1-4 16,-8-1-2-16,0 0-22 0,-8 12-9 16,-1-12-27-16,-3 8-12 15,-1-4-65 1</inkml:trace>
  <inkml:trace contextRef="#ctx0" brushRef="#br0" timeOffset="81043.5565">6014 14097 196 0,'-17'-8'74'0,"17"8"-40"0,-13-3-9 0,9 3 25 15,0 0-14-15,4 0-4 16,4 0-12-16,0-8-5 16,22 1-8-16,-5-1-5 0,13 0 1 15,-5 1-4-15,14 3-2 16,-9 0 4-16,17 4 1 15,-9 0-42-15,9 4-20 16,-8 0-65 0</inkml:trace>
  <inkml:trace contextRef="#ctx0" brushRef="#br0" timeOffset="81246.703">6039 14282 272 0,'-25'-8'104'0,"25"8"-56"0,8 8-34 16,-8-8 28-16,9 0-12 15,16-8 0-15,-4 4-6 16,1 4-1-16,7-7-12 16,18 3-7-16,-13-3 0 0,0 3-27 15,17 4-10-15,-9 0-126 16</inkml:trace>
  <inkml:trace contextRef="#ctx1" brushRef="#br0">14537 15824 0</inkml:trace>
  <inkml:trace contextRef="#ctx0" brushRef="#br0" timeOffset="82762.4899">6837 14274 236 0,'-42'-4'90'0,"25"-7"-48"0,-13-15-23 0,17 11 29 16,-4-8-17-16,5-15-5 16,3-7-15-16,9-4-5 15,4-4-4-15,13 0-4 0,5-7 1 16,-1 11-1-16,-4 19-2 16,0 7 0-16,17 4 0 15,-4 4 3-15,12 15 2 16,-8 0 2-16,0 23 1 15,-4-8 0-15,-13 26 0 16,-5-3 4-16,-16 19 5 0,4-12-1 16,-13 0 3-16,5-3 1 15,-9-1-1-15,4-7-5 16,-8-7-2-16,-5-1 0 16,1-11 2-16,-5-11-7 15,1-12-2-15,3-7-34 16,9 0-13-16,9-4-37 15,12-3-14-15</inkml:trace>
  <inkml:trace contextRef="#ctx0" brushRef="#br0" timeOffset="83015.2607">7436 14108 268 0,'-9'12'101'0,"1"-12"-54"0,4 11-24 0,4-11 31 16,-5 4-24-16,1 3-6 15,4-3-17-15,0 7-8 16,0 4 1-16,0 0-1 0,0 1 3 16,0-1-10-1,0 0-4-15,0 0-41 0,0-4-15 16,-4-7-64-16</inkml:trace>
  <inkml:trace contextRef="#ctx0" brushRef="#br0" timeOffset="83280.9131">7576 13546 336 0,'-4'8'126'0,"4"-8"-68"0,-5 22-41 15,1-18 30-15,0 8-23 0,0-1-6 16,4 11-9-16,0 1-4 16,0 15-2-16,0-4-5 0,0 30 1 15,0-19 3-15,0 16 1 16,0-5-1-16,0 4 1 16,0-7-11-16,0 8-2 15,0-20-24-15,0 1-8 16,0-9-33-16,4-10-13 15,0-8-43 1</inkml:trace>
  <inkml:trace contextRef="#ctx0" brushRef="#br0" timeOffset="83687.2391">7877 13644 260 0,'-21'-19'99'0,"21"19"-54"0,-13 8-28 16,9-4 25-16,4-4-13 16,0 0-5-16,4 0-7 15,-4 0-3-15,13 0-8 16,0 0 9-16,4-4 5 0,-5 4-6 16,10-11-3-16,-5 3 0 15,12 1 0-15,-3-1-3 16,4 1-3-16,-5-1-2 15,5 4-3-15,-5 0 1 16,1 1 1-16,-5-1 3 0,-4 11 2 16,-4-3 1-16,-9 11 2 15,0-3 4-15,-4 18 1 16,0-8-8-16,-4 20-4 16,0-8-2-16,-1 30-1 15,1-11 0-15,-4 11 2 16,-1-11-3-16,1 11 0 15,-1-11-41-15,1 3-17 16,3-11-49-16,5 1-22 16</inkml:trace>
  <inkml:trace contextRef="#ctx0" brushRef="#br0" timeOffset="84140.4143">8459 13927 252 0,'-26'-15'96'0,"26"15"-52"0,-17-11-29 15,13 11 24-15,0 4-15 16,0-1-3-16,-1 12-1 16,1-3-1-16,0 14-10 15,0-3-3-15,-5 7 0 0,5-4 1 16,-5 8 3-16,1 0 1 15,4 0 3-15,-1-7-3 0,1-1 1 16,0-3-3-16,4-8 0 16,0 0 1-16,4-23 1 15,0 4 1-15,9-33 0 16,0 3-6-16,4-23-4 16,0 12-4-16,4-15 1 15,-4 14 1-15,0-10 0 16,0 11-3-16,0 11 0 15,0 7 2-15,4 16 0 16,-4-4 3-16,4 22 1 16,-4 1-1-16,5 26 1 15,-5-12-7-15,0 24-1 16,-1-9-9-16,-3 12-2 16,-4-7 0-16,-5 3 0 15,0-3-20-15,-8-1-7 16,0-11-76-16,-1 1-75 15,1-9 65-15</inkml:trace>
  <inkml:trace contextRef="#ctx0" brushRef="#br0" timeOffset="84312.3063">8421 14135 364 0,'-9'-4'137'0,"9"4"-74"0,26-8-60 16,-26 8 28-16,16-3-20 15,10-16-6-15,4 7-14 16,4 1-5-16,-9 4-116 0,-4 3-51 16,26 0 54-1,17-4 31-15</inkml:trace>
  <inkml:trace contextRef="#ctx0" brushRef="#br0" timeOffset="85078.0094">2168 12996 240 0,'4'-8'90'0,"5"16"-48"0,8 3-45 0,-13 0 19 0,0 12-6 16,5 0 4-16,-5 14-1 16,0 20 0-16,1 14-7 15,-1 24 5-15,0 14 4 0,-4 19 4 16,4 27 3-16,-4 7-6 16,0 8 1-16,5 7-8 15,-1-18-3-15,4-16-3 16,5-4 0-16,0-22 0 15,0-15 3-15,-1-26-3 16,1-20 0-16,-5-14-39 16,1-27-15-16,-5-27-52 15,0-21-20-15,1-43 19 16</inkml:trace>
  <inkml:trace contextRef="#ctx0" brushRef="#br0" timeOffset="86187.508">2368 13094 268 0,'-13'-4'101'0,"13"4"-54"0,0 0-59 0,0 0 13 16,0 0-2-16,0 0 2 15,0 0 3-15,4 0 0 16,5 0-2-16,3 0 1 0,18 0 2 15,8 0 0-15,13 0 0 0,4 0-3 16,1 0 1-16,-1-4 4 16,8 0 6-16,10-3-1 15,12-1 1-15,8-3-5 16,-4 0 0-16,-4-1-3 16,8 1 0-16,9 7 1 15,4-7 1-15,0 3 1 16,-16 1 0-16,-6 3-7 15,1 0-2-15,0 1 2 16,9 3 3-16,-1 0-1 16,-4 3 0-16,-12-3 3 15,-5 0 3-15,0 4-4 0,0 0-1 16,9 0 0-16,-1-1 0 16,5 5-2-16,-8-8-2 15,-9 0 3-15,-9 0 0 16,-4 0-4-16,5 4 1 15,-5-4 0-15,8 7 0 16,5-3 2-16,0 4 3 16,0-8-2-16,0 3-2 15,-9-3 0-15,1 0 1 16,8 0-3-16,8 0 0 16,9 0 1-16,4-3 2 15,-4 3-1-15,-13-8-1 0,0 4-2 16,5-3 1-16,12 3 3 15,0 4 1-15,5-8-4 16,-10 5 1-16,-3-1 0 16,4 4 0-16,8 4 0 15,9-1 0-15,0 5 0 16,-9 3 0-16,14 1 0 16,-6-1 0-16,1-7 0 15,4 3 2-15,-4 1-3 16,-8-1 0-16,-9-3 1 15,-5 0 0-15,1-4 0 16,8 0 2-16,4 0-1 16,1 0-1-16,-5-4 1 15,-13 0-1-15,1-3 0 16,3 3 2-16,10-7-1 0,-1-1-1 16,0 1 1-16,-4 7 1 15,-17-7 3-15,-5 0 4 16,-16 3 0-16,17 1 0 15,-1 3-3-15,5 4 1 16,-8 0-2-16,-9-4 0 16,-5 4-1-16,-8 0 2 15,-4 4-1-15,-4 3 0 16,-9 1 1-16,-4-1 1 16,0 5-1-16,-8-1 1 15,-1 0-4-15,1 8 0 16,-5-4 1-16,0 8 0 15,1 7-2-15,-1 8-2 0,0 7 1 16,5 0 1-16,-5 16 1 16,4 10 3-16,-4 1 3 15,5 3 2-15,-5 8-3 16,5 4 0-16,-5 15 1 16,4-4 2-16,-3-4-5 15,-1 1-4-15,-4-16 3 16,4-15 1-16,0-11-2 15,-4-19-3-15,-4-8-38 16,0-7-15-16,-5-8-45 16,-3-11-18-16,-1 0-58 15</inkml:trace>
  <inkml:trace contextRef="#ctx0" brushRef="#br0" timeOffset="87390.7653">2427 15319 268 0,'-4'0'101'0,"4"0"-54"0,4-4-48 0,-4 4 20 16,9 0-11-16,8 12 0 15,8-12-4-15,0 3-3 16,9 5 0-16,5-4-1 0,7 3 0 16,-7-3 2-16,3 3 3 15,9-7 0-15,13 0 2 16,8-7-2-16,13 3 2 15,4-3-2-15,-4 3 0 16,12 4-3-16,9-8 1 0,13 5 0 16,-8 3 3-16,3 11-1 15,9-11 2-15,13 11-6 16,-4 0-3-16,-13-7 5 16,8 4 3-16,17 3-3 15,-4-7 0-15,-8 0 1 16,-5-1 2-16,18 1-3 15,-1 0-2-15,-13 0 0 16,1-4 1-16,8 0-1 16,9 3 2-16,-18 1-2 15,1-4-1-15,12 4 1 16,5 0-1-16,-18 0 0 16,-8-4 0-16,5 0 6 15,8 0 6-15,-5-4-2 16,-16 0 2-16,-5-4-7 0,5 1-1 15,33 3-2-15,-8 0 1 16,-17 1-2-16,-8-1-1 16,-5 0 1-16,9 4-1 15,-4 0 2-15,-5-7 1 16,-33 3 7-16,12-8 4 16,-4 1-5-16,-9-11-3 15,5 6-1-15,-1 1-1 16,-7-4 0-16,-6 1 0 15,-3-1 2-15,-9 0 3 0,-12 8 2 16,-5-12 1-16,0 4-4 16,0 0-3-16,1 0-2 15,-1 4 0-15,0 4-2 16,-4-4-1-16,0 4 1 16,-4 3 1-16,-1-3 3 15,-3 3 2-15,-1 4-1 16,-4-7 1-16,1 4-6 15,3-5-1-15,-4 1 0 16,5 0 0-16,-5 3 0 16,0 1 2-16,1-1-3 15,-5 0 0-15,-1 1 1 16,1-1 2-16,-4 1-23 16,-4-1-8-16,-5 1-19 15,0-1-5-15,-4 1-47 0,9-5-20 16,-1-10-21-1</inkml:trace>
  <inkml:trace contextRef="#ctx0" brushRef="#br0" timeOffset="87874.1202">9639 14467 280 0,'0'0'107'0,"4"-4"-58"0,-4 8-51 16,0-4 22-16,0 7-10 15,0 4 0-15,0 5 2 0,0 2 5 16,0 13-9-16,0 2-2 16,0 13 0-16,0 3-3 0,0-4 0 15,0-3-1-15,4-5-2 16,-4-3-19-16,4-4-8 16,1-7-35-16,-1-4-15 15,-4-8-39 1</inkml:trace>
  <inkml:trace contextRef="#ctx0" brushRef="#br1" timeOffset="136173.7595">15683 1002 220 0,'0'-4'85'0,"0"4"-46"0,0 4-32 0,0-4 18 16,0 3-7-16,0 5 0 16,0-4-10-16,0 7-5 15,0 12-2-15,0 3-1 0,4 16 2 16,1 14-3-16,-5 5 0 16,0-1 1-16,0 0 0 15,0 4 2-15,-5-7 1 16,1 3-1-16,0-7 1 15,4-8-2-15,-4-3 2 16,8-8-40-16,-8-19-14 16,21-11-59-1</inkml:trace>
  <inkml:trace contextRef="#ctx0" brushRef="#br1" timeOffset="136423.825">15378 971 236 0,'-5'-7'90'0,"10"3"-48"0,-1 0-31 16,-4 4 23-16,4 0-9 15,0-3 4 1,13-1-9-16,4 0-11 15,9-7-6-15,13 3-2 0,16 4-1 0,-12 4 0 16,-9-11-47-16,26 22-20 16,-13-11-57-1</inkml:trace>
  <inkml:trace contextRef="#ctx0" brushRef="#br1" timeOffset="136767.6111">15492 1839 272 0,'-8'11'101'0,"8"-11"-54"0,-5 0-33 16,5 0 28-16,0 0-10 15,0 0-1-15,5 0-6 16,3 0-2-16,5-7-12 16,8 3-4-16,9 4-3 0,4 0 0 15,8 0 0-15,5 11-27 16,-13-11-11-16,-4 4-47 0,12 4-19 15,-8-5-31 1</inkml:trace>
  <inkml:trace contextRef="#ctx0" brushRef="#br1" timeOffset="138643.9837">16209 1839 84 0,'5'0'33'0,"-5"0"-18"0,0-8-5 0,0 8 14 15,0 0 2-15,0-3 2 16,0 3-4-16,0-8-1 16,4 4-1-16,0-3 1 15,0-1-13-15,-4 4 10 0,0 1 3 16,0-5 6-16,0 1 2 16,-4-1-3-16,-4 4 0 15,-1 4-12-15,-3 0-4 16,-5 8-10-16,0 3-3 15,0 4 0-15,0 4 2 16,4 0-2-16,0 4 0 16,5-1-1-16,3-7 0 15,1-3 0-15,4 7 0 16,0-4 0-16,4 0-2 16,9 4 3-16,4-4 2 15,4 3-5-15,1-6 1 0,-1 7 3 16,-4-4 2-16,0 0 0 15,-5 0-2-15,1 0 5 16,-9-4 4-16,1 1 6 16,-5 3 3-16,0 7-3 15,-5-7 1-15,-3 4-9 16,-1-11-2-16,5-1-1 16,-9 1 0-16,-3-1-5 15,3-3 1-15,4 0-18 16,-3-8-5-16,3 0-40 15,5-7-14-15,0 0-55 16</inkml:trace>
  <inkml:trace contextRef="#ctx0" brushRef="#br1" timeOffset="138987.7846">16689 2118 296 0,'-17'4'112'0,"17"-4"-60"0,-30-8-41 0,22 8 28 15,-5-3-10-15,0-1-2 16,-8-4-7-16,-13-14-2 16,5-1-10-16,3-7-10 0,9 7-1 15,4-3-4-15,9 3 2 16,13 1-6-16,3 6-3 0,-3 5-1 15,12 0-1-15,-4 3 6 16,0 8 6-16,0-7 1 16,-4 14 1-16,-1-3 2 15,-3 7 2-15,-5 1-1 16,-4 7 2-16,0 3-15 16,-4-7-7-16,0 0-28 15,-5 4-12-15,-3-19-64 16</inkml:trace>
  <inkml:trace contextRef="#ctx0" brushRef="#br1" timeOffset="139378.4043">16795 1907 240 0,'0'11'90'0,"0"-11"-48"0,0 23-38 0,0-16 21 15,0 12-16-15,4-4-2 16,1 4-3-16,-1-4 0 16,0 4-2-16,-4-11 5 0,4 7 3 15,-4-4 10-15,0 0 5 16,0 1 2-16,0-9 1 0,0 1-2 15,0-8-1-15,0 1-8 16,0-12-2-16,0 3-3 16,0-18 0-16,0-26-6 15,0 18-2-15,0 8-7 16,9-8-2-16,12-7-16 16,-4 14-4-16,-4 9-22 15,8 3-10-15,17 0-30 16,-8 19-12-16,-5 0-13 15</inkml:trace>
  <inkml:trace contextRef="#ctx0" brushRef="#br1" timeOffset="139612.8042">17152 1971 316 0,'4'-4'121'0,"-4"4"-66"0,-4-4-42 0,4 12 30 16,0-8-26-16,0 8-9 15,0 3-5-15,0 0-1 16,0 0-1-16,4 12-1 0,-4-15 1 16,0 3-1-16,0 4 2 15,0 0-12-15,0 4-3 16,0-4-27-16,0 0-9 16,0-4-26-16,0-3-10 15,0-8-23 1</inkml:trace>
  <inkml:trace contextRef="#ctx0" brushRef="#br1" timeOffset="139675.3096">17131 1797 236 0,'-22'-60'88'0,"22"60"-48"0,-8-45-40 15,4 41 16-15</inkml:trace>
  <inkml:trace contextRef="#ctx0" brushRef="#br1" timeOffset="139722.2261">17101 1688 336 0,'4'4'-55'0,"13"15"-37"15,13 18-15-15</inkml:trace>
  <inkml:trace contextRef="#ctx0" brushRef="#br1" timeOffset="140050.395">17530 2175 320 0,'-9'0'121'0,"9"0"-66"0,-30-8-33 0,26 8 33 15,-9 0-20-15,5 0-7 16,-5-4-11-16,0 4-3 15,-8-7-8-15,4 3-2 0,-8-7 2 16,-13-8-1-16,8-4 2 16,4-3-6-16,9-1-3 15,5 5-4-15,3-1-1 16,9-3-5-16,9 7 0 16,8 4-5-16,4 4-2 15,0 3 4-15,-4 8 4 16,-4 0-1-16,0 4 1 0,-5 0-1 15,-4 7 0-15,-4 4-18 16,-4 8-7-16,-4-1-23 16,-1-11-8-16,1 1-47 15</inkml:trace>
  <inkml:trace contextRef="#ctx0" brushRef="#br1" timeOffset="140394.1692">17797 1741 288 0,'4'-15'110'0,"-8"0"-60"0,0 7-32 0,4 8 31 15,-5 8-29-15,1-8-8 16,-4 15-8-16,-5 11-1 16,0-3-2-16,5-4-3 0,-1 7 1 15,1 16 1-15,4-20 0 16,-1 1 0-16,10 0 0 15,7 7 0-15,1 0 2 16,0-8-3-16,-5-10 0 16,1 3 3-16,-5 0 3 15,0-4 13-15,-4 8 6 16,0-4-8-16,-8 4-2 16,-1 4-6-16,-8-8-3 15,5 4-2-15,-10-8-3 16,-12 4-6-16,9-7-4 15,4-12-58-15,8-4-25 0,13 1-61 16</inkml:trace>
  <inkml:trace contextRef="#ctx0" brushRef="#br1" timeOffset="140675.4179">18094 1797 200 0,'-17'-18'77'0,"-4"14"-42"0,4 0-17 0,8 4 23 15,1 0-15-15,-1 0-2 16,5 0-5-16,4 0-3 16,0 0-8-16,0 0 10 0,9 0 8 15,3-4-1-15,5 4 0 16,5 0-13-16,7-3-5 15,5 3-7-15,0 0-1 16,0 3-43-16,0 5-20 16,0 3-83-1</inkml:trace>
  <inkml:trace contextRef="#ctx0" brushRef="#br1" timeOffset="140863.0417">17984 2092 376 0,'0'0'140'0,"0"0"-76"0,4 0-42 16,0 0 37-16,0 0-29 15,1 0-8-15,7 0-14 16,10 0-4-16,-1 0-2 16,-4 0-8-16,4 3-1 0,0 1-50 15,1 4-19-15,-5-1-105 16</inkml:trace>
  <inkml:trace contextRef="#ctx0" brushRef="#br1" timeOffset="142176.381">18794 1153 224 0,'0'-19'85'0,"-4"15"-46"0,-4 15-35 16,3 1 21-16,1 10-7 16,0 20-1-16,4 10-5 15,-4 9 0-15,4 10-7 0,0 12 6 16,0 8 4-16,0-1-3 0,4-7 1 16,0-11-8-16,0-4-1 15,1-4-2-15,-1-4 1 16,-4-10-4-16,4-13-2 15,-4-10-34-15,0-12-12 16,0-4-31-16,0-19-10 16,4-22-1-1</inkml:trace>
  <inkml:trace contextRef="#ctx0" brushRef="#br1" timeOffset="142348.2997">18502 1179 236 0,'29'-19'90'0,"-7"-4"-48"0,33 5-45 15,-30 6 19-15,18 5-12 16,8 3-2-16,-1-4-15 16,6 5-4-16,-1 18-86 15,13 4-36-15</inkml:trace>
  <inkml:trace contextRef="#ctx0" brushRef="#br1" timeOffset="142582.6627">18680 2001 252 0,'-26'38'96'0,"9"-34"-52"0,22-8-25 0,-5 4 29 16,8 0-8-16,5 0 1 15,4 0-12-15,4 0-3 16,-4 0-15-16,0 0-7 0,9 0-2 16,12 4-18-16,4 3-6 15,1 1-64-15,16-1-29 16,13-18-17 0</inkml:trace>
  <inkml:trace contextRef="#ctx0" brushRef="#br1" timeOffset="142957.7017">19304 1658 260 0,'-17'-8'96'0,"4"12"-52"0,-4 7-34 15,0 1 23-15,-4-1-16 16,4 12-4-16,0-8-4 15,0 7 1-15,4-3-5 16,5 4-3-16,-1 0-1 0,9 3-1 16,5-3 2-16,7 3-3 15,5 0-2-15,4-3 2 0,-4 0 2 16,0-4 0-16,-4 3 2 16,-4 1 4-16,-5-1 6 15,-8 1 4-15,-1 0 2 16,-7-1-2-16,-1-7 2 15,0-3-10-15,0-1-5 16,-8 0 1-16,0-11 1 16,0-11-13-16,4 0-6 15,4-4-48-15,9-4-20 16,17-11-67 0</inkml:trace>
  <inkml:trace contextRef="#ctx0" brushRef="#br1" timeOffset="143317.1305">19525 1956 236 0,'-13'11'90'0,"0"1"-48"0,0-9-34 16,5 5 24-16,-1-8-3 16,-3 4 3-16,3-4 2 15,-4-4 4-15,1-11-21 16,-1 0-3-16,4 0-2 0,9-4-7 15,5 7-3-15,-1 1-4 16,9 0 1-16,4-4-1 16,-5 11-2-16,1 4 0 15,4 4 0-15,4 11 3 16,-4 4 2-16,-4 7-5 0,-9-3-1 16,-4-1 6-16,0-3 6 15,-4 4-1-15,0-8-1 16,0-4-2-16,-5 1-3 15,1-1 3-15,-1-7 2 16,-4-4-18-16,1-8-5 16,3-15-41-16,1-18-16 15,8-4-63 1</inkml:trace>
  <inkml:trace contextRef="#ctx0" brushRef="#br1" timeOffset="143598.4079">19673 1745 152 0,'0'3'57'0,"0"5"-30"0,0 7-10 0,0-4 20 0,0 1-13 16,0 7-3-16,4 7-1 16,1-3-1-16,3 7-10 15,5 0 8-15,4-7 5 0,0-1 9 16,0 1 3-16,0-12 1 15,4 4 4-15,0 4-13 16,-4-15-6-16,0 0-9 16,0-4-5-16,0-4-1 15,0-11-1-15,-8 3-27 16,-1-18-11-16,1 4-38 0,-1-16-15 16,1 12-51-1</inkml:trace>
  <inkml:trace contextRef="#ctx0" brushRef="#br1" timeOffset="143925.36">20038 1839 264 0,'-4'0'99'0,"0"11"-54"0,4 1-48 0,-5-9 19 16,5 9-10-16,0 3 2 15,0 0-7-15,0 4-1 16,0-4 0-16,0 7 2 0,0-3 3 16,0 0 9-16,0-8 3 0,0-7 14 15,0 4 5-15,0-8 0 16,5-8 1 0,-1-3-12-16,0-4-2 0,5-15-14 15,-1-8-5-15,1 0-3 16,-1-15 1-16,1 8-19 15,3 4-8-15,5 7-18 16,0 0-8-16,5 11-9 16,-1 8 0-16,0 4-71 15</inkml:trace>
  <inkml:trace contextRef="#ctx0" brushRef="#br1" timeOffset="144206.6251">20518 1903 256 0,'0'4'96'0,"-4"-8"-52"0,-1 4-12 0,5 0 35 15,-8-4-22-15,-5 1-7 16,0 3-17-16,-4 0-6 16,-4 7-8-16,4 8-3 0,-8 0 0 15,3 8-5-15,6-4 1 16,3 0-2-16,4-1 0 15,9 5 2-15,0-4 0 16,13 0 0-16,4 0 2 16,4 0-23-16,9-4-8 15,4 0-52-15,13-15-23 16,8 0-31-16</inkml:trace>
  <inkml:trace contextRef="#ctx0" brushRef="#br1" timeOffset="144519.1399">20930 2069 356 0,'-30'4'132'0,"13"3"-72"0,0-3-41 15,13 0 34-15,-9 0-16 16,4-4-1-16,-12 0-10 16,-9-4-2-16,1-4-13 15,3-3 0-15,5 0 0 0,4-1-9 16,-4-18 0-16,4 8-4 15,8-9-2-15,5-10-6 0,13 7-4 16,8 8-8-16,4 3-1 16,4 12 3-16,-8 3 4 15,0 8 1-15,-4 8 2 16,0 3 2-16,-9 0 2 16,-4 4-14-16,-9 4-8 15,-3 15-23-15,-1-4-11 16,-4-3-47-1,-8-1-49-15,8-26 59 16</inkml:trace>
  <inkml:trace contextRef="#ctx0" brushRef="#br1" timeOffset="144925.4347">21150 1688 184 0,'-8'-19'68'0,"8"4"-36"0,4 8-7 0,-4 7 27 16,4 0-11-16,9 0-3 16,4-4-11-16,0 0-3 15,8 0-13-15,5 1-4 0,4 3-3 16,13 0-2-16,-5 0 1 15,9 0-7-15,-4 0 1 16,-5-4-61-16,1 0-26 16,-9 0-32-1</inkml:trace>
  <inkml:trace contextRef="#ctx0" brushRef="#br1" timeOffset="145128.6288">21176 2035 296 0,'-9'8'112'0,"13"-12"-60"0,5 4-41 15,-5 0 26-15,9 4-18 16,4-4-5-16,13 0-12 16,4 0-1-16,8 0-1 15,5 0-5-15,-1 3 1 0,10-3-91 16,-10 4-38-16,-3-15 12 15</inkml:trace>
  <inkml:trace contextRef="#ctx0" brushRef="#br1" timeOffset="150149.7862">22110 1213 184 0,'0'-30'68'0,"-9"18"-36"0,5-6-13 15,4 10 21-15,0-3-9 0,0-4-3 16,4 7-8-16,0 4-2 15,-4 4-10-15,5 12-5 0,-1 18 0 16,0 15-2-16,0 8-1 16,1 3 1-16,-5 5-1 15,4 3 0-15,-8 4 2 16,-1 0-1-16,1-4 2 16,0 0-2-16,0-8 2 15,-1-3-22-15,1-23-9 16,4 1-22-16,-4-16-6 15,4 0-45 1</inkml:trace>
  <inkml:trace contextRef="#ctx0" brushRef="#br1" timeOffset="150352.9188">21838 1194 284 0,'4'-19'107'0,"0"15"-58"0,5-26-40 16,-5 23 25-16,5-8-17 16,3 3-4-16,10 1-8 15,3-8-4-15,13 8 0 16,13 7-4-16,4-4 2 0,5 8-41 16,-18 0-19-16,-4 0-68 15</inkml:trace>
  <inkml:trace contextRef="#ctx0" brushRef="#br1" timeOffset="150618.5712">21986 1767 212 0,'-12'15'82'0,"3"-7"-44"0,1 7-16 0,-1-7 26 16,5 7-14-16,0-12-2 16,4 5-4-16,4 3 0 15,4-7-15-15,5 4 1 0,13-8 0 0,8 3-7 16,4 5-4-16,4-8-22 16,5 4-10-16,4-4-47 15,0-4-21-15,-4-4-26 16</inkml:trace>
  <inkml:trace contextRef="#ctx0" brushRef="#br1" timeOffset="151118.6461">22576 1733 196 0,'0'-11'74'0,"0"-8"-40"0,0-3-11 0,0 18 26 0,0 4-18 15,0 0-8-15,0 4-7 16,0 14-3-16,5-6-7 15,-1 3 5-15,0 11 4 0,0 4-3 16,1 4-2-16,-1 4-3 16,0 0-2-16,0-4-3 15,1 0 1-15,-5-4-2 16,0 4 2-16,0-8-33 16,0-3-12-16,0-8-41 15,17-8-72 1</inkml:trace>
  <inkml:trace contextRef="#ctx0" brushRef="#br1" timeOffset="151509.3015">22895 1730 208 0,'-4'7'77'0,"8"-11"-42"0,-8 4-19 16,4 0 22-16,4 0-7 15,0 0-1-15,5-7-14 16,3 7-5-16,9-11-7 16,1-1-5-16,7 1 0 0,5 0-19 15,17 7-9-15,5 4-76 16,-1 0-51-1,-4 11 66-15</inkml:trace>
  <inkml:trace contextRef="#ctx0" brushRef="#br1" timeOffset="151743.6641">22933 1990 208 0,'-8'11'79'0,"8"-18"-42"0,0 3-10 0,0 4 27 16,4 0-19-16,8 0-5 15,1-8-18-15,8 5-5 16,9-5-5-16,4 0-2 0,17 5 3 16,4-1-35-16,5 0-16 0,-1-3-79 15</inkml:trace>
  <inkml:trace contextRef="#ctx0" brushRef="#br1" timeOffset="152072.6428">23710 1013 232 0,'-13'0'88'0,"9"0"-48"0,-5 8-25 0,5-1 24 16,0 1-26-16,4 7-6 16,4 7-5-16,0 12-2 15,5 12 0-15,-1 14 0 0,1 4 0 16,-1 4 0-16,-3 0 0 15,-1 15 2 1,-4 0 1-16,-4-8-1 0,-1-7-2 16,1-19-15-16,-4-7-7 15,3-12-16-15,-3-11-4 16,4-8-59 0</inkml:trace>
  <inkml:trace contextRef="#ctx0" brushRef="#br1" timeOffset="152291.4152">23489 1062 284 0,'4'0'107'0,"5"0"-58"0,8-11-37 16,-13 11 26-16,9-12-20 15,8 1-5-15,13-4-8 16,8 4-2-16,9-1-1 0,9 9-6 15,-1 3 0-15,-4 7-47 0,-12 4-20 16,3 23-59 0</inkml:trace>
  <inkml:trace contextRef="#ctx0" brushRef="#br1" timeOffset="152510.1864">23523 2024 292 0,'21'-8'110'0,"-17"8"-60"0,5 8-41 0,-5-8 25 0,9 0-15 16,8 0-1-16,5-12-10 15,3 5-3-15,14 3-3 16,-1-3-30-16,5 3-11 0,4-15-104 15</inkml:trace>
  <inkml:trace contextRef="#ctx0" brushRef="#br1" timeOffset="152994.6158">24194 1632 264 0,'-9'-4'101'0,"5"0"-54"0,-5 0-33 0,5 4 28 16,0 0-21-16,0 0-4 15,-5 0-10-15,1 4-3 16,-1 4-2-16,1 10-4 0,-5 9 1 16,0 7 3-16,1 7 1 15,-1 4-1-15,0 8-2 16,0-11-2-16,9-4 1 16,8-5 1-16,5-2 2 0,4-9 5 15,4 1 4-15,4-8-4 16,0-4 1-1,0-3-7-15,0-8-3 0,1 0-6 16,-5-4 0-16,-5 0 4 16,-3 1 4-16,-9-1-4 15,-9 4-1-15,-3 0-5 16,-5 0 1-16,-9 0-6 16,1-4-3-16,-1 0-30 15,1-7-14-15,8-4-53 16</inkml:trace>
  <inkml:trace contextRef="#ctx0" brushRef="#br1" timeOffset="153791.575">24521 1598 208 0,'-5'-8'79'0,"5"8"-42"0,-4 0-12 0,4 0 25 16,0 0-14-16,0 0-6 16,4 0-11-16,9 0-4 15,8 0-9-15,9-4-4 0,4 4 1 16,8 4-4-16,5 4 0 16,4 7 1-16,0 11 2 15,-4 12-3-15,-1 11 0 16,-12 4 7-16,-4-1 6 0,-9 1 0 15,-12 0 3-15,-9 4 3 16,-22 18 1-16,-3 0-6 16,-13 8-3-16,-5 4-1 15,-8-8 1-15,-12 4-3 16,-5 0-2-16,17-22 0 16,-21 18-1-16,12-7-2 15,9-20-2-15,13-10-13 16,4-12-6-16,9-7-32 15,8-12-15-15,4-7-71 16,13-4-49 0</inkml:trace>
  <inkml:trace contextRef="#ctx0" brushRef="#br1" timeOffset="154479.1247">24283 2805 192 0,'0'0'74'0,"0"0"-40"0,0 18-16 0,0-3 25 15,0 1-9-15,0-1 0 16,0 4-2-16,0 3 2 16,0 8-18-16,0-7 8 0,0 0 6 15,0-1-10-15,0 5-1 16,-4-5 0-16,-5 12 0 16,1-11-10-16,-5-1-3 15,0 5-2-15,0-1 0 16,5-3 2-16,-1 0 1 15,9-5 3-15,9-3 1 16,8-3-3-16,4-12-3 0,17-4-2 16,9-4 0-16,4-3-4 15,4-11-2-15,0-5-38 16,-4-3-17-16,-4 0-70 16,-9 0-29-16,-21 3 26 15</inkml:trace>
  <inkml:trace contextRef="#ctx0" brushRef="#br1" timeOffset="155276.239">19202 3744 204 0,'-21'-15'77'0,"21"15"-42"0,0 0-19 0,0 11 24 16,0-7-17-16,8 7-4 0,1 8-1 16,-1 7 0-16,1 12-9 15,-1 3 6-15,9 12 2 0,0 8-7 16,0-1-3-16,0 0-2 16,-4-3 1-16,0-4-8 15,-5-4 0-15,-4 0-27 16,1-12-10-16,-5-6-13 15,0-12-6-15,0-12-50 16</inkml:trace>
  <inkml:trace contextRef="#ctx0" brushRef="#br1" timeOffset="155510.4732">19015 3676 212 0,'-17'7'82'0,"13"-3"-44"0,0-4-16 0,4 0 26 16,0 0-8-16,4 0 0 15,9-4-21-15,8 1-9 16,17-1-6-16,17 0-4 0,13 0 1 16,0 0-1-16,0 1 0 15,0-1-36-15,-4 0-13 16,16 4-83-1</inkml:trace>
  <inkml:trace contextRef="#ctx0" brushRef="#br1" timeOffset="155729.2813">19100 4483 272 0,'-8'11'104'0,"8"-11"-56"0,8 0-27 15,-4 0 28-15,5 0-15 16,4 0-2-16,12 0-15 16,9 0-5-16,8 0-7 15,9-7-4-15,0 3 2 0,-4 4-2 16,8 0-1-16,0 0-57 0,26 0-26 16,-5 0-66-1</inkml:trace>
  <inkml:trace contextRef="#ctx0" brushRef="#br1" timeOffset="156276.18">19966 4404 296 0,'-13'-8'110'15,"9"8"-60"-15,0 4-56 0,4 4 17 0,0 7-12 16,0 7-1-16,0 8 1 16,4 16 0-16,0 6 1 15,1 1 0-15,-5 0 2 0,0-8 14 16,0 1 7-16,-5-9 2 15,1-22 0-15,0 0-1 16,0-3 2-16,-5-5-8 16,1-10-3-16,-1-13-6 15,5-14-1-15,4 0-5 0,0-42 0 16,0 23-1-16,8-34-2 16,5 8-4-16,4-4-2 15,8 7 0-15,1 16 4 16,-1 14-4-16,5 12 2 15,4 15 0-15,0 7-1 16,-4 16 4-16,-9 7 0 16,-4 4-2-16,-9 7 0 15,-8-3-3-15,-8-1-1 16,-5 5-3-16,-4 3 1 16,-4-7-6-16,0-1-3 15,0-7-12-15,-1-3-6 16,5-12-85-1,9-4-57-15,4-19 72 16</inkml:trace>
  <inkml:trace contextRef="#ctx0" brushRef="#br1" timeOffset="156666.9125">20424 4347 288 0,'-17'8'110'0,"13"-8"-60"0,0-8-39 15,4 8 28-15,0-4-14 16,4-3-3-16,5-4-12 16,3-5-4-16,5 1-4 15,9 0-4-15,-1 4-1 0,1 7 2 16,-5 4 0-16,0 8-2 0,-8 7 2 16,-5 0-1-16,-8 4 0 15,-8-4 4-15,-5 7 1 16,-8 5-4-16,-4-1 1 15,-5 1-2-15,-4-5-2 16,0-7-8-16,8-3-3 16,5-12-5-16,4-12-3 15,22-6 4-15,3-1 3 16,9-8 5-16,4 1 2 16,5 7 1-16,-1 8 0 15,-4 11 2-15,1 11 2 16,-5 0-1-16,0 12 4 15,0 3-11-15,-5 5-2 16,1 6-33-16,-5-3-12 16,1-4-26-1</inkml:trace>
  <inkml:trace contextRef="#ctx0" brushRef="#br1" timeOffset="157010.7261">20743 4366 192 0,'-4'-30'74'0,"4"37"-40"0,0-14-22 16,0 14 19-16,0 5-5 16,0-9-1-16,4 9-9 15,0 3-5-15,0 4-6 16,1 3 7-16,-1 1 7 0,0 0 10 16,0-1 6-16,0-7 2 0,1 0 1 15,-5-3 0-15,0-8-2 16,0-4-11-16,0-8-2 15,0-3-10-15,0-4-3 16,0 3-8-16,0-10-1 16,0-39-10-16,0-14-2 15,4-8-12-15,9 4-3 16,-1 11-13-16,18 15-5 16,8 11-16-16,9 16-5 15,4 7-20-15,4 12-9 16,-8 14-9-1</inkml:trace>
  <inkml:trace contextRef="#ctx0" brushRef="#br1" timeOffset="157417.0189">21070 4460 240 0,'-22'12'90'0,"10"-12"-48"16,3 0-23-16,5-8 26 0,0 1-17 15,-1-1-5-15,5-7-12 16,0-4-5-16,5-4-3 15,7 1-5-15,5-1 1 0,0 1-4 16,9 6 1-16,-1 1 0 16,1 12-1-16,-1 6 1 15,-4 12 0-15,-8 8 3 16,-4 0 2-16,-9-1-2 16,-9 5 0-16,-4-1 1 15,1 1 0-15,-9-1 2 0,-1-3 1 16,-3-1-6-16,4-14 0 15,4-8-12-15,4-8-6 16,4-11 1-16,9-7-1 16,5-8 1-16,7 0 0 15,5 4 8-15,5 11 7 16,-1 0 2-16,4 15 1 16,-4 16 4-16,-4-1 3 15,0 4 0-15,-4 8 2 16,-4 3-4-16,-1 1-2 15,-4 14-14-15,1-7-6 16,-1 0-76 0</inkml:trace>
  <inkml:trace contextRef="#ctx0" brushRef="#br1" timeOffset="157682.6725">21362 3993 272 0,'5'-15'101'0,"-5"30"-54"0,4 15-31 15,-4-19 29-15,4 12-22 16,0 11-5-16,1 7-5 16,-1 8-1-16,0-7-6 15,0 3-4-15,1 8 1 0,-5-8 0 0,0-7 1 16,0 11-2-16,-5-8 1 15,1-7-26-15,0-4-12 16,0-11-29-16,4-7-12 16</inkml:trace>
  <inkml:trace contextRef="#ctx0" brushRef="#br1" timeOffset="157901.4626">21592 4008 220 0,'-5'15'82'0,"1"-4"-44"0,0 19-22 0,0-11 24 16,4 11-12-16,0 4-1 15,0 4-5-15,4 0-2 0,0-1-10 16,0 1-2-16,1 0-1 0,-1 0-1 16,0-4 1-16,5-4-6 15,-5 4-1-15,0-12-29 16,0 1-10-16,1-12-54 15,7-11-22-15,1-7 13 16</inkml:trace>
  <inkml:trace contextRef="#ctx0" brushRef="#br1" timeOffset="158026.4603">21897 4532 232 0,'-4'11'88'0,"0"12"-48"0,4-12-14 0,0-11 29 16</inkml:trace>
  <inkml:trace contextRef="#ctx0" brushRef="#br1" timeOffset="158260.8622">21880 4573 539 0,'-8'-3'64'16,"-5"-1"-33"-16,-4-4-10 0,0-3-7 16,0-8-5-16,-4-3-3 15,4-9-6-15,0-6-2 16,9-5-8-16,8-7-4 15,0 0 3-15,12 4 2 16,1 7 0-16,8 4 3 16,0 12-3-16,5-1 1 15,-5 15-7-15,-4 12-3 0,-4 11-4 16,-9 8-1-16,-4 3 4 16,-4 12 3-16,-5-4-6 15,1-4 0-15,-5-3-20 16,-8-5-6-16,4-3-62 15</inkml:trace>
  <inkml:trace contextRef="#ctx0" brushRef="#br1" timeOffset="158573.3917">22114 3944 220 0,'4'-8'82'0,"0"4"-44"0,1-3-9 0,-1 7 28 15,0 3-14-15,0 5-4 16,1 3-8-16,-1 12-2 16,0 15-16-16,0 11 5 0,-4 11 3 15,0-3-5-15,0-1 1 16,0 1-10-16,0-1-4 15,0-10-2-15,0 3 1 16,-4-4-17-16,4-4-6 16,0-7-43-16,0-11-16 15,8-8-76 1</inkml:trace>
  <inkml:trace contextRef="#ctx0" brushRef="#br1" timeOffset="159261.1346">24117 2054 148 0,'5'-4'55'0,"3"-7"-30"0,-4 7-10 0,-4 4 20 16</inkml:trace>
  <inkml:trace contextRef="#ctx0" brushRef="#br1" timeOffset="159604.7858">24134 2024 325 0,'0'-12'30'15,"0"1"-15"-15,0 0-4 0,0 3 0 16,0 1-2-16,4-1 0 16,1 1-3-16,-1-1-1 0,4 1-1 15,1 3 0 1,4 0-5-16,4 0 1 0,0 1 4 15,4 3 2-15,-4 0 2 16,4 3 2-16,0 1 4 16,1 4 1-16,-5 3-4 15,-5 0 1-15,-3 1 2 16,-1-1 1-16,-8 0 0 16,-8 0 1-16,-1 1-2 15,1 3 1-15,-5 0-8 16,5-4-2-16,-1-3-3 0,-4 3-2 15,1-3 5-15,-5-1 1 16,-5-3-2-16,1-4-3 16,0-4-11-16,0-3-4 15,-1-5-20-15,5-3-5 16,1 0-37-16,7 0-14 16,1-15-35-1</inkml:trace>
  <inkml:trace contextRef="#ctx0" brushRef="#br1" timeOffset="160292.4893">24189 1963 264 0,'-4'0'99'0,"0"4"-54"0,-5-4-28 15,5 0 25-15,-4 4-20 16,-1-4-5-16,1 4-26 15,-9 3-9-15,4 5 9 16,0-1-56-16,1 8-22 0,-1-19-25 16</inkml:trace>
  <inkml:trace contextRef="#ctx0" brushRef="#br1" timeOffset="162949.0068">18005 4174 324 0,'-9'19'123'0,"14"-19"-66"0,20-8-44 16,-12 8 28-16,8-4-21 15,17-3-6-15,-4 3-8 16,-8 4-3-16,16-11-1 16,-8 3-17-16,17 0-5 0,-4 5-45 15,25-1-18-15,-13 0-54 16</inkml:trace>
  <inkml:trace contextRef="#ctx0" brushRef="#br1" timeOffset="163167.6307">18081 4460 336 0,'9'4'126'0,"4"-4"-68"0,21-4-48 0,-13 4 28 15,4 0-19-15,-4 0-5 16,18-3-12-16,-5-1-1 15,29 4-1-15,-8 0-29 0,18 4-13 16,41-1-115 0</inkml:trace>
  <inkml:trace contextRef="#ctx0" brushRef="#br1" timeOffset="172076.5936">15904 5803 128 0,'-4'-30'49'0,"4"19"-26"0,4-23-3 0,-4 30 19 0,0-7-8 15,-4 3-1-15,4 4-13 16,0 0-3-16,0 4-8 16,0 16-4-16,0 17 1 0,-5 9 0 15,5 15 3-15,0 7-1 16,0-4 0-16,0 8-3 15,5 0 1-15,-1 3 0 16,0-3 1-16,0-7-2 16,1-5 1-16,-1-14-31 15,-4-8-13-15</inkml:trace>
  <inkml:trace contextRef="#ctx0" brushRef="#br1" timeOffset="172295.3254">15581 5686 212 0,'17'-11'82'0,"0"3"-44"0,13-7-40 0,-13 8 17 15,17-1-11-15,13-3 0 16,8-1-4-16,4 5-1 15,1-1 1-15,-1 5-11 0,-8 3-5 16,13 11-78-16</inkml:trace>
  <inkml:trace contextRef="#ctx0" brushRef="#br1" timeOffset="172514.1409">15717 6474 184 0,'55'-7'68'0,"-42"7"-36"0,17 4-22 15,-18-4 20-15,10 3-9 16,-1 5-2-16,9-1-11 0,-1 5-5 16,1-8-2-1,0 3-1-15,-1 4 2 0,1-11-54 0,0-7-22 16,4 3-16-1</inkml:trace>
  <inkml:trace contextRef="#ctx0" brushRef="#br1" timeOffset="172732.9035">16375 6124 208 0,'-8'3'77'0,"3"1"-42"0,10 11-23 0,-5 0 19 16,0 4-16-16,0 11-6 16,0 1-8-16,0 10-1 15,4 4 0-15,0 4 2 0,0 0 3 0,-4 0-7 16,5 0-3-16,-5-11-37 16,4-8-17-16,4-3-36 15</inkml:trace>
  <inkml:trace contextRef="#ctx0" brushRef="#br1" timeOffset="172967.303">16519 6124 228 0,'0'0'85'0,"5"0"-46"0,16-8-26 15,-13 8 22-15,9-4-18 0,0 4-7 16,4-3-6-16,9-5-1 16,4 0-2-16,4 5-9 0,9-5-3 15,0 1-98 1,8 3-50-16,-17-8 71 16</inkml:trace>
  <inkml:trace contextRef="#ctx0" brushRef="#br1" timeOffset="173123.6081">16558 6448 244 0,'-30'26'90'0,"30"-26"-48"0,-4 8-31 0,8-1 23 0,4-7-20 16,1 0-7-16,8-7-8 16,12 3-2-16,5-3 2 15,0-1-53-15,17 1-21 0,0 3-30 16</inkml:trace>
  <inkml:trace contextRef="#ctx0" brushRef="#br1" timeOffset="178814.1375">17793 5618 208 0,'-13'-7'79'0,"-4"14"-42"0,-8 16-32 0,12-8 19 15,-8 11-9-15,-5 16 0 16,1 14-12-16,3 12-1 16,5-4-2-16,5 8 0 0,12 3 2 15,8-7-3-15,9-3 0 16,9-9 3-16,-1-11 1 15,1-11 1-15,-1-11 2 16,5-12 8-16,4-22 3 16,0-12 0-16,0-11 0 15,8-11-5-15,-8-11 0 16,-8-12-7-16,-14-4-1 16,-12 0-2-16,-4 4-2 15,-4 8-4-15,-5 7 0 0,-8 12-7 16,-1 11-1-16,1 15 0 15,0-1 0-15,4 13 2 16,0 3 1-16,4 3-10 16,5 1-3-16,8-4-34 15,4 23-14-15,9-12-21 16</inkml:trace>
  <inkml:trace contextRef="#ctx0" brushRef="#br1" timeOffset="179064.1686">18328 6188 192 0,'8'4'74'0,"5"3"-40"0,-9 8-38 0,-4-7 15 15,4 3-6-15,1 0 0 16,-5 1 1-16,0 3 1 16,4 4-3-16,-4-1-3 0,0 1 0 15,0-7-94 1</inkml:trace>
  <inkml:trace contextRef="#ctx0" brushRef="#br1" timeOffset="179329.8267">18434 5577 132 0,'0'11'52'0,"0"8"-28"0,-5 15-6 16,5-19 20-16,-4 15-6 15,4 12 1-15,0 3-12 16,0 8-3-16,0-1-10 15,0 1-3-15,0-7 1 0,4 3-3 16,1-4-2-16,-1-4 2 16,0 1 2-16,0 3-15 15,1-3-8-15,-1-9-60 16,0-10-54-16,5-8 39 16</inkml:trace>
  <inkml:trace contextRef="#ctx0" brushRef="#br1" timeOffset="179762.4452">18557 5660 192 0,'0'11'71'0,"0"-7"-38"0,4 0-23 0,5-1 17 16,7-3 4-16,1-3 4 15,9-5-11-15,8-3-4 16,4-1-11-16,0-6-4 0,0 2-1 16,-4 1-5-16,0 4 1 15,-4 7 0-15,-4-3 2 16,-5 7-1-16,-4 7-1 0,-4 8 1 15,-5 8-1-15,-4 3 4 16,-4 16 2-16,0 3-2 16,-4 8-1-16,0 0-1 15,0 7-2-15,-1-3 1 16,1-1-1-16,0 1 2 16,0-4 1-16,-1-1-19 15,-3 1-9-15,-1-8-42 16,9-3-20-16,0-16-16 15</inkml:trace>
  <inkml:trace contextRef="#ctx0" brushRef="#br1" timeOffset="180153.1441">19083 6026 220 0,'0'11'82'0,"0"23"-44"0,0-12-38 0,0-10 18 15,-4 7-8-15,0 3 0 16,-1 8-2-16,1-7 2 16,0 0-5-16,0 7 6 0,-1-4 4 15,1-7-3-15,0 0-2 16,0-23 3 0,4-3 0-16,4-12-1 15,4-11-6-15,1-16-2 16,4-3-2-16,8-7-2 15,9-1-2-15,-5-3 1 0,0 15-1 16,1 11-2-16,-1 3 3 16,1 16 2-16,-5 15 4 15,0 15 2-15,1 16-1 16,-1 3-1-16,0 7-3 16,-4 4-2-16,-4 1-4 15,-1-1 0-15,-3-4-18 16,-5 1-6-16,-4-8-16 15,-4-8-5-15,-9-3-64 16</inkml:trace>
  <inkml:trace contextRef="#ctx0" brushRef="#br1" timeOffset="180293.7869">19087 6256 228 0,'5'-15'88'0,"-1"3"-48"0,13-3-36 0,-4 11 21 16,12-7-12-16,5 4 0 15,4 3-14-15,4-4-6 16,4 8-105-16,-3 8-47 16</inkml:trace>
  <inkml:trace contextRef="#ctx0" brushRef="#br1" timeOffset="180856.3143">15836 7191 232 0,'4'4'88'0,"-4"3"-48"0,9 12-42 0,-5-8 14 15,4 8-8-15,1 19-3 0,-1 0 2 16,1 11 2-16,-1 7-2 16,-3 5-2-16,-1-8 0 0,0-4 1 15,0 0 1-15,-4-4-1 16,0-4 1-16,-4-7-44 16,0-11-19-16</inkml:trace>
  <inkml:trace contextRef="#ctx0" brushRef="#br1" timeOffset="181043.865">15556 7168 196 0,'-4'-7'74'0,"8"-1"-40"0,9 5-29 0,-1 3 17 15,14-8-14-15,25 4-4 16,17-7-3-16,4-8-1 15,4 4 0-15,1-4-5 0,-18 8 1 16,-8 3-88 0</inkml:trace>
  <inkml:trace contextRef="#ctx0" brushRef="#br1" timeOffset="181278.2702">15747 7817 260 0,'-17'-4'96'0,"17"4"-52"0,4 4-36 16,5-4 24-16,-1 0-18 16,5 0-2-16,4 0-10 15,8 4-2-15,5 3 0 16,4 1-18-16,4 0-5 0,5 3-57 15,-1 0-69 1,0 4 36-16</inkml:trace>
  <inkml:trace contextRef="#ctx0" brushRef="#br1" timeOffset="181606.3927">16490 7432 288 0,'-26'-15'107'0,"13"19"-58"0,-4 4-51 0,9 3 22 16,-5 12-16-16,-4 3-2 15,0 19-2-15,-8 12 2 16,4-4-1-16,4-1 2 0,8-3 2 16,9-3 0-16,9-5 0 15,3-7 3-15,5-7 3 16,9-5 2-16,-1-11 5 15,1-11-8-15,-1 0-1 0,-4-11-5 16,1-8-3-16,-10-3-9 16,-3-1-5-16,-9 4-9 15,0 0-1-15,-9 4-17 16,-8 4-6-16,0 0-25 16,0 3-7-16,5 4-14 15</inkml:trace>
  <inkml:trace contextRef="#ctx0" brushRef="#br1" timeOffset="181950.2515">16727 7470 200 0,'-4'-19'77'0,"0"19"-42"0,4 0-12 0,0 0 26 15,0 0-18-15,4 0-8 16,5 0-11-16,8-7-6 0,0 3-3 16,21-4-5-16,4 5 1 0,9 3-26 15,-4-8-11-15,-1 8-80 16</inkml:trace>
  <inkml:trace contextRef="#ctx0" brushRef="#br1" timeOffset="182153.3976">16825 7813 248 0,'-34'31'93'0,"34"-31"-50"0,8-16-39 16,-3 13 19-16,7-5-7 0,18 1 1 16,13-5-7-1,3 1-4-15,-3 0-3 0,-1 3-3 0,1 4 1 16,-1 4-39-16,-4 0-16 15,1 0-64 1</inkml:trace>
  <inkml:trace contextRef="#ctx0" brushRef="#br1" timeOffset="182859.5143">17334 7881 192 0,'-8'-30'71'0,"4"-15"-38"0,-5-8-10 0,1 30 26 16,-1-18-5-16,1-12-1 0,-1-4-22 15,9 1-8-15,4 3-8 16,5 0-6-16,12 12 0 0,13 11-6 16,8 7 0-16,14 12 1 15,3 11 1-15,-4 0 3 16,-4 15 1-16,-8 7 5 16,-9 9 2-16,-9 18 6 15,-8 3 5-15,-8 5-5 16,-9 7-2-16,-9-11-3 15,-12 0 0-15,-5-4-2 16,-8-4 2-16,0-7-4 0,-8-12-2 16,4-7-14-16,0-8-4 15,4-11-29-15,8-3-12 16,5-31-23-16,8-4-7 16,13-4-4-1</inkml:trace>
  <inkml:trace contextRef="#ctx0" brushRef="#br1" timeOffset="183328.2854">17980 7625 208 0,'0'0'79'0,"0"4"-42"0,0 3-34 0,0 1 15 15,0 7-11-15,-5 4-4 16,1 11 0-16,4 4 0 15,0-12-1-15,0 5-2 0,0-5 1 16,0-3-4-16,0 0 0 16,0-4-64-1,9 0-61-15,7-11 35 16</inkml:trace>
  <inkml:trace contextRef="#ctx0" brushRef="#br1" timeOffset="183708.8883">18328 7104 228 0,'0'-15'88'0,"-9"11"-48"0,13 4-36 0,-4 0 21 15,0 8-12-15,5 7-2 16,-5 4-6-16,4 15-4 31,0-4 0-31,0 11-1 0,1 5 0 16,-1 14 0-16,0 0 2 0,-4 5 3 15,0-5 2-15,0-4-3 16,0-10-1-16,0-9-1 16,0-3 1-16,4-19-20 15,5-7-36 1,8-16-17-16,0-10-32 16</inkml:trace>
  <inkml:trace contextRef="#ctx0" brushRef="#br1" timeOffset="184177.6352">18540 7165 220 0,'17'-4'82'0,"8"4"-44"0,9-8-38 0,-21 5 18 16,8 3-8-16,9-8 2 16,4 4-1-16,0-7 3 15,0 3-7-15,0 5 5 0,-5-5 1 16,-3 4 5-16,-5 4 1 15,0-7-4-15,1 7-1 0,-5 7-6 16,0-7 0-16,-5 4 1 16,1 7 2-16,0 1 1 15,-5 7 2-15,-4 3-5 16,1 5-1-16,-5 6-4 16,-5 13-1-16,1-9 1 15,-4 12 2-15,-1 8-3 16,1 3-2-16,-1-3 0 15,1-16 1-15,4-7-17 16,-9 4-4-16,0 11-29 16,0-7-11-16</inkml:trace>
  <inkml:trace contextRef="#ctx0" brushRef="#br1" timeOffset="185959.2332">19452 7470 200 0,'-8'49'74'0,"-1"-15"-40"0,-8 15-35 15,9-26 12-15,-5 3-1 16,0 4 1-16,1 4-1 0,3-4-1 16,-3 1-5-1,3-13 4-15,1 5 4 0,3-8 0 0,1-3 1 16,4-12 1-16,0-4 4 15,4-11-6-15,5-12 1 16,4-18-6-16,4-15 1 16,-1-8-7-16,10-4-3 15,-5 12-2-15,0-4 3 16,1 7 0-16,-1 12 1 16,0 18-5-16,0 16-1 15,1 4 3-15,-1 14 1 16,-4 16 2-16,4 18 0 15,-4 23 0-15,0 4 0 16,-4 8 0-16,4-8 2 0,0 3-3 16,-5-3 0-16,5-8-12 15,-4 5-5-15,-4-16-25 16,-5-8-11-16,-8-11-50 16</inkml:trace>
  <inkml:trace contextRef="#ctx0" brushRef="#br1" timeOffset="186146.7121">19469 7659 200 0,'5'15'74'0,"3"-15"-40"0,9-4-29 0,-8-4 17 15,8-3-12-15,12-4-3 16,5 4-4-16,17-8 0 15,0 15-101-15,0-3-43 16</inkml:trace>
  <inkml:trace contextRef="#ctx0" brushRef="#br1" timeOffset="190621.6403">14974 5041 132 0,'-17'49'49'0,"9"8"-26"0,-1 45-27 16,5-46 8-16,0 16-7 15,4 37 0-15,4 35-1 16,0 37 3-16,1 34 2 15,-1 7 4-15,-4 35 11 16,0 10 7-16,0 9-6 16,0-1-2-16,0 4-8 15,0-41 6-15,0-20 6 0,4-21-6 0,0-24-2 16,5-37-4-16,-1-31 0 16,5-22-20-16,4-22-5 15,8-31-74 1</inkml:trace>
  <inkml:trace contextRef="#ctx0" brushRef="#br1" timeOffset="191480.9421">15378 5173 108 0,'4'0'44'0,"4"-7"-24"0,13 10-21 15,-8-3 9-15,4 0 1 16,9-3 2-16,12-1-1 16,21 0-1-16,18 0-5 15,12 1-3-15,4-1 0 16,22 8-1-16,25 7 0 0,-4 8-3 15,12 11 0-15,26 8 2 16,-8-1 2-16,-1-3 6 16,18 0 6-16,-9-11 6 0,-4-8 3 15,8-4-9-15,5-3-5 16,-14-8-5-16,5 0-3 16,5 4 1-16,-14-4 1 15,-16 7-1-15,4 4 2 16,-1 1-2-16,-12-1-1 15,-16 4 1-15,-14-4 1 16,-4-7-1-16,0-4-1 16,-8-11 5-16,-5 0 1 15,-12-5-2-15,-9 1-1 16,-13-7 5-16,-3 10 3 16,-14-6-6-16,-4 6-1 15,-4 1-2-15,0 0 1 0,-4-1 2 16,-5 1 2-16,-4-4 3 15,-4 0 4-15,5-8-8 16,-5 4-1-16,-5 0 1 16,1 4 3-16,-4 4-2 15,-1 4-4 1,1 7-2-16,-5 0 0 16,0 3-1-16,5 1 0 15,-1 7 0-15,9 4 0 16,0 16 2-16,0 14-1 15,4 8-1-15,5 18 1 16,-1 16-1-16,5 38-3 16,0 7 2-16,-1 11 5 15,-3 23 5-15,-5 0-1 0,4 0 3 16,-3 7 3-16,-5 1 1 16,-5-20 3-16,1-3 1 15,-4 0-2-15,-5 0 2 16,0-11-1-16,-4-20-2 15,-4-10-4-15,-5-20 0 16,1-7-5-16,-5-19-2 16,0-18-9-16,1-5-3 15,-1-18-31-15,-4-16-15 16,-4-7-46-16,-5-26-17 16,-8 3-5-1</inkml:trace>
  <inkml:trace contextRef="#ctx0" brushRef="#br1" timeOffset="192309.1539">15237 8692 124 0,'5'-11'49'0,"-5"11"-26"0,8 4-25 15,1 3 9-15,8 4-1 16,4 1 3-16,13 3-2 16,4 4-2-16,4 0-2 15,9-1 6-15,22 5 4 0,16-12-9 16,8 1-4-16,1-9 11 15,21-6 6-15,17-16 3 16,-1-4 0-16,6-7-13 16,28 0-4-16,-3 3-2 15,-1-3-1-15,22 15 0 16,-9-4 0-16,-12 8 0 0,8 3 0 16,0 1 0-16,-17 3 0 15,-8 0 0-15,8 4 0 16,0 4 0-16,-9 0 0 15,-8 7 0-15,13 8 2 16,0 0-3-16,-13 0 0 16,-4-8 16-16,8-7 7 15,5-4 3-15,-13-11 2 16,-5-5-11-16,5 5-2 16,-9-4-6-16,-4 0 0 15,-8 0-3-15,-17 0 0 16,-13 0-3-16,-9 3 1 15,-12 1-2-15,-9 4 2 0,-8-5-2 16,-1 5 2 0,-33 3-68-16,-17 4-68 15</inkml:trace>
  <inkml:trace contextRef="#ctx0" brushRef="#br2" timeOffset="211586.7041">15284 6101 164 0,'4'-15'63'0,"-4"15"-34"0,-8 0-12 16,4 4 20-16,-5-4-6 16,-4 0-1-16,-4 0-10 15,-4-4-5-15,-4 4-8 16,-1 0 2-16,-3 4 1 0,-5-1-3 15,0 5-2-15,-9 0 0 16,-3 10 1-16,-14 5-3 16,-16 3 0-16,-5 8-1 15,0 8-2-15,9 7 3 16,0 11 2-16,0 1-4 0,0-5-1 16,-5 1 0-16,-3-1 0 15,8 5 0-15,-1 3 2 16,10 11-1-16,3-3-1 15,9 3 1-15,0 1-1 16,5-1-3-16,-5 4 2 16,8 8 1-16,1 11 2 15,8 4-1-15,0-8-1 16,4 4 1-16,1 8-1 16,7-4 0-16,-7 11 2 15,-1-4 1-15,4-7 1 16,1 0 4-16,4 7 5 15,0-3 2-15,4-8 0 0,0-7-7 16,4-12-3-16,4-8-1 16,1-10 0-16,4-8 0 15,-1-8 0-15,1-15-38 16,4-7-16-16,0-12-66 16</inkml:trace>
  <inkml:trace contextRef="#ctx0" brushRef="#br2" timeOffset="211946.0792">13094 8794 232 0,'-4'-34'88'0,"-1"30"-48"0,1-7-25 0,4 11 26 15,0 0-15-15,-4 4-3 16,4 7-13-16,4 12-4 16,5 14-4-16,-1-3 5 0,1 4 3 15,3 4 1-15,1 7 1 16,0-8 2-16,0 4 2 16,-1 8-3-16,1-8 0 15,0-7-1-15,0 4 2 16,-1-16 2-16,5-3-1 15,0-23-3-15,4-12-2 16,5-10-6-16,16-27-1 16,14-8-6-16,7-18 0 0,5-8-37 15,4-4-13-15,-8 11-57 16,17 16-24-16</inkml:trace>
  <inkml:trace contextRef="#ctx0" brushRef="#br2" timeOffset="212555.5567">13068 10152 112 0,'-21'-57'44'0,"13"38"-24"0,-1-15 3 0,5 19 18 0,0-4 1 16,-5-3 1-16,1-5 1 16,4 12 0-16,-1-7-24 15,5 14-3-15,5 8-2 0,3 11-6 16,9 20-3-16,0 3 3 15,4 7 2-15,0 12-4 16,-4 11-2-16,0 4 0 16,0 0 1-16,-4 0 1 15,0-8 1-15,0-3 7 16,-5-16 2-16,1-3 0 0,3-23 11 16,5-38-4-1,4-14-11 1,-8 6-9-16,21-33-4 15,4-4-16-15,5-3-4 16,3-1-39-16,1 0-14 16,-4 20-81-1</inkml:trace>
  <inkml:trace contextRef="#ctx0" brushRef="#br2" timeOffset="212836.8419">13650 10340 248 0,'8'-11'93'0,"-3"15"-50"0,-1 0-39 16,-4 3 21-16,0 4-5 15,0 12 3-15,0 7-2 16,0 0 2-16,0 12-13 15,-4 3-1-15,4-7 1 0,0 3-6 16,0-3 0-16,0-4-2 16,0 0-2-16,0-11-15 15,0-1-7-15,4-3-49 16,4-8-21-16</inkml:trace>
  <inkml:trace contextRef="#ctx0" brushRef="#br2" timeOffset="213055.5782">13879 10084 208 0,'-4'0'77'0,"4"0"-42"0,4 4-37 0,-4-4 36 16,4 11 2-1,5-3-12-15,4-8-6 16,4 0-11-16,8 3-3 0,5-3 2 15,4 0-5-15,4-3-1 16,0 3-22-16,-4 0-10 16,0 0-86-16</inkml:trace>
  <inkml:trace contextRef="#ctx0" brushRef="#br2" timeOffset="213227.501">13845 10465 264 0,'17'-8'101'0,"-17"8"-54"0,34-26-37 15,-30 22 25-15,18-3-15 16,16-5-3-16,4 1-43 16,5 0-20-16,-5 3-83 0,1 16-34 15</inkml:trace>
  <inkml:trace contextRef="#ctx0" brushRef="#br2" timeOffset="214727.6272">14792 9805 264 0,'-13'-23'99'0,"13"23"-54"0,-4 23-50 0,0-19 15 0,-1 11-6 15,5 19 0-15,0-4-5 16,0-4-1-16,0 16 1 15,5 22 0-15,-1 0 3 0,0-11-1 16,0 11 2-16,-4-4-2 16,0-3-1-16,0-1-24 15,0-10-9-15,0-1-29 16,0-15-14-16</inkml:trace>
  <inkml:trace contextRef="#ctx0" brushRef="#br2" timeOffset="214915.1737">14469 9899 252 0,'13'-19'93'0,"-13"19"-50"0,25-30-41 0,-20 26 19 15,24-3-15-15,-3-1-4 16,16 1-8-16,26-5-4 15,-25 5 6-15,-9 3-27 0,8-4-12 16,-8 8-57 0</inkml:trace>
  <inkml:trace contextRef="#ctx0" brushRef="#br2" timeOffset="215133.9737">14605 10529 260 0,'-42'30'96'0,"42"-30"-52"0,0 0-25 16,0 0 29-16,8 0-17 15,-4 0-3-15,13-7-14 16,-4 3-4-16,12 4-6 16,1-8-3-16,8 4 2 0,13 4-33 15,-18 0-14-15,-3 0-42 16,8 0-18-16,-5 0-5 15</inkml:trace>
  <inkml:trace contextRef="#ctx0" brushRef="#br2" timeOffset="215361.4209">15119 10352 272 0,'-22'3'104'0,"22"-3"-56"0,0 8-32 15,0-8 27-15,0 4-12 16,0 3-1-16,0 16-17 16,0-12-8-16,0 12-3 15,0-4 0-15,5 11 3 0,-1-4-2 16,0 4-2-16,0-3-5 0,1 3-2 16,-1-4-35-16,4-3-13 15,-3 0-89 1</inkml:trace>
  <inkml:trace contextRef="#ctx0" brushRef="#br2" timeOffset="215752.0645">15543 10189 232 0,'-13'4'88'0,"13"-4"-48"0,-8 8-18 16,4-4 26-16,-1 3-23 16,1-7-6-16,0 4-1 15,4 3 0-15,0-7-9 16,0 4-1-16,0 4 2 0,0-8-4 15,0 4 2-15,0 3-3 16,0-3 0-16,0 3-1 16,0 1 0-16,0-1 0 15,0 5 2-15,0-1 1 16,0 0 1-16,0-3-7 0,0-1 0 16,0 1-25-16,0-4-10 15,0 0-68-15,4-8-29 16,9-8 13-1</inkml:trace>
  <inkml:trace contextRef="#ctx0" brushRef="#br2" timeOffset="216392.7764">15785 10227 220 0,'-4'-22'85'16,"4"22"-46"-16,0-19-30 0,-4 7 22 0,4 5-8 15,0-1-1-15,0 1-6 16,0 3 0-16,4 8-9 16,-4 0 2-16,4 11 2 0,0-4-2 15,-4 19 0-15,0-3-5 16,-4 14-3-16,0-7 2 15,0 15 2-15,-1-15 7 16,-3 0 2-16,-1-4 10 16,1-7 5-16,4-4 0 15,-5-12 0-15,1 1-14 16,-1-23-6-16,1-1-6 16,3-25-3-16,1 7-2 0,17-34 1 15,12-41-1-15,9-1 0 16,4 16 2-16,1 11 0 15,-1 15-3-15,-4 15 2 16,0 12 1-16,-4 15 2 16,-1 14-1-16,1 16 2 15,-5 7-2-15,-3 12-1 16,-10 7 3-16,-3 4 0 16,-5 0 1-16,-8-4 0 15,0 0-7-15,-13 4 0 16,-13 23-1-16,4-19-1 15,5-12 1-15,-4 4 3 16,4 0-2-16,4-7 1 16,0 0 0-16,4-5-2 15,4 5 3-15,5-12 0 0,4 4 1 16,4 1 0-16,1-1 2 16,7 3 3-16,1-2-2 15,4 14-2-15,0 0-20 16,4 0-10-16,-4 0-45 15,4 4-19-15,-4-7-58 16</inkml:trace>
  <inkml:trace contextRef="#ctx0" brushRef="#br2" timeOffset="216674.9351">16405 10291 320 0,'-5'8'121'0,"5"-8"-66"0,-4 15-33 0,4-11 31 16,0 3-15-16,0 1-2 16,0 3-10-16,0 0-4 15,0 8-12-15,0-4-4 0,0 8-2 16,0 0-2-16,0 3-2 15,0-3-41-15,4 3-18 16,1 0-47-16,-1-10-19 16,0 2-12-16</inkml:trace>
  <inkml:trace contextRef="#ctx0" brushRef="#br2" timeOffset="217706.339">20340 7527 156 0,'17'-4'57'0,"-17"0"-30"0,25-7 1 0,-8 3 25 16,13-3-16-16,12-12-6 0,5-14-16 16,16 3-7-16,22 0-5 15,26 0-5-15,-1 0 1 0,13 7 1 16,26 5 2-16,4 10-3 16,-1 16 0-16,5 8 1 15,0 18 0-15,-12 7 0 16,-22 24 0-16,-13 14-3 15,-16 1 0-15,-9 3 4 16,-9 0 1-16,-17 0 2 16,-8 4 0-16,-8 8-2 15,-14-8 1-15,-7 0 0 16,-10-4 1-16,-3 0 0 16,-13 4 0-16,-9 8 2 0,0-5 1 15,-4 5 5-15,-4-1 3 16,0-22-8-16,4-4-2 15,0-3-3-15,0-8 1 16,4-8 0-16,0-7 1 16,5-8-9-16,-1-8-2 15,5-7-38-15,0-7-15 16,4-8-63 0</inkml:trace>
  <inkml:trace contextRef="#ctx0" brushRef="#br2" timeOffset="218018.8664">22284 8824 220 0,'0'8'82'0,"-5"3"-44"0,5 0-31 15,0 1 20-15,0 3-12 16,0 15-3-16,0 4-3 15,5 7-1-15,-1 5-4 16,0 6 2-16,5 1 3 0,3-8 17 16,1-7 10-16,0-4 4 15,4-19 0-15,4-15-13 16,4-11-6-16,9-12-12 0,5-3-4 16,12-4-3-16,-5 0 1 15,1 3-51-15,-5-7-21 16,-8 8-43-16,-4 7-18 15,-9 4 17 1</inkml:trace>
  <inkml:trace contextRef="#ctx0" brushRef="#br2" timeOffset="218659.5501">19559 9782 140 0,'-9'23'52'0,"5"-1"-28"0,4 9-19 0,0-16 13 16,4 11-4-16,9 12 2 15,8 11-7-15,4 0-1 16,18 11-4-16,4 8-1 0,-1-4 3 15,-3-3 21-15,-1-5 10 16,-8-3-2-16,4-12 2 16,-12-10-6-16,-1-9 1 15,-8-7-7-15,4-22 1 16,-4-16-10-16,0-15-8 16,0-14-6-16,0-16-1 15,5-11-1-15,3-23-3 16,5 15 2-16,-1-4-21 15,18 16-8-15,4 18-38 16,-4 16-16-16,0 15-40 16</inkml:trace>
  <inkml:trace contextRef="#ctx0" brushRef="#br2" timeOffset="219050.2321">20594 10110 192 0,'-8'0'74'0,"3"19"-40"0,-3 11-27 0,-1-15 20 15,1 12-12-15,0 7-3 16,-5 15-5-16,4 11 0 15,1 4-4-15,4-7 3 0,4-4 0 16,4-1 9-16,4-14 2 16,5-8 3-16,0-7 2 0,-1-4-8 15,5-8-1-15,0-11-7 16,0-4-2-16,-4-7-13 16,-4-4-7-16,-5 4 6 15,-4-8 3-15,-4 0 5 16,-9 0 1-16,0 0-6 15,-4 4 0-15,0-8-19 16,0 12-8-16,5 0-31 16,3 3-13-16,9 5-8 15</inkml:trace>
  <inkml:trace contextRef="#ctx0" brushRef="#br2" timeOffset="219331.4915">21019 10269 184 0,'-22'-12'71'0,"10"1"-38"0,-5 4-25 0,8 7 18 15,1-4-4-15,4 4-1 16,-1 0 4-16,5 0 4 15,0 0-16-15,0 4-5 0,5 3-1 16,3-7 0-16,5 4 1 16,-1 3-4-16,10 1-1 15,3-4-34-15,1-1-17 16,-1-3-48 0,5-3-46-16,4-5 53 0</inkml:trace>
  <inkml:trace contextRef="#ctx0" brushRef="#br2" timeOffset="219519.0164">20930 10582 244 0,'-5'30'90'0,"14"-26"-48"0,16-4-27 16,-12 0 24-16,8-8-23 15,9 1-6-15,4-5-9 0,0 5-4 16,4-1 2-16,-4 4-60 15,4-3-23-15</inkml:trace>
  <inkml:trace contextRef="#ctx0" brushRef="#br2" timeOffset="220013.9483">21774 9956 224 0,'4'-42'85'0,"-4"16"-46"0,-8 7-26 0,8 15 24 16</inkml:trace>
  <inkml:trace contextRef="#ctx0" brushRef="#br2" timeOffset="220185.6865">21770 9873 434 0,'4'19'19'15,"0"11"-11"-15,1-4-1 0,3 12-1 16,1 3-5-16,-1 5 0 16,1-5 1-16,-1 8 1 15,-4 0 1-15,1 8 0 16,-5 11-11-16,0-8-5 15,-5 0-25-15,-3-7-11 16,-1-11-19-16,1-8-6 16</inkml:trace>
  <inkml:trace contextRef="#ctx0" brushRef="#br2" timeOffset="220420.1192">21413 9797 204 0,'30'-11'77'0,"13"18"-42"0,12-14-26 16,-26 3 22-16,10 4-17 15,3-7-5-15,1 3-5 16,8 4-1-16,-1 0-2 15,18 11-16-15,-4-7-5 0,0 11-54 16,-5 4-52-16,-8 0 39 16</inkml:trace>
  <inkml:trace contextRef="#ctx0" brushRef="#br2" timeOffset="220638.8871">21740 10635 212 0,'9'3'82'0,"-5"5"-44"0,9-8-16 0,-9 0 28 16,4-4-6-16,1 0 1 0,4 4-23 16,-1 0-8-16,5 0-9 15,5 4-13-15,-5 0-2 0,-5 0-50 16,27 7-23-16,-6-4-41 15</inkml:trace>
  <inkml:trace contextRef="#ctx0" brushRef="#br2" timeOffset="221013.8966">22424 10284 292 0,'-9'-27'110'0,"5"20"-60"0,0-4-39 0,-1 7 26 16,1 4-22-16,0 4-8 16,-5 7-5-16,1 11-2 15,-1 9 0-15,-3 14-3 0,3 4 2 16,5 4 1-16,0-16 2 16,0-6-1-16,8 3-1 15,-4-4 1-15,8 0-1 16,1-7 0-16,3-5 0 15,1 5-5-15,0-19-1 16,8-4-2-16,-8-4 0 16,-5-7 7-16,-3-1 2 15,-10-3 5-15,1 4 1 16,-4 0-6-16,-1-1 0 16,5 5-19-16,0-1-5 0,-1 1-18 15,1-1-6-15,8 4-70 16</inkml:trace>
  <inkml:trace contextRef="#ctx0" brushRef="#br2" timeOffset="221362.3067">22840 10450 256 0,'-5'-4'96'0,"1"15"-52"0,4-7-32 16,0 0 24-16,0 3-15 15,0-7-2-15,0 4-9 16,0-4-2-16,4 4-4 16,-4 0-3-16,5 3-44 15,3 5-19-15,1-5-66 16</inkml:trace>
  <inkml:trace contextRef="#ctx0" brushRef="#br2" timeOffset="222065.5007">23171 9722 192 0,'21'-4'71'0,"-34"8"-38"0,22 7-23 15,-9-3 20-15,8 11-9 16,-4-4 0-16,5 11-10 0,-5 12-4 16,0 7-4-16,1 8 0 0,3-4 2 15,-4 0 4-15,1 0 5 16,-1 4-6-16,0-1 0 15,-4 5-2-15,0-8-1 16,0 4-3-16,0-4-2 16,-4-11 5-16,4-4 1 15,0-8 9-15,0-7 2 16,0-8 3-16,0-11 0 16,0 0-11-16,4-11-5 15,0 0-8-15,1-1-2 16,3 1-6-16,-4 0 0 15,1 11-10-15,-1-8-3 0,-4 1-11 16,0-1-4 0,0 4-8-16,0 0-2 0,-4 1-39 15,4-9-22 1,0 12 52-16</inkml:trace>
  <inkml:trace contextRef="#ctx0" brushRef="#br2" timeOffset="222628.0596">23213 9805 140 0,'-25'0'52'0,"25"15"-28"0,-13-23-2 0,13 16 23 15,4-8 3-15,0 0 28 16,13-11-17 0,0-5-31-16,5-6-3 0,3-1-4 15,5-7-11-15,4 4-3 16,0-1-5-16,0-3-2 16,0 15-2-16,0 4 1 15,0 3-1-15,-5 8 0 16,-3 8 0-16,-9 7-2 15,-9 4 3-15,-4 7 0 0,-8 12 3 16,-4 3 3 0,-9 4-2-16,-9 1-2 0,-12 7 0 15,-4-1-1-15,-1-6-3 16,1-9 2-16,-1-3 1 16,9-7 2-16,5-8-1 15,7-4 2-15,14-8-4 16,12-3 0-16,9 0-1 15,8-1 0-15,9 9 4 16,4-5 3-16,0 1 2 16,0 7 3-16,-5 15-5 15,1-3-3-15,-4 22-1 16,-5 0 1-16,-4 0-6 0,-4-4 1 16,-5-4-23-16,0-7-8 15,1-4-23-15,-5-14-6 16,5 2-64-1</inkml:trace>
  <inkml:trace contextRef="#ctx0" brushRef="#br2" timeOffset="223049.9835">23892 10020 184 0,'13'-38'68'0,"-9"30"-36"0,1-10-2 0,-5 18 28 15,0 0-5-15,0 7 1 0,-5 4-24 16,-3 8-8-16,-1 8-13 16,1 7-4-16,-1 7 1 0,-3 1-3 15,-1 10 0-15,-4 5-1 16,8 0-2-16,5 3 1 15,0-11 1-15,8 0 1 16,0-7 3-16,5-9-5 16,-1-6-1-16,9-8-7 15,5-12-3-15,3-14-8 16,1-5-1-16,-1-18 1 16,0-15 1-16,-3 0 5 0,-5 3 3 15,-9 1 5-15,-4 11 2 16,-8 11 2-16,-4 7 0 15,-5 9-14-15,-4 3-5 16,-4 7-26-16,-1 4-8 16,1 20-50-1</inkml:trace>
  <inkml:trace contextRef="#ctx0" brushRef="#br2" timeOffset="223815.7305">13845 11502 260 0,'-4'0'96'0,"4"0"-52"0,0 4-40 0,0-4 19 15,4 4-15-15,-4-1-2 16,13 1-6-16,0 0-3 15,25-4 2-15,-4 0 0 0,25-4 3 16,-8 0-1-16,13-7-1 16,-9 0-37-16,17-4-17 15,-12 3-57 1</inkml:trace>
  <inkml:trace contextRef="#ctx0" brushRef="#br2" timeOffset="224003.2069">13854 11943 284 0,'8'-11'107'0,"-8"11"-58"0,38-11-35 16,-33 11 26-16,24-4-22 16,-3 4-7-16,25-11-10 15,-9 3-1-15,18 1 0 16,-9-1-66-16,29 19-28 0,-12-3-32 15</inkml:trace>
  <inkml:trace contextRef="#ctx0" brushRef="#br2" timeOffset="225575.2801">14983 11434 220 0,'-17'8'85'0,"4"3"-46"0,0 0-30 0,5 1 22 16,-5 10-6-16,-4 8 0 15,0 8-9-15,0 11-3 16,4-4-7-16,5 8-2 0,4-7 2 16,8-1-1-16,4-4 0 15,5 1-3-15,0-8 1 16,8 7-2-16,-4-26 2 15,-4 4-2-15,4-8-1 16,0 1 5-16,0-12 1 16,0 0 0-16,0-15-1 0,0 0-6 15,-9-19 1-15,1 0 0 16,-5-12 2 0,-4 5-1-16,-9-12-1 0,5 8 3 15,-9-4 0-15,-4-12-4 16,1 5-1-16,-1 18-2 15,4 12 3-15,0 7-2 16,0 11 1-16,1 5-27 16,3 3-13-16,9 0-53 15,9 0-62 1,-5 0 46-16</inkml:trace>
  <inkml:trace contextRef="#ctx0" brushRef="#br2" timeOffset="225829.6308">15416 11815 292 0,'0'11'110'0,"0"-11"-60"0,-5 12-39 0,1-5 28 15,4 5-19-15,0-1-6 16,0 0-11-16,0 1-2 16,0-5-1-16,0 1-5 0,0 3-1 15,-4-7-55-15,8-8-23 16,-4-7-44 0</inkml:trace>
  <inkml:trace contextRef="#ctx0" brushRef="#br2" timeOffset="226126.5702">15530 11378 272 0,'-8'-16'104'0,"8"16"-56"0,-4-3-41 15,4 3 26-15,0 0-15 16,0 0-2-16,0 7-3 15,0 8-1-15,4 8-6 16,0 3 7-16,0 1 6 0,-4-5-4 16,5 20 2-16,-1-8-10 0,0 15-2 15,0-4-1-15,1-7 2 16,-5 0-5-16,4 3-3 16,0-15-17-16,0 1-7 15,1-5-49-15,3-6-19 16,1-1-41-1</inkml:trace>
  <inkml:trace contextRef="#ctx0" brushRef="#br2" timeOffset="226548.497">15751 11400 220 0,'-25'-7'82'0,"25"7"-44"0,-5-4-29 0,5 4 22 0,-4 0-21 16,0 0-5-16,4 0 2 16,0 0 5-16,8 0-6 15,-3 0 3-15,7 4 2 0,-3-1-4 16,12 1-2-16,-4 0 2 16,8-4 2-16,-3 0 5 15,3 0 1-15,-4 0 3 16,5 0 1-16,-5 0-4 15,0 0 1-15,-4 0-7 16,-4 0-1-16,0 0-4 16,-1 4-1-16,-3 0 1 15,-1 3 2-15,1 1 1 0,-5 7 1 16,0 0-2-16,1 15 1 16,-5-4 2-16,0 12 2 15,0-4-5-15,-5 7-4 16,-3 16-1-16,4-8 1 15,-1-4-17-15,1-11-6 16,4-4-54-16,0-7-21 16</inkml:trace>
  <inkml:trace contextRef="#ctx0" brushRef="#br2" timeOffset="227017.2594">16375 11672 224 0,'-17'19'85'0,"17"-19"-46"0,-13 18-24 16,9-14 24-16,0 0-12 15,0 0-3-15,4 0-8 0,0-1 0 16,0-6-9-16,0-1-4 0,4 0 0 16,0 0-2-16,5-3-1 15,-1 3 3-15,5 0 0 16,-5 0 5-16,1 8 5 15,-1 0 6-15,1 3 3 16,-5 1 4-16,0 3 3 16,-4-3-6-16,0-1-4 15,0 1-9-15,-4 0-2 16,0-1-2-16,-5-7-1 16,1 0-3-16,-1 0 1 15,1 0-4-15,4-11 0 16,-1 7-8-16,5 0-2 15,0 0-51-15,5-3-24 16</inkml:trace>
  <inkml:trace contextRef="#ctx0" brushRef="#br2" timeOffset="230534.4104">16770 11215 216 0,'0'8'82'0,"0"-8"-44"0,-4 11-29 0,4-7 19 16,0 11-8-16,0-4-1 15,0 12-5-15,0-4 1 0,4 15-8 16,0-8 2-16,0 16 4 0,1-8-3 16,-1 11 0-16,0-7-6 15,0 3-3-15,0-3 0 16,1-4 1-16,-1-8-21 15,4-3-9-15,-3-4-26 16,7-8-11-16,-3 0-42 16</inkml:trace>
  <inkml:trace contextRef="#ctx0" brushRef="#br2" timeOffset="230893.854">17012 11336 236 0,'4'-11'88'0,"-4"11"-48"0,13-12-38 0,-13 12 17 16,8-11-6-16,1 11 0 15,8-11-1-15,-5 3 0 16,10-3-6-16,-5 3-2 0,4 5 2 16,9 3 1-16,-13 3 1 15,-1 1 7-15,-3 11 2 16,-4 15 0-16,-5 4 0 15,-8 12-5-15,-5 6-2 16,-4 9 0-16,1-5 4 16,-1-3 1-16,5-19 0 15,-1-4-7-15,9-3-3 0,0 3-1 16,4-7 0-16,5-12-5 16,4-4 1-16,3-3-2 15,1-4 0-15,-4 0-33 16,17-4-17-16,-5 4-77 15,26-11-65 1,21-12 69-16</inkml:trace>
  <inkml:trace contextRef="#ctx0" brushRef="#br2" timeOffset="231972.066">12882 12747 204 0,'-30'-61'77'0,"26"46"-42"0,-13-15-26 16,8 19 19-16,5-4-1 15,0 0 1-15,4 3-4 16,0 5-1-16,0 3-12 0,8 8-4 0,5 15-1 16,4 7 1-16,8 19 1 15,9 23 0-15,5 4 2 16,-5 7-1-16,0-11 2 16,-1 4 0-16,-3-16 1 15,-4 4 0-15,-5-3 2 16,0-19 4-16,-4-8 1 15,0-11 1-15,0-19 2 16,0-12-6-16,4-21-1 16,5-16-12-16,3-19-1 15,10-19-4-15,7-7 0 16,5 3-33-16,0 12-17 16,0 19-35-16,-13 14-15 15,-4 9-39-15</inkml:trace>
  <inkml:trace contextRef="#ctx0" brushRef="#br2" timeOffset="232284.5943">13739 13116 296 0,'-8'4'110'0,"8"4"-60"0,-5 10-47 0,1-2 23 16,4 2-13-16,0 5-2 16,4 7-6-16,1 4-2 15,-1 8-1-15,0-8-4 0,5 3 1 16,-1-3 3-16,1 0 1 15,-1-7-34-15,1-9-17 16,-1-6-85 0</inkml:trace>
  <inkml:trace contextRef="#ctx0" brushRef="#br2" timeOffset="232503.4336">13968 12860 312 0,'-17'-15'115'0,"17"15"-62"0,0 0-46 15,0 0 26-15,0 0-23 16,0 0-7-16,13-8-3 16,-4 4 1-16,16 1 0 15,26-1-1-15,0 0 3 0,0 4-11 16,-17 4-2-16,-5-4-68 15,5 4-28-15</inkml:trace>
  <inkml:trace contextRef="#ctx0" brushRef="#br2" timeOffset="232737.8475">14023 13180 248 0,'-21'4'93'0,"38"-4"-50"0,9-4-8 0,-14-3 32 16,10 3-12-16,3-7-5 15,9-4-26-15,-4 3-12 16,4 5-8-16,0 3-12 0,-9 4-5 16,1 0-81-16,25 4-35 15,21 0-12-15</inkml:trace>
  <inkml:trace contextRef="#ctx0" brushRef="#br2" timeOffset="234269.5092">14889 12739 168 0,'5'-7'66'0,"-1"7"-36"0,-8 0-18 15,4 7 21-15,0-14-6 16,0 3 1-16,4-7-11 16,0-1-3-16,0 5-8 15,5 3-6-15,-5-7-1 0,0 7 3 16,9 0 3-16,0 0-7 15,4 0 0-15,0 1 4 16,0-1 4-16,0 0-3 16,8 4-2-16,9 0 0 0,-4 4 1 15,-5 3-1-15,-8 5 2 16,0 3 2-16,-8 8 4 16,-1-12 2-16,-8 23 3 15,0-8-1-15,-12 16 2 16,-5 18 3-16,0-15 3 15,0 4-9-15,-5 0-2 16,5-3 0-16,5-5 1 16,-1-3 1-16,4-4 2 15,1-12-1-15,8 5 2 16,0-8-6-16,4-8-3 16,5 0-3-16,3 1 0 15,14-9-11-15,8-3-4 16,13 0-34-16,3-7-13 15,14-12-79-15,-21 8-56 16,-1-1 82-16</inkml:trace>
  <inkml:trace contextRef="#ctx0" brushRef="#br2" timeOffset="234613.2933">15530 12822 200 0,'-12'-7'74'0,"7"-1"-40"0,5 16-16 16,0-8 25-16,-4 7-13 0,4 4-3 15,4 12-6-15,1 0-4 16,-1-1-9-16,0-7 8 0,5 12 4 16,-1-5 3-16,5 5 1 15,0-1-7-15,-1 1 0 16,1-1-1-16,0-3 2 15,-1-1-4-15,-3-7 0 16,-1 0 0-16,5-11 4 16,-4 4-6-16,8-27-2 15,0 8-8-15,4-16-1 16,-4 5-28-16,8-16-9 16,-3 8-61-16,3-12-25 15,9-7-27 1</inkml:trace>
  <inkml:trace contextRef="#ctx0" brushRef="#br2" timeOffset="235300.9049">12589 12045 184 0,'13'23'71'0,"-13"3"-38"0,0 35-30 16,0-24 15-16,0 24-3 15,0 3 4-15,0 15-9 0,0 30-3 16,0 12-4-16,0 0-3 16,0 11 1-16,0 7-1 0,0-11 2 15,0-7-1-15,4-15-1 16,0-19 3-16,5-16 0 15,3-14-10-15,1-12-5 16,0-22-71 0,4-12-48-16,8-30 50 15</inkml:trace>
  <inkml:trace contextRef="#ctx0" brushRef="#br2" timeOffset="236100.3392">12826 12151 184 0,'56'-15'68'0,"-39"18"-36"0,12 1-29 16,-12-8 17-16,9 8-8 0,8 0 1 15,0 4-8-15,4-16-3 16,9 8-1 0,8 0-1-16,17 0 2 0,9 4-1 0,8 0-1 15,-9-1-2-15,5-10 1 16,-4 3 3-16,12 0 1 16,9 0-1-16,-8 1-2 15,-5-5 1-15,-4 4-1 16,-5 4 0-16,9 0 2 15,5 4-3-15,-1 4 0 16,-4-1 1-16,-8 1 0 16,-5-1 0-16,-4-3 0 15,1-4 0-15,7 0 2 16,9 0-1-16,-4-7 2 16,-4-5-2-16,0-3-1 0,4 4 1 15,4 7 1-15,0-7-1 16,0 11-1-16,-4-8 5 15,-9 8 1-15,-12 0 4 16,-9 0 4-16,-4 8-4 16,-9-8 0-16,-3 11-4 15,-5 0-1-15,-5-3-3 16,-3 3-2-16,-5-3 1 16,-4-1-1-16,4-3 2 15,-4 0 1-15,-4 0 3 16,4-1 1-16,0 1-3 15,-4 0-1-15,-1 0 5 0,1 7 7 16,-4 4-1 0,-1 4-1-16,1 4 1 15,-1 3-7-15,1 4-2 16,-1 4 1-16,1 4 1 16,-1 7-3-16,1 8-1 15,-5 11 5-15,4 8 5 16,-4 7-1-16,1 0 3 15,-1-7 1-15,-4 7-1 16,0-7-3-16,0-4-2 16,0-1-4-16,-4-6-1 15,4-5-3-15,-5-14 1 16,-3-8-35-16,0-12-16 16,-5-3-70-16,-21-11-29 0,0-4 19 15</inkml:trace>
  <inkml:trace contextRef="#ctx0" brushRef="#br2" timeOffset="236959.783">12916 13678 12 0,'0'-19'5'0,"-5"16"-2"0,-3-5 58 0,-5 8 31 0,-4 0-33 15,0 8-15-15,4-8-23 16,1 3-9-16,3 5-7 16,1-4 1-16,4 3 3 0,-1 5-3 15,1-1 2-15,4 0 1 16,0 4 5-16,0 0-4 16,9 4 2-16,12-4-5 15,13 4-2-15,17-7-2 16,8-9-3-16,13 5 3 15,26-8 0-15,16 4-4 16,5 3 1-16,4-7 0 0,13 0 2 16,4 0-1-16,-4-7 2 15,-13 3 0-15,9-7 3 16,-5-1-3-16,-4 1 0 16,-12 0-1-16,-18 3 1 15,-4 4-2-15,-4 0-1 16,4 4 1-16,0 0-1 15,-4 0 2-15,0-3 3 16,-9-5 0-16,-8 1 0 16,0-1 1-16,-8-3 1 15,-5-1 5-15,9-3 3 16,-1 0-2-16,-3 4 0 16,-1-12-5-16,1 4-3 15,-5 1 2-15,-4-1 2 0,-9 0 2 16,-4 8 3-16,-4-4-3 15,0 7 1-15,-4 0-5 16,0 5-2-16,-5-1-2 16,-4 4 0-16,1 0-4 15,-1 0-2-15,0-4-47 16,9-3-19-16,-1-5-84 16</inkml:trace>
  <inkml:trace contextRef="#ctx0" brushRef="#br2" timeOffset="238911.6615">20972 11664 224 0,'0'0'85'0,"13"0"-46"0,-1 0-28 0,-3 0 23 0,8-4-7 16,4-3 1-16,0 3-13 16,-4 4-6-16,9-11-6 15,12 3-3-15,4-7 1 0,1 4-1 16,4 0 0-16,12-5-33 15,-4 1-15-15,0 0-31 16,-25 4-55 0,-4 3 30-16</inkml:trace>
  <inkml:trace contextRef="#ctx0" brushRef="#br2" timeOffset="239146.0159">21078 11940 292 0,'-13'-12'110'0,"13"12"-60"0,0 0-45 0,0 0 24 15,5 0-14-15,3 0-3 16,9 0-10-16,4 0-1 16,5 0-1-16,-1 0 0 0,5 0 0 15,8 0-27-15,9 0-11 16,12 0-54-1,9 12-65-15,-4-9 41 16</inkml:trace>
  <inkml:trace contextRef="#ctx0" brushRef="#br2" timeOffset="244152.0405">21923 12019 184 0,'-13'-8'68'0,"13"8"-36"0,-17-11-11 0,13 11 25 15,-5-4-13-15,1-7-1 16,-1-1-17-16,1-6-4 15,-1-9-7-15,-3-3 2 0,3-8 0 16,5-3-2-16,4-8-3 16,4-8-3-16,5 4 1 15,8 8-1-15,8-4 0 16,1 11 0-16,8 12-2 16,4 11-2-16,-4 15 1 15,0 0 3-15,-9 15 1 16,-4 11 1-16,-8 12 2 15,-4 11 3-15,-5-4 4 16,-8 1 0-16,-5-12 2 0,1-8-6 16,-5 8-1-16,-8 4 0 15,4-1 0-15,0-6-2 16,0-5 1-16,0-3-2 16,0-8 2-16,0-8-4 15,0-7 0-15,0-4-21 16,4-3-8-16,5-8-16 15,8-4-4-15,0 4-59 16</inkml:trace>
  <inkml:trace contextRef="#ctx0" brushRef="#br2" timeOffset="244370.783">22339 11928 220 0,'4'0'85'0,"-4"0"-46"0,4 4-43 0,-4 4 13 15,0-8-7-15,0 3 1 16,4 9-2-16,1-5 2 16,-1-3-2-16,0 0-18 0,-4-1-9 15,0 1-68 1</inkml:trace>
  <inkml:trace contextRef="#ctx0" brushRef="#br2" timeOffset="244698.9892">22470 11404 232 0,'0'-4'88'0,"0"4"-48"0,0 8-34 15,0-4 22-15,0 3-8 16,0 1 0-16,0 10-9 16,0 1-2-16,0 15-5 0,0-7 2 0,5 14 3 15,-5-3-5-15,4 7 0 16,4 8-2-16,1-8 1 15,-5-3 0-15,0-16 1 16,1-3-16-16,-1-1-4 16,0 5-38-16,-4-12-16 15,0 0-42 1</inkml:trace>
  <inkml:trace contextRef="#ctx0" brushRef="#br2" timeOffset="245152.1176">22623 11445 200 0,'0'8'77'0,"0"-8"-42"0,0 0-17 16,0 0 23-16,0 0-10 15,0 0-1-15,9 0-11 16,8 0-4-16,-5 0-8 16,-3 0-3-16,12 0 2 0,13-11-3 15,0 3 0-15,0-3-1 16,-9 3 1-16,-3 5-2 0,-1-1 2 16,4 0-2-16,-8 4 2 15,-4 0 0-15,0 11 3 16,-1-3 3-16,-7 11 2 15,-1-4-3-15,0 19 0 16,-4-4-3-16,0 11 0 16,0 1-3-16,0 3-2 15,0 19 1-15,0-22-1 16,0-8 2-16,0 3 1 16,0-6-1-16,-4 3 1 15,0-8-22-15,-1-3-9 16,-3 3-37-16,4-11-16 15,0 0-43 1</inkml:trace>
  <inkml:trace contextRef="#ctx0" brushRef="#br2" timeOffset="246214.8618">23476 11800 196 0,'-12'0'74'0,"12"0"-40"0,-9-8-38 0,5 8 13 15,0 0-3-15,-1 0 1 16,1-3 1-16,0 3 0 16,0-12-4-16,-1 12-5 0,5-7 0 15,0 3 1-15,5-3 2 16,-1 3 8-16,4 0 3 0,-3 0-4 16,3 4-3-16,1 0-1 15,-5 8 1-15,0-4 3 16,0 7 5-16,1 0 3 15,-10 8 13 1,1-15-8-16,0 3-6 16,-5-3-5-16,1-4-7 15,-1-4-1-15,5 4 1 16,0-11 0-16,0 11-7 16,4-11 0-16,0 3 1 15,0 4 1-15,0 4-2 0,4 0 0 16,0 0 2-16,0 4 0 15,1 4 1-15,-1-5 2 16,4 5-1-16,-3-4-1 16,-1 3-28-16,-4-7-11 15,0 0-23-15,0-7-6 16,0 3-37 0</inkml:trace>
  <inkml:trace contextRef="#ctx0" brushRef="#br2" timeOffset="246808.688">23727 11419 168 0,'0'-11'63'0,"0"7"-34"0,-4-7-12 0,4 7 20 15,0-4-10-15,0 1-1 16,0 3-11-16,0 0-4 16,0 0-6-16,4 1 1 0,0 3 3 15,4 3-1-15,1 9 1 16,4 10-3-16,-1 9-1 0,1 18-3 16,0 3-2-16,0 9 3 15,-5-12 0-15,1-15-1 16,-5 7 1-16,0-3-2 15,0 0-1-15,1-8-24 16,-5-4-11-16,0-3-33 16,0-8-14-16,0-4-8 15</inkml:trace>
  <inkml:trace contextRef="#ctx0" brushRef="#br2" timeOffset="247183.7197">24024 11313 244 0,'-9'4'90'0,"9"-4"-48"0,9-4-38 0,-9 4 19 15,4 0-11-15,9 0-2 16,4 0 1-16,0 0 3 16,-4 4-8-16,-1-4-1 0,10 8-1 15,-6-8-2-15,6 11-2 16,-5-7 12-16,-5 15 4 15,1-4-2-15,-9 11 0 16,-4-3-6-16,-8 22 0 16,-1-7-5-16,-3 18 0 15,-1-3 3-15,-4-8 3 16,-4 20 0-16,12-24 2 16,1-7-2-16,8-8 2 0,0 1 0 15,4-8 1-15,0-4-6 16,9-8-2-16,12 1 0 15,-3-4 0-15,-5-4-27 16,12-4-9-16,10-7-44 16,-5-5-18-16,-5-6-46 15</inkml:trace>
  <inkml:trace contextRef="#ctx0" brushRef="#br2" timeOffset="247965.0502">19614 12366 208 0,'-13'0'77'0,"4"4"-42"0,5 11-30 0,0 3 19 16,0-6-17-16,4 10-6 15,8 9-1-15,5 10-1 16,4 16 1-16,0 11 13 0,0-16 8 16,-4-10 1-16,8 11 1 15,0-8-6-15,5 19 0 16,-5-19-4-16,4 8 0 16,1-8-1-16,-1 1 2 15,-4-9-1-15,1-7 2 0,-5-3 5 16,12-16 4-16,-7-3-8 15,3-20-2-15,-4-6-8 16,5-31-2-16,20-53-18 16,-3 4-7-16,4 3-30 15,3 16-12-15,-3 4-73 16,-4 18-45 0,-9 8 81-16</inkml:trace>
  <inkml:trace contextRef="#ctx0" brushRef="#br2" timeOffset="248386.9705">20560 12750 208 0,'-17'0'79'0,"17"0"-42"0,-21 27-30 0,8-8 18 16,1 11-13-16,-1 11-2 15,4-7 0-15,1-4 1 16,4 12-5-16,-1-8 5 0,5 11 4 16,0-15-3-16,5 16-2 0,-1-5 3 15,4-7 2-15,1-8-2 16,4-3 2-16,-5-4-2 15,5-8 0-15,-5-3-5 16,1-12 0-16,-1 0-5 16,-3-7-2-16,-1 3-16 15,-4-7-5-15,-4-4-3 16,-1 8 1-16,1 7-6 16,-9-7 1-16,5 11 1 15,-5-7 3-15,0 3-36 16,1 4-13-16,-1 0-14 15</inkml:trace>
  <inkml:trace contextRef="#ctx0" brushRef="#br2" timeOffset="248762.0144">20921 12977 184 0,'-30'-4'71'0,"30"4"-38"0,-25 0-19 16,16 8 22-16,1-5-11 16,4 1-3-16,-1 0-1 15,1-4-1-15,4 0-11 16,0 0-3-16,13 4-2 0,-5-1-5 16,18 5 1-16,-5-8-7 15,17 0 0-15,-8 0-39 16,8 0-17-16,-4 0-42 15</inkml:trace>
  <inkml:trace contextRef="#ctx0" brushRef="#br2" timeOffset="248965.161">20815 13248 260 0,'-4'4'99'0,"4"-4"-54"0,8 4-35 0,-8 0 25 16,9-4-19-16,16 3-6 16,5 1-6-16,4-4-1 15,4 0-2-15,0-4-20 0,5 1-10 16,8-5-60 0,0-3-65-16,-5-4 44 15</inkml:trace>
  <inkml:trace contextRef="#ctx0" brushRef="#br2" timeOffset="249558.9839">21537 12818 208 0,'-34'27'77'0,"0"-16"-42"0,8 4-17 0,18-7 25 16,-1-5-9-16,-4-3 0 16,13 0-8-16,0 0-4 15,0-3-12-15,13-5 2 0,4-3 2 16,9-4-5-16,8 3-3 16,8 1-6-16,-12 7 0 15,-5 1 0-15,5 10 0 16,-5-3 0-16,-3 15 2 0,-5-8 3 15,0 12 2-15,-5-8 8 16,-7 11 2-16,-1-3-4 16,-13 15-3-16,-8 22-3 15,5 0 0-15,-5-3-4 16,8 3-2-16,-4-3 0 16,9-1 1-16,4-18 1 15,0-12 1-15,0-3-5 16,9-4 1-16,-5-4 0 15,9-7 0-15,8-5-22 16,9-6-10-16,-1-5-37 16,5-3-14-16,4-4-60 15</inkml:trace>
  <inkml:trace contextRef="#ctx0" brushRef="#br2" timeOffset="249730.8403">22016 12935 304 0,'-25'-26'112'0,"16"18"-60"0,5-3-50 0,4 11 23 16</inkml:trace>
  <inkml:trace contextRef="#ctx0" brushRef="#br2" timeOffset="249949.6344">21978 12905 518 0,'4'23'13'0,"0"3"-7"16,5 1-1-16,8-1 0 0,4 8 4 16,0 4 2-16,5-1-5 15,-5 5-2-15,5-8 7 16,-14-12 2-16,1-3 7 16,0 0 4-16,-5-4 1 15,5-7 0-15,-5-1-10 16,1-11-2-16,-1 1-7 15,5-20-2-15,-4 4-4 16,3-18-3-16,1 10-20 16,4-26-10-16,-4 12-32 0,0-4-13 15,-1 7-89 1</inkml:trace>
  <inkml:trace contextRef="#ctx0" brushRef="#br2" timeOffset="250668.4625">20590 13173 148 0,'-4'-4'55'0,"4"4"-30"0,-5-7-7 0,1 7 18 15,0-4-7-15,0 4-2 16,4-8-13-16,0 4-4 16,0-3-6-16,4-1-1 0,0 5 3 15,0-1 3-15,5 0 2 16,-1 0-1-16,5-3 1 16,-4 3-2-16,3 0 0 15,1 0-5-15,8 4-3 16,-4 0 0-16,0 8-1 15,0 0 4-15,-4 10 2 16,-4-3 2-16,-9 8 2 0,0 0 8 16,-5 3 6-16,1 1-2 15,-4-1 1-15,-1-3-3 16,1-5-3-16,-1 1-5 16,-4-7-2-16,1-9-6 15,-10-6-3-15,1-5-11 16,0-3-6-16,-5-4-28 15,9-4-11-15,5 7-44 16,8-3-19-16,4-7 11 16</inkml:trace>
  <inkml:trace contextRef="#ctx0" brushRef="#br2" timeOffset="251422.0552">19070 12045 132 0,'0'11'49'0,"5"5"-26"0,-1 36-16 16,-4-18 15-16,4 15 4 16,0 19 5-16,1 4-4 15,-1 26 1-15,0 15-16 16,0 4 0-16,1 0 1 0,-1 11-5 16,0 4-2-16,-4-4-1 15,0-18-1-15,0-5-2 16,0-7-2-16,4-11 1 15,5-11 1-15,-5-27-19 0,0-30-102 32</inkml:trace>
  <inkml:trace contextRef="#ctx0" brushRef="#br2" timeOffset="252265.9006">19160 12215 148 0,'16'-4'57'0,"10"8"-30"0,4 3-18 0,-18 1 14 0,10-8-5 16,7 0 2-16,5 0-2 16,5 0-2-16,-1 0-8 15,8-8-3-15,5 5-1 0,21-5 2 16,9 1 3-16,8-1 2 15,-8-3 1-15,8-4-4 16,0 3 0-16,13 5-5 16,4-1-2-16,-4 1 0 15,-9-1 1-15,1 4-1 16,3-3-1-16,1 3 7 16,4-7 3-16,-9-1 1 15,-8 1 1-15,4 0-6 16,1 3-4-16,7 4-1 0,5 8 1 15,0 4-3-15,-17-8 0 16,0 11 1-16,-5-7 2 16,5 7 1-16,-4 0 1 15,-1 1 9-15,-3-5 6 16,-5-3-4-16,-13 0 0 16,-3-8-9-16,-5 0-2 15,0 4 0-15,-1-7 0 16,-3 3-5-16,0 4 1 15,0-8 0-15,-1 5 2 16,14 3-3-16,-9-8-2 16,-5 4 4-16,-24 4 1 15,-1 0 0-15,0-7 1 16,17 3 0-16,-21-3 3 0,-4 3-3 16,0 4 0-16,12-8-3 15,-16 8-1-15,-1 0 1 16,1 8 2-16,-1-8-3 15,1 4 0-15,7 14 1 16,-7 5 0-16,-1 3 0 16,-3 1 0-16,-1 3 4 15,0 4 5-15,0 4 1 16,1 7 2-16,-1 0-4 16,-4 0 0-16,4 12-1 15,0 7 1-15,1 15 0 16,-1 4 0-16,0 8-2 15,0-12 1-15,1-7 0 0,3 7 1 16,-4-11-4-16,1 15-1 16,-1-8-1-16,0 1 1 15,-4-8 0-15,-4-8 3 16,0-4-3-16,-1-33 0 16,1 0-36-16,-4-4-16 15,-14-1-26-15,-3-10-8 16,-9-8-68-1</inkml:trace>
  <inkml:trace contextRef="#ctx0" brushRef="#br2" timeOffset="253156.6165">19317 13742 156 0,'-13'-3'60'0,"13"3"-32"0,4-4-15 0,-4 4 26 15,17-4-14 1,4 4-3-16,9 0-2 16,-5 0-12-16,5 0 4 0,8 0 4 0,9 0 3 15,17 0 3-15,8 0-1 16,9 0 2-16,-5-4-9 15,-4-3-1-15,9-1-7 16,-9 1-2-16,17-1-2 16,4 4 1-16,-3-3-2 15,-6 3 2-15,1 0-2 16,4 4-1-16,9-7 3 16,4 3 2-16,0 4 2 15,-13-8 1-15,0 5 0 16,-29 3 0-16,-9-8 2 15,25 4 4-15,43-3-6 16,-13 7-2-16,-17-15-1 0,-4 7-1 16,-4-3-2-16,-1 7 1 15,5-3-4-15,-25-1 0 16,-10 4 7-16,10-7 4 16,-9 0-1-16,12-1 2 15,27-3-4-15,-10 0-2 16,-8 4-2-16,1 3 0 15,-5 4-2-15,-22 4-1 16,-8 0 1-16,9 0-1 16,-9 0 2-16,0 0 1 15,-8 0-1-15,0 4-2 16,-5 4 1-16,5-8-1 16,-4 0 0-16,-1 0 0 15,13 0 0-15,-8 0 2 16,-9 0-19-16,-4-8-8 0,-4 4-49 15,-5-7-22-15,-3-8-60 16</inkml:trace>
  <inkml:trace contextRef="#ctx0" brushRef="#br2">12810 14433 184 0,'-17'-34'68'0,"12"26"-36"16,5-7-9-16,0 11 24 0,0 1-18 15,0 3-5-15,0 3-11 16,5 5-3-16,-1 11-6 15,4 3-1-15,9 20 1 0,0 14-2 16,4 8-2-16,1-3 1 16,3 18 1-16,1-4-1 15,-1 5-1-15,1 3 1 16,-1-4 1-16,-4-7 1 0,0-16 3 16,-4-11 8-16,0-14 5 15,0-13 11-15,-4-21 3 16,0-28-9-16,-5-18-1 15,5-18-14-15,4-9-5 16,0-18-6-16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1T14:53:20.8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21T14:53:45.046"/>
    </inkml:context>
  </inkml:definitions>
  <inkml:trace contextRef="#ctx0" brushRef="#br0">13298 14293 220 0,'8'-23'82'0,"-8"16"-44"0,4 3-27 15,-4 4 23-15,0 0-7 16,0 0 1-16,-4 4-6 0,-4 3-4 15,-1 9-10-15,1 2 1 0,-1 9 4 16,1 14-3-16,-1 20 2 16,1-1-3-16,-1 19 2 15,1 12 3-15,-1 3 1 16,1-11-8-16,-5 4-4 16,-4-12 0-16,0-7 2 15,4-23-4-15,-4-3-3 16,5-12-50-16,-5-26-22 15,4-8-76 1</inkml:trace>
  <inkml:trace contextRef="#ctx0" brushRef="#br0" timeOffset="609.4385">13680 14919 236 0,'-9'4'88'0,"1"0"-48"0,-5-1-34 0,4 5 20 16,-3 0-14-16,-1 3-4 16,-4 4 1-16,0 4 2 15,0 0-6-15,0 0-1 0,4-1 2 0,5 5-5 16,-1-4-3-16,9 4-2 16,9-1 3-16,8 5 0 15,4-1 3-15,5 0-3 16,-1 1-2-16,-4-5 4 15,0 1 3-15,-4 0 14 16,-8-4 6-16,-5 3-6 16,-4-7-3-16,-8 4-8 15,-5-8-3-15,-4 4-4 16,-4 1-1-16,-5-5-8 16,5-4-4-16,4 1-22 15,4-4-10-15,5-8-42 16,8 0-62-16,8-15 38 15</inkml:trace>
  <inkml:trace contextRef="#ctx0" brushRef="#br0" timeOffset="984.4783">14011 15123 200 0,'-26'0'74'0,"1"-4"-40"0,8 0-29 0,8 1 19 16,1 3-11-16,-1-4-2 16,5 4-6-16,0-4-4 15,4 0 0-15,4 0 1 0,0 4 1 16,13 0 1-16,5 4 2 0,-1 4-1 16,4 3 0-16,-4 4-1 15,-4 4 0-15,-4 4 9 16,0-1 3-16,-5 1 1 15,-8-4 2-15,-4 3-6 16,0 1 0-16,-5-4-6 16,-8 4-2-16,-4-12 0 15,0 0 1-15,4-18-3 16,0 3 0-16,0-15-19 16,4-4-9-16,5-3-36 15,4 0-13-15,4 3-41 16</inkml:trace>
  <inkml:trace contextRef="#ctx0" brushRef="#br0" timeOffset="1343.8915">14355 15127 168 0,'-17'-4'63'0,"0"-4"-34"0,0 8-10 0,8 4 23 16,1 4-8-16,-1-1-2 15,5 4-16-15,4 5-7 16,4 2-6-16,0 1 4 0,5 4 5 0,4-8 5 16,-1 4 4-16,1 0 0 15,4 0-1 1,0-4-2-16,4-4 1 0,1-3-6 15,-1 3 0-15,-4-19-6 16,4 5 1-16,-4-16-5 16,8-12 0-16,-3-14-3 15,-1-8-1-15,-4 1-12 16,0-1-7-16,0 4-27 16,0 0-12-16,-5 0-82 15</inkml:trace>
  <inkml:trace contextRef="#ctx0" brushRef="#br0" timeOffset="1718.9309">14834 15179 212 0,'0'19'82'0,"4"-19"-44"0,-8 12-27 0,4-9 23 16,0 9-5-16,0 3 1 15,4 4-9-15,1-1 0 16,-5 1-12-16,4 0-1 0,0 4 2 16,-4-8 5-16,0 4 5 0,0-8 10 15,0-7 5-15,0-4-3 16,-4-11 1-16,4-5-10 15,0-6-4-15,0-23-9 16,0-4-2-16,4-4-6 16,5-4-2-16,3 4-5 15,1 8-1-15,0-4-24 16,4 8-8-16,4-5-31 16,5 12-11-16,-1 8-48 15,17 7-52 1,1 19 65-16</inkml:trace>
  <inkml:trace contextRef="#ctx0" brushRef="#br0" timeOffset="1984.6236">15450 15025 248 0,'-13'15'93'0,"9"-15"-50"0,-13 11-35 0,4-3 24 15,-8 3-9-15,0 0-1 16,-13 4-8-16,-5 8-1 15,-3 3-8-15,4 5 1 0,4 3 4 16,8 0-2-16,5-1 3 16,8-2-6-16,5-1-1 15,16-8-4-15,9-6-3 16,5-1-5-16,12 0 0 16,4-4-36-16,4-3-15 15,5-5-30-15,8-10-9 0,-8-5 8 16</inkml:trace>
  <inkml:trace contextRef="#ctx0" brushRef="#br0" timeOffset="2297.1157">15917 15161 188 0,'8'15'71'0,"-12"7"-38"0,-5 8-19 16,1-11 20-16,-1 0 3 15,-3 11 4-15,-5 1 6 16,0-5 4-16,-13-3-28 15,-4-8 7-15,4-4 3 0,1-7-8 16,-1-4-5-16,0-15-7 0,0-4-3 16,5-15-4-16,4 0 1 15,4-8-6-15,8 5-3 16,9-9-2-16,5 9 0 16,7 3 0-16,5 7 3 15,0 8 0-15,13 16 1 16,0 3-14-16,-9 11-3 15,-4 4-2-15,-4 8-1 16,-1-4-20-16,-3-8-9 16,-9-7-51-16,4-12-24 15,-4-3 13 1</inkml:trace>
  <inkml:trace contextRef="#ctx0" brushRef="#br0" timeOffset="3860.2343">15530 15198 124 0,'5'-11'49'0,"-5"11"-26"0,4 0-25 0,-4 0 9 16,0 0 3-16,0 4 6 16,4 3 7-16,0 5 3 15,1-9-13-15,-1 5 3 0,0-1 4 16,0 1-7-16,5 0 0 16,-1-5-7-16,1 1-2 15,-1 0-20-15,1-4-9 16,-5 0-45-16,0-4-43 15,13-3 34-15</inkml:trace>
  <inkml:trace contextRef="#ctx0" brushRef="#br0" timeOffset="4344.6279">15628 15104 156 0,'0'-4'57'0,"0"4"-30"0,0 4-1 0,0-4 23 16,0 4 0-16,0-4 3 16,0 0-12-16,0 0-2 15,0 0-21-15,0 0-1 0,0 4-2 16,0-1-5-16,0 1-1 16,0 0-9-16,0 7-1 15,0-3 0-15,0 7 1 16,0-4 1-16,0 8 2 15,0-4-1-15,0 4-1 0,0-12 1 16,0 5 1-16,0-5-1 16,-4 1-1-16,-1-4 1 15,1-4-1-15,0 0-5 16,4 0 1-16,0 0-31 16,0-4-14-16,0 0-59 15,21-7-59 1,13-8 56-16</inkml:trace>
  <inkml:trace contextRef="#ctx0" brushRef="#br0" timeOffset="4766.6171">16248 14927 288 0,'-30'3'107'0,"30"-3"-58"0,-13-3-26 16,9 3 29-16,0 0-12 16,4 0-3-16,4-4-24 15,0 0-9-15,22 4-4 16,-5-7-3-16,30 3-1 0,-9-4 3 15,18 5 0-15,-9-9-57 16,17 5-23-16,-13 3-69 16</inkml:trace>
  <inkml:trace contextRef="#ctx0" brushRef="#br0" timeOffset="4969.6947">16252 15168 340 0,'0'8'126'0,"0"-8"-68"0,34 0-39 0,-30 0 34 15,17-8-25-15,-4 8-5 16,22-4-16-16,-6 1-8 16,10-1 1-16,-5 4-67 0,26 0-27 15,-13 0-68 1</inkml:trace>
  <inkml:trace contextRef="#ctx0" brushRef="#br0" timeOffset="5344.998">16952 14599 376 0,'-38'-23'143'0,"38"23"-78"0,-38-15-58 16,29 15 31-16,5 0-24 16,0 0-7-16,17 11-10 15,-1 0-1-15,14 23 2 16,-5-3-1-16,13 25 1 0,21 38 2 0,-4-3 0 16,-4 0 2-16,-5-20 1 15,-8-14 1-15,4-12 0 16,-8-11 9-16,-4-23 6 15,-5-11 12-15,-8-19 5 16,-1 4-5-16,5-34-2 16,-4 8-16-16,12-38-6 15,-3 11-11-15,12-11-5 16,-9 11-53-16,5 11-21 16,-5 0-73-16,5 27-30 15,0 15 47 1</inkml:trace>
  <inkml:trace contextRef="#ctx0" brushRef="#br0" timeOffset="5970.0648">15777 15100 192 0,'0'-22'71'15,"-26"22"-38"-15,30-8-21 0,-4 8 19 0,-12 4-3 16,-1 0 1-16,4-1-5 16,1 1-3-16,-1 0-11 15,5 0 7-15,0-1 3 0,0 1 5 16,-1 0 2-16,5 0-3 15,-4 0-3-15,4-1-7 16,-8 9-4-16,3-1-3 16,-7 8-2-16,3 0-6 15,-4 3 1-15,5-7-2 16,-1 0-2-16,1-3-41 0,4-5-20 16,4-3-42-1,12-11-18-15,22-9 18 16</inkml:trace>
  <inkml:trace contextRef="#ctx0" brushRef="#br0" timeOffset="6767.0675">17831 15179 308 0,'-13'-26'115'0,"5"15"-62"0,-1-12-35 0,5 19 31 16,-5-3-14-16,1 7 0 15</inkml:trace>
  <inkml:trace contextRef="#ctx0" brushRef="#br0" timeOffset="6892.0394">17772 15127 632 0,'-5'30'6'0,"1"4"-6"16,0 11-1-16,4 4 2 15,4 4-5-15,0-4 1 16,1 4-37-16,-1-4-15 15,0-4-36-15,4-7-13 16,5-16-16 0</inkml:trace>
  <inkml:trace contextRef="#ctx0" brushRef="#br0" timeOffset="7142.1045">18362 14723 356 0,'0'0'132'0,"-9"-7"-72"0,9 7-48 15,0 0 30-15,0 7-22 16,0 8-6-16,0 4-8 16,0 7-3-16,0 8-1 15,0 12-4-15,0 3-1 0,0 7-9 0,0 5-3 16,0-1-34-16,0 0-15 15,0 1-44-15,4-12-20 16,-8-8 22 0</inkml:trace>
  <inkml:trace contextRef="#ctx0" brushRef="#br0" timeOffset="7313.9957">18086 15047 368 0,'0'-22'137'0,"0"22"-74"0,21-8-60 0,-21 8 26 16,17-4-19-16,17-7-6 15,8 0-11-15,5 0-6 16,8-1 7-16,26 8-70 0,4 1-31 0,0 10-33 16</inkml:trace>
  <inkml:trace contextRef="#ctx0" brushRef="#br0" timeOffset="7689.1865">18858 14331 332 0,'-38'0'123'0,"38"0"-66"0,-21 30-58 0,16-22 23 15,1 22-15-15,0-8-4 16,4 24-2-16,4 33-1 16,9-8 0-16,4 5 0 0,4-12 0 15,0-11 8-15,1 0 5 16,-1-16 5-16,4-7 3 16,-3-11 6-16,3-7 4 15,0-12 0-15,-3-15 1 16,-1-12-9-16,4-18-3 15,1-19-10-15,-5 11-4 16,-4 8-10-16,9-19-3 16,-5 15-27-16,8 0-13 15,-3 7-39-15,4 8-18 0,16-4-62 16</inkml:trace>
  <inkml:trace contextRef="#ctx0" brushRef="#br0" timeOffset="8079.8547">19626 14798 332 0,'-8'-22'126'0,"4"37"-68"0,-5-4-59 0,1-3 25 15,-1 3-14-15,-4 12-1 16,1 7-7-16,-1 15-2 16,5 4 0-16,-1 8 0 0,9-8 2 15,0 0-3-15,4-8-2 16,9 5 2-16,4-16 0 16,0-4 1-16,4-15 0 15,5-11 2-15,-1-7 1 16,1-8 1-16,-5-8 2 15,-13-7-1-15,-8-4 0 16,-4 0-3-16,-4 15 1 16,-1 0-2-16,-4 1-1 15,1 2-10-15,-5 1-6 16,0-7-14-16,4 3-4 0,4 4-46 16,9 0-18-16,5 3-15 15</inkml:trace>
  <inkml:trace contextRef="#ctx0" brushRef="#br0" timeOffset="8392.3867">20064 14734 312 0,'-5'-18'118'0,"5"18"-64"0,0 0-48 0,0 0 25 16,5 7-19-16,3 16-5 15,-4-4-4-15,1-4 0 16,-1 19-2-16,9 30-12 0,-1 0-4 15,1 0-37-15,-4 0-14 16,3-15-63 0</inkml:trace>
  <inkml:trace contextRef="#ctx0" brushRef="#br0" timeOffset="8548.6566">19805 15040 308 0,'8'-23'115'0,"-8"23"-62"0,51-26-46 16,-25 15 23-16,16-5-16 16,0-2-5-16,9-1-44 15,0 4-18-15,22 3-84 16,-1 9-37-16</inkml:trace>
  <inkml:trace contextRef="#ctx0" brushRef="#br0" timeOffset="8923.7251">20879 14353 248 0,'-60'-15'93'0,"43"19"-50"0,-13 7-41 0,18 1 19 16,-5 10-2-16,0 12 3 15,4 12-3-15,0 6 0 16,9 12-10-16,4-3 1 0,4 7 3 16,5-15-7-16,8-1-1 15,4-3 1-15,0-7 3 16,5-12 9-16,3-7 6 0,1-12 0 16,0-7 1-16,4-12-6 15,0-14 1-15,0-16 0 16,0-22 0-16,-5-12-9 15,1-7-4-15,0-1-18 16,0 13-7-16,-1 6-35 16,-3 16-16-16,3 11-66 15,1 15-72 1,8 12 68-16</inkml:trace>
  <inkml:trace contextRef="#ctx0" brushRef="#br0" timeOffset="9423.7458">21244 15221 248 0,'-5'0'93'0,"5"0"-50"0,9 7-39 0,-9 1 19 16,4 7-9-16,0 8 0 15,1 7-6-15,3-4 0 16,1 4-5-16,-1-3 7 0,-4-1 3 16,1-3 2-16,-1-4 4 15,0-4-2-15,0 4 1 16,-4-16 2-16,0-3 2 16,0-3-3-16,-4-9-2 0,0-6-3 15,0-20 1-15,-1-11-4 16,5-12 1-1,0-6-7-15,5-1-3 0,7 0-4 16,5 7-1-16,5 9 2 16,11 3 0-16,1 3-2 15,0 24 0-15,-8 7-1 16,8 15 0-16,4 11-6 16,-4 4-4-16,-13 15-3 15,-8 8-3-15,-9 3 7 16,-8-3 5-16,-5-4-8 15,-3-8-2-15,-14-3-15 0,-8-8-7 16,5-7-7-16,-1-8-1 16,9-8 13-16,4-3 8 15,8-19-68 1</inkml:trace>
  <inkml:trace contextRef="#ctx0" brushRef="#br0" timeOffset="9845.703">21995 15187 312 0,'8'11'115'0,"9"-18"-62"0,-25-8-44 0,4 3 27 16,-1-3-2-16,-3-15 4 0,-1 0-12 15,5 3-6-15,0-10-11 16,0 3-4-16,4 4-1 0,0 7 0 15,4 4 0-15,4 8-7 16,5 11 0-16,0 0 1 16,-5 11 1-16,5 4-6 15,-9 0 0-15,-4 12-6 16,-8-1-2-16,4-3-9 16,-5-1-3-16,1-7-9 15,-1 1-3-15,1-9-1 16,-1-7 0-16,-4-11 15 15,1-4 7-15,3 3 9 16,5-6 6-16,4 2 2 16,0 5 1-16,4 4 0 0,9 3 2 15,17 8-1-15,-1 11 2 16,1 4-2-16,4 11 2 16,0-4-37-16,0 4-15 15,-4-3-41 1</inkml:trace>
  <inkml:trace contextRef="#ctx0" brushRef="#br0" timeOffset="10205.1133">22419 14855 312 0,'-4'8'115'0,"-4"3"-62"0,8 12-60 0,0-12 21 0,-5 4-9 15,5 8 0-15,0 7-3 16,5-4 1-16,-1 8-2 16,0-11 4-16,0-1 1 0,1 1 6 15,-1-4 5-15,0-4 0 16,-4-4 1-16,0-11 11 16,0 0 3-16,-4-4-5 15,0-7-2-15,-1-15-8 16,1-4 0-16,0-8-4 15,4 8 2-15,0 3-10 16,0-18-3-16,8-19-4 0,9 4-2 16,0 3-19-16,5 12-10 15,7 7-32-15,10 8-13 16,-1 15-34-16,4 19-12 16,-8 11 4-1</inkml:trace>
  <inkml:trace contextRef="#ctx0" brushRef="#br0" timeOffset="10564.49">22801 14968 232 0,'-17'8'88'0,"5"-4"-48"0,3-1-18 0,1-3 28 16,-1 0-6-16,1-7-1 16,4-5-18-16,4-3-5 0,8-4-12 15,5 1-3-15,4 3-1 0,4-4-2 16,0 7-2-16,-4 9 1 15,0 3 1-15,-8 3-1 16,-5 9-1-16,-4 7 3 16,-4 3 2-16,-1-3-2 15,-3 0-2-15,-5 0-5 16,0 0-2-16,1-8-8 16,3-7-4-16,1-8-1 15,3-4 1-15,1-7 8 16,4-4 3-16,4-3 5 15,5 3 1-15,-1 4 1 16,5-4 2-16,4 15-3 16,-4 4 0-16,4 4 1 15,4 15 0-15,-4 11-40 0,0 8-18 16,8 3-67 0</inkml:trace>
  <inkml:trace contextRef="#ctx0" brushRef="#br0" timeOffset="10798.9268">23048 14527 356 0,'-5'-4'134'0,"1"4"-72"0,4 8-57 0,0-1 30 16,0 8-21-16,4 15-2 0,1 1-10 15,3 18-2-15,1 0 0 16,-1 4-9-16,1 11-4 0,-1 4-44 16,-4-12-18-16,1-3-34 15,7-12-54 1,1-10 51-16</inkml:trace>
  <inkml:trace contextRef="#ctx0" brushRef="#br0" timeOffset="11002.0927">23277 14621 324 0,'4'-26'121'0,"0"14"-66"0,-4 12-36 0,0 0 34 15,0 12-22-15,5 3-5 16,-5 11-16-16,4 16-4 16,0 3-4-16,5 4-6 0,-1 0 0 15,1-4-36-15,3 8-15 16,1-4-47-16,4 0-18 15,-4-7-1 1</inkml:trace>
  <inkml:trace contextRef="#ctx0" brushRef="#br0" timeOffset="11330.2316">23820 15096 220 0,'-13'31'85'0,"-4"-28"-46"0,-17 9-17 16,22-5 28-16,-1-7-13 15,-4 0-3-15,0-4-3 16,-4-7 3-16,0 0-19 16,-5-16 9-16,5 1 4 0,4-8-7 15,4-4-1-15,0 4-8 16,5 4 0-16,8-15-3 15,4 7 2-15,5 1-6 16,-1 14-3-16,1 4-1 16,8 4-1-16,4-8 0 15,0 12 0-15,-8 11-9 0,-5 23-2 16,-3-4-29-16,-5 7-12 16,-5 4-26-16,1-3-9 15</inkml:trace>
  <inkml:trace contextRef="#ctx0" brushRef="#br0" timeOffset="11595.8836">23901 14319 300 0,'-4'4'112'0,"8"4"-60"0,4-1-34 0,-3 1 31 0,-1 3-9 16,0 4-1-16,5 12-11 16,3 7-5-16,-3 15-13 15,-1 7-6-15,-4 12-1 0,5 4-2 16,-1-4-1-16,-3-12-24 16,3 16-11-16,1-12-33 15,-1 4-12-15,-4-3-70 16</inkml:trace>
  <inkml:trace contextRef="#ctx0" brushRef="#br0" timeOffset="12345.9617">14507 16054 304 0,'0'-3'115'0,"-4"6"-62"0,0 5-51 0,0 0 23 15,-5 7-9-15,-4 3 3 16,-4 20-12-16,-4 15-7 16,4 7 0-16,0 12-3 0,0 3 1 15,9 1 2-15,4 3 0 16,8-7-5-16,4-8 1 16,9-4 2-16,17-18 1 15,13-12-2-15,4-19 2 16,8-18 1-16,-4-12 0 15,1-15 4-15,-14 0 5 16,-8-8 8-16,-13 1 4 16,-12 7-4-16,-9 4-2 0,-13 3 2 15,-8 5 3-15,4 7-15 16,-26-4-4-16,9 4-4 16,-8 3-2-16,4 1-36 15,0 4-15-15,-18 3-109 16</inkml:trace>
  <inkml:trace contextRef="#ctx0" brushRef="#br0" timeOffset="12742.2836">15683 16379 268 0,'-21'4'101'0,"21"3"-54"0,0 1-33 0,0-1 28 0,13 5-12 15,12-9-2-15,13 5-10 16,13-4-1-16,13-4-10 16,4 0-4-16,-17-4 0 15,-5 4-11-15,22-8-2 0,39 5-83 0,-6-16-38 16,-11 4 3-1</inkml:trace>
  <inkml:trace contextRef="#ctx0" brushRef="#br0" timeOffset="12945.4219">15844 16718 312 0,'17'4'118'0,"5"-12"-64"0,20-3-37 0,-38 11 30 0,22-7-27 16,16-12-9-16,-4 4-23 15,-8 3-7-15,34-3-112 16,42-4-50-16,0-7 67 16,-13 3 35-16</inkml:trace>
  <inkml:trace contextRef="#ctx0" brushRef="#br0" timeOffset="13418.8749">17003 16179 284 0,'-13'-30'107'0,"13"30"-58"0,5-23-44 16,-5 23 22-16,8-7-9 16,1 3 2-16,12-15-7 15,-4 8-3-15,17-4-5 16,-4 3-4-16,8 1 2 0,-4 3 0 15,8 8 1-15,13 8 2 16,-21 11 1-16,-17 3 1 16,-12 20 0-16,-14 14-9 15,-8 12-1-15,-13 8-7 16,-8 3-1-16,-4 0 2 16,12-26 3-16,5-4 0 0,3-4 1 15,5-3 5-15,17-8 3 16,0-4 5-16,22-7 2 15,20-12-3-15,0-19-3 16,-8 5-11-16,34-9-4 16,47-18-90-16,-9 7-40 15,13-18 16 1</inkml:trace>
  <inkml:trace contextRef="#ctx0" brushRef="#br0" timeOffset="13747.0146">18463 16186 332 0,'-12'-45'126'0,"12"45"-68"0,-5-4-52 16,1 4 28-16,4 0-22 15,0 4-6-15,4 15-4 16,1-4 0-16,3 19-1 16,-4-4-3-16,5 19 1 0,4 23-4 15,-1-4 1-15,-3 0-31 0,-1-8-12 16,-3 0-33-16,-5-3-13 15,0-12-16 1</inkml:trace>
  <inkml:trace contextRef="#ctx0" brushRef="#br0" timeOffset="13918.9202">18264 16386 296 0,'-9'-3'110'0,"9"3"-60"0,9 11-36 0,-5-7 26 15,5 3-13-15,3 5-3 16,5-9-14-16,9 5-4 16,-1-8-4-16,1 0-2 0,33-11 3 15,47-16-26-15,5 1-12 16,16-4-119-16</inkml:trace>
  <inkml:trace contextRef="#ctx0" brushRef="#br0" timeOffset="14387.6679">19418 16047 264 0,'9'-23'99'0,"-5"12"-54"0,9-15-33 0,-9 18 24 15,5-7-10-15,3 4-3 16,1-12 0-16,0 4 0 16,0 4-12-16,-5 4 2 0,9-4 3 15,0 3-4-15,0 9-2 16,4 3-5-16,-4 11-2 15,-4 11 1-15,-9 9 0 16,-12 14-2-16,-5 8-2 16,-4 11 3-16,-4 4 2 15,-5 3 2-15,1 1 1 16,4-8 2-16,4-3 1 0,8-5 3 16,9-11 4-16,9-7-10 15,3-4-4-15,14-11-6 16,-1-12 1-16,-3-3-12 15,28-5-7-15,35-3-73 16,4-3-31-16,5-13-38 16</inkml:trace>
  <inkml:trace contextRef="#ctx0" brushRef="#br0" timeOffset="14903.4236">20293 15975 172 0,'-17'12'66'0,"17"-12"-36"0,0 3 2 16,0-3 27-16,0 0-7 15,0 0-3-15,0 8-15 16,0-8-4-16,0 0-17 16,0 4 1-16,0 3 2 0,0 1 7 15,0 7 3-15,0-4-7 16,0 8-4-16,0-4-6 16,0 23-1-16,0-12-5 15,4 16 0-15,0-5-3 16,1 12-1-16,-1-7-1 0,0 7 0 15,-4-8-27-15,0 8-13 16,0-3-25-16,0-9-10 16,0-3-67-1</inkml:trace>
  <inkml:trace contextRef="#ctx0" brushRef="#br0" timeOffset="15106.5267">20076 16288 316 0,'-12'0'118'0,"12"0"-64"0,4 4-39 0,-4 4 29 15,4-8-15-15,0 3-2 16,9-6-10-16,0 3-2 16,21-12-9-16,-9 1-4 0,35 0-1 0,-9-8-10 15,21 4-2-15,-13 3-87 16,26 12-36-16,42 4-10 15</inkml:trace>
  <inkml:trace contextRef="#ctx0" brushRef="#br0" timeOffset="15544.0736">20713 16017 352 0,'-4'-19'132'0,"4"11"-72"0,4 5-61 0,-4 3 25 16,4 11-18-16,1-11-6 15,7 23-3-15,1-5-1 16,4 28 3-16,17 33-2 0,0-4 1 16,0-3 4-16,-4-8 3 15,-5-7 4-15,1-5 5 16,-1-14 1-16,-4-8 3 16,0-11 1-16,-8-11 3 0,0-5 1 15,4-18 1-15,-4 0-2 16,4-34-2-16,-5 8-10 15,10-31-4-15,-5 16-6 16,8-20-1-16,13-29-21 16,-12 44-10-16,-5 12-48 15,17 8-19-15,17 3-74 16</inkml:trace>
  <inkml:trace contextRef="#ctx0" brushRef="#br0" timeOffset="16137.8551">21367 16639 276 0,'4'-34'104'0,"-4"34"-56"0,4-23-32 0,-4 20 29 15,0-9-6-15,0 12-1 16,0 0-10-16,0 0-5 16,0 0-13-16,0 4-9 0,4 15-3 15,-4-8 1-15,5 12 2 16,-1-8 0-16,0 11 2 16,0-3-2-16,-4 3 2 15,0 1-2-15,0-12 2 0,0 4 7 16,0-8 12-1,-4-15-3-15,0 1-3 16,0-12 0-16,-1 3 0 16,1-18-1-16,0 7-5 15,4-22-4-15,0 7-3 16,8-11-3-16,1 8-4 16,16-4 0-16,1 3 2 15,4 12 3-15,-5 7-5 16,9 12-1-16,13 7-5 15,-13 12 1-15,-5 7-2 16,-7 8 2-16,-10 10 3 0,1-6 1 16,-4-1-6-16,-9 1-3 15,-9-1-23-15,-4-3-9 16,1-1 6-16,-10-7 4 16,1-3 1-16,0-8 2 15,-5-8 2-15,5-8 5 16,4-14 3-16,13-8 2 15,8-4-65 1,9 1-44-16,8-1 52 16</inkml:trace>
  <inkml:trace contextRef="#ctx0" brushRef="#br0" timeOffset="16598.6828">21982 16590 296 0,'-8'-11'112'0,"3"11"-60"0,-3-27-30 15,-1 24 31-15,1-13-11 16,0-2 1-16,-1-5-19 16,5-3-6-16,4-1-11 15,4-7-3-15,0 8 0 0,5 7-2 16,3 4-2-16,1 7-4 15,8 5 0-15,1 3 2 16,-1 7 3-16,-8 4 0 0,-5 4-1 16,-8 4-4-16,-8 0 0 15,-1 4-7-15,-4-1-3 16,1 1-19-16,-1-4-8 16,0-8-4-16,0 1 1 15,1-9 6-15,3-6 6 0,9 3 11 16,0-8 8-16,0 1 8 15,4-1 5-15,5 0 7 16,16 5 4-16,1 3 7 16,-1 3 6-16,-3 9-2 15,-1 3-1-15,-4 4-11 16,-4 3-6-16,-1 5-36 16,1-5-16-16,0-7-64 15,-1 1-39-15,5-5 68 16</inkml:trace>
  <inkml:trace contextRef="#ctx0" brushRef="#br0" timeOffset="16942.4742">22335 16345 348 0,'-5'0'132'0,"1"4"-72"0,8 7-52 0,-4-4 27 16,0 5-20-16,0 3-6 15,0 8-8-15,5-1-1 16,-5 12 0-16,4-4 0 0,0 0 0 16,0 4 0-16,0-11 0 15,-4 0 6-15,0-4 4 0,0-8 17 16,-4-4 9-16,4-7-3 16,-4-7-2-16,0-4-9 15,4-5-3-15,0 5-7 16,0-23-2-16,0 4-4 15,4-19-1-15,-4 7-6 16,8-14 1-16,1 11-27 16,4-1-9-16,8-10-20 15,4 11-7-15,-3 11-39 16,24 19-17-16,-3 22-28 16</inkml:trace>
  <inkml:trace contextRef="#ctx0" brushRef="#br0" timeOffset="17380.0269">22661 16624 248 0,'-42'0'93'0,"16"-8"-50"0,9-3-19 0,13 7 27 15,0-7-11-15,4-8-3 16,0 0-13-16,8 0-4 15,9-3-12-15,5 3-1 0,-1 0 0 16,4 0-3-16,-3 8-1 16,-1 7 1-16,0 4 0 0,-4 4-2 15,-9 3-2-15,1 16 3 16,-13-8 0-16,-5 4-17 16,1 0-5-16,-5 0-11 15,0 3-2-15,-8-10 7 16,-4-1 4-16,12 0 2 15,-4-11 2-15,13 0 4 16,-1 0 6-16,14-11 2 16,-1 0 0-16,1-8 4 15,-1 4 0-15,5 3-2 16,4 5 2-16,4 11-1 16,1 7 0-16,-6 8 0 15,-3 3-2-15,0 1-17 0,-5 0-9 16,1-4-13-16,-1-4-4 15,5-8-36 1</inkml:trace>
  <inkml:trace contextRef="#ctx0" brushRef="#br0" timeOffset="17645.6764">22967 16205 300 0,'8'-26'112'0,"-12"11"-60"0,4 11-34 0,0 4 31 16,4 0-9-16,-4 0 1 15,0 4-19-15,5 11-5 0,-1 8-11 16,0 7-4-16,0 4-1 0,-4 3-1 16,5 5 2-16,-1 7-8 15,-4-4-1-15,0 0-31 16,4-7-15-16,0-4-17 15,1-8-5-15,-1-3-45 16,4-4-31 0,1-15 66-16</inkml:trace>
  <inkml:trace contextRef="#ctx0" brushRef="#br0" timeOffset="17739.4323">23128 16239 256 0,'0'-53'96'0,"-4"35"-52"0,4 3-23 0,0 11 30 15,0 4-3-15,0 0 4 16</inkml:trace>
  <inkml:trace contextRef="#ctx0" brushRef="#br0" timeOffset="17880.0706">23128 16175 613 0,'5'23'31'0,"-1"7"-6"0,0 0-18 0,0 4-4 16,5 4-2-16,-1-4-1 16,5 3-16-16,0 1-6 15,-1-8-27-15,1 1-11 16,0-9-34-16,4 1-14 15,0-1-10 1</inkml:trace>
  <inkml:trace contextRef="#ctx0" brushRef="#br0" timeOffset="18286.3313">23574 16428 136 0,'21'-8'52'0,"-17"16"-28"0,5-8-4 15,-9 4 21-15,0 3 2 16,0 4 4-16,0-7 7 16,0 15 3-16,-4-8-30 15,-1 1 4-15,-3-5 3 0,-1-7-1 16,1-3 1-16,-1-1-13 16,-3-8-5-16,-1 1-9 15,0-12-5-15,1 1 1 16,3-5 0-16,1 5-4 0,8 3-1 15,0 0-2-15,4 0 3 16,4 8-2-16,1 0-1 16,4-8 0-16,-1 15 3 15,1-4-2-15,0 8-1 16,-5 8-6-16,1 3-2 16,-5 1-2-16,-4-1 1 15,0 4-11-15,-4 0-4 16,-1-4-5-16,1-3-2 15,0-1-10-15,-5-3-2 16,9-4-20-16,5-7-10 16,-1-5-12-1</inkml:trace>
  <inkml:trace contextRef="#ctx0" brushRef="#br0" timeOffset="18567.6477">23960 16009 180 0,'-4'8'68'0,"-5"-4"-36"0,1-1-9 15,4 1 24-15,-5 0-4 16,1 0 1-16,8-4-4 16,0 7-3-16,0 4-20 15,0 8 10-15,0 0 3 0,4 4 0 16,0 11 2-16,1-4-16 15,-1 4-7-15,0 7-5 0,0 5-4 16,0-12-2-16,1-1-1 16,-1-2-29-16,0-1-12 15,-4-4-50-15,4-11-22 16,-4-7-21 0</inkml:trace>
  <inkml:trace contextRef="#ctx1" brushRef="#br0">19431 17703 0,'119'15'15,"-30"34"1</inkml:trace>
  <inkml:trace contextRef="#ctx0" brushRef="#br0" timeOffset="24949.6197">14431 17635 184 0,'-17'15'71'0,"9"4"-38"0,-1-31-19 0,5 12 20 16,4 0 0-16,-4 0 5 0,4 0-5 15,0-11 2-15,4 4-20 16,4-9 0-16,5 1 0 0,0-3-4 16,4 2-2-16,8-2-1 15,1 2 1-15,-1-2-3 16,-4 6-2-16,1 9 0 15,-10 6-1-15,-3 16 0 16,-13 15 0-16,-9 11-2 16,-4 16 1-16,-4 3 0 15,-1 8 1-15,-3 3 0 16,-1-3 0-16,5 3 4 16,0-11 3-16,0-7 7 0,8-12 6 15,0-7-4 1,5-4 0-16,4-12-11 0,8-3-3 15,9-15-4-15,12-4-2 16,22-4-2-16,4-3 1 16,8 3-26-16,5-7-11 15,-1-5-41-15,1 1-17 16,0 8-64 0</inkml:trace>
  <inkml:trace contextRef="#ctx0" brushRef="#br0" timeOffset="29940.7028">14974 17767 216 0,'-4'-8'82'0,"0"8"-44"0,0 4-25 0,4-4 24 16,-5 8-6-16,5-1-1 15,0 4-3-15,0 5-2 16,0 2-14-16,0 5 0 0,5 11 2 15,3 0-1-15,1 4 3 16,3 3-2-16,1 1 2 16,0-5-6-16,-1-3-1 15,1 4 0-15,4-12 2 16,0 1 1-16,-4-8 1 16,4-8 13-1,0-11-2-15,0-11-1 16,0-16-10-16,0-14-3 15,4-5-5-15,0-6-1 0,0-5-1 16,5 4-2-16,-5 4-8 16,0 4-3-16,1 4-29 15,-1 3-12-15,-4 8-48 16,0 11-21-16,8 4-24 16</inkml:trace>
  <inkml:trace contextRef="#ctx0" brushRef="#br0" timeOffset="30534.6315">15573 17895 260 0,'-9'4'96'0,"9"-4"-52"0,0 0-29 0,0 0 24 16,5 0-17-16,3 0-2 15,5-4-12-15,12 0-3 16,18-3-3-16,3-1 1 0,10-3 0 15,-6 0-6-15,10-1-2 16,-1 5-36-16,-3 3-13 16,-6-4-73-1</inkml:trace>
  <inkml:trace contextRef="#ctx0" brushRef="#br0" timeOffset="30784.519">15700 18102 336 0,'-21'8'126'0,"21"-8"-68"0,4 4-46 15,5-4 30-15,8 0-24 16,4 0-5-16,9-4-8 15,8 0-4-15,4-3 0 16,9-1-6-16,0 4 1 0,0 1-47 16,8-1-18-16,14 4-82 15</inkml:trace>
  <inkml:trace contextRef="#ctx0" brushRef="#br0" timeOffset="31237.6766">16621 17899 244 0,'-25'-23'90'0,"25"16"-48"0,-9 3-40 0,1 4 19 0,8 0-13 16,0 0-4-16,0 7-6 16,4 12-1-16,4 4 2 15,1 11 0-15,4 11 1 0,-5 0 2 16,1 16 3-16,-1-5-2 16,-4-3 0-16,1-8 1 15,-1 1 0-15,0-12 0 16,-4-4 0-16,0-8 2 15,0-7 1-15,4-3 1 16,-4-8 2-16,0-4 1 16,0-8 3-16,0 0-3 15,0-3-1-15,0-4-9 16,0 0 0-16,0-4-1 16,0-4 2-16,5 5-23 0,-1 3-8 15,0-16-26-15,0 12-8 16,1 1-48-1</inkml:trace>
  <inkml:trace contextRef="#ctx0" brushRef="#br0" timeOffset="31925.2349">16485 17608 176 0,'-12'-18'66'0,"-1"10"-36"0,4-3-18 16,1 7 21-16,-1-4 3 15,1 1 5-15,-1-5 0 16,1-6-1-16,4 6-21 0,-1 1 4 16,1 3 4-16,0 1-6 0,4 3 0 15,0 4-6-15,4 8 1 16,0-5-3-16,5 13 0 15,-1 6-3-15,5 1-1 16,0-1-5-16,8 16-1 16,0 7-1-16,1 12 1 15,3 0-2-15,1 14-1 16,-1 5 1-16,-4 10-1 16,0-10 0-16,1-1 0 15,-1-7 2-15,-4-7 1 16,-4-9 1-16,-1-10 2 15,-3-12 10-15,-1-11 5 16,-3-8 2-16,-1-11 3 16,-4-11-8-16,0-16 0 0,0-10-5 15,4-9 0-15,5-6-5 16,3-9-3-16,5 1-5 16,4 0-2-16,5-8-2 15,8 0 3-15,-4-4-2 16,-1-7-1-16,1-4-13 15,0 4-4-15,-5 7-11 16,-4 8-5-16,-4 11-24 16,0 8-9-16,-8 11-20 15,-1 11-9-15,-3 8-39 16</inkml:trace>
  <inkml:trace contextRef="#ctx0" brushRef="#br0" timeOffset="32534.6881">17309 17974 252 0,'-17'-41'96'0,"8"22"-52"0,1 4-25 0,4 11 26 16,-5 0-8-16,5 0-2 0,4 4-17 15,0 0-6-15,-4 19-8 16,4 8-5-16,0 10 0 0,0-3 1 16,0 8 2-16,0 11-3 15,0-8 0-15,0-4 1 16,0-3 0-16,0-8 0 15,0 1 0-15,0-16 8 16,0-4 5-16,0-4 2 16,0-7 1-16,0-22 5 15,-5-5 1-15,5-10 0 16,-4-12-2-16,4-8-2 16,0-3-1-16,4-1-12 0,5-3-5 15,4 0 0-15,-1 11 1 16,5 8-2-16,0 7 0 15,5 12 1-15,-1 3 0 16,4 12 0-16,-4 15 0 16,1 3 0-16,-5 16 2 15,-5 0-8-15,-3 11-1 16,-5 0-1-16,-8 3 2 16,-9 1-1-16,0-4 0 15,-4-8 4-15,0-3 1 16,0-12-5-16,-4-3-3 15,0-8-3-15,4-12-2 16,4-6-25-16,5 3-9 16,4-4-30-16,8 0-13 15,9 0-38-15</inkml:trace>
  <inkml:trace contextRef="#ctx0" brushRef="#br0" timeOffset="33222.2829">17907 17993 160 0,'-21'0'63'0,"13"0"-34"0,-1-11-8 0,5 11 25 15,0-8-17-15,-1-7-4 16,1 4-4-16,0 0-1 16,0-1-11-16,-1 5 1 0,1-1 3 15,0 1-5-15,0-1 0 16,-1 0 2-16,5 1 1 16,0 3-3-16,0-3-3 15,0 3 2-15,0-7 0 16,5-1-1-16,-1-7 1 15,4 4 0-15,1 0 1 16,4 0-4-16,4 4-1 16,0-1-1-16,0 5-2 15,0 3 3-15,0 4 2 16,0 4 9-16,-5 3 5 0,-7 5-3 16,-5 7 1-16,-5 0-8 15,-3 7-3-15,-5 0-6 16,-4 4 0-16,-4-3-20 15,0-1-9-15,4-7 1 16,0-4 4-16,0-7 3 16,4-8 3-16,4 0 3 15,9-30-7 1,5 3 4-16,3 1-8 16,5-1-2-16,0 9 5 15,-1-5 3-15,5 12 14 0,-4-1 8 16,0 5 24-16,0 7 11 15,4 4 5-15,-5 11 2 16,10 0-16-16,-6 7-4 16,-3 8-10-16,-4 4-1 15,-1 4-15-15,1 7-3 16,-1-11-14-16,1 0-5 16,-1-7-29-16,1-5-11 15,3-7-64 1</inkml:trace>
  <inkml:trace contextRef="#ctx0" brushRef="#br0" timeOffset="33581.6892">18238 17929 288 0,'-8'41'107'0,"-1"-29"-58"0,5-1-57 16,4 0 71-1,4 1-27-15,1 3-14 16,-1 4-11-16,-4-4-8 16,0 0 4-16,0 0 3 0,0 0-3 15,-4-4 1-15,4 1 6 16,-9-12 3-16,1 0 3 16,-1-12 0-16,5-14 2 15,0-4 3-15,-1-8-2 16,5-7-2-16,5-8-9 15,-1-4-3-15,4-3-7 0,5 3-4 16,0 5 1-16,0 6 0 16,-1 1-28-16,10 19-13 15,-5 11-27-15,4 15-9 16,0 15-36-16,5 26-15 16,-1 1 7-1</inkml:trace>
  <inkml:trace contextRef="#ctx0" brushRef="#br0" timeOffset="34034.8639">18459 17865 228 0,'-8'-11'85'0,"3"-1"-46"0,1-7-30 0,0 16 22 0,4-5-13 15,0 1 0-15,4-1 1 16,0 0 0-16,5 1-10 15,4-4 3-15,-1 3 2 0,1 0-5 16,8 1-3-16,5 3-1 16,-1 0-1-16,-4 4-2 15,-4 4 1-15,-4 4 0 16,-4 7 1-16,-5 0 0 16,-13 4 2-16,-3 0-3 15,-1 3-2-15,-4-7-14 16,0 12-6-16,4-5-1 15,1-3-1-15,3-7 3 0,1-5 3 16,3-18-13 0,5-1 15-16,0 1 9 15,5 0-6-15,-1-1 0 16,9 1 3-16,8 0 1 16,0 3 6-16,-4 5 2 15,4 3 17-15,-4 3 10 16,0 9-4-16,-4 6 0 15,-5 1-8-15,1 12-2 16,-5 2-16-16,0 1-6 16,1-15-39-16,-1 0-17 15</inkml:trace>
  <inkml:trace contextRef="#ctx0" brushRef="#br0" timeOffset="34328.8384">18807 17593 232 0,'4'-7'88'0,"-4"7"-48"16,0 4-16-16,0-4 27 0,0 0-4 16,0 0-1-16,0 7-6 15,5-3-2-15,-1 3-21 16,4 12-4-16,-3 4-1 0,-1 7-3 15,4 4 0-15,-3-4-5 16,3 8-3-16,1 3-3 16,-1 5 1-16,1-1-15 15,-1-4-4-15,1-3-34 16,-1-8-15-16,1-7-26 0,-5-8-8 16,4-11-9-1</inkml:trace>
  <inkml:trace contextRef="#ctx0" brushRef="#br0" timeOffset="34585.6461">19002 17590 332 0,'5'15'123'0,"-5"-4"-66"0,0 4-36 0,0-4 35 0,4 8-10 16,0 0-2-16,0 4-12 15,1 3-5-15,-1 4-15 16,0 4-3-16,0 8 1 0,1 3-8 16,-1-4-1-16,0 1-17 15,0-1-4-15,1-10-30 0,-1-5-10 16,0-3-26-16,5-8-9 16</inkml:trace>
  <inkml:trace contextRef="#ctx0" brushRef="#br0" timeOffset="35197.2684">19592 18065 256 0,'-17'4'96'0,"5"-1"-52"0,-18 5-29 0,13-4 26 16,0-8 2-16,-4-4 4 15,-5-3-3-15,5 0-3 31,-9-16-22-31,5-3 2 0,4 0 0 0,8-4-7 0,5 0-3 16,3 4-4-16,10-4-2 16,7-4-3-16,5 0-2 15,4 8 1-15,5 8-1 16,-1 3-3-16,1 15 2 16,-1 8 3-16,-3 7 1 0,-5 8-4 15,-5 4 1-15,-3-1-2 16,-1 1 0-16,-3-4 0 15,-5 0-2-15,0-8-11 16,-5 0-5-16,1-7-9 16,-4 4-3-16,-1-8-9 15,-4-8-1-15,1 4-16 16,3-7-5-16,5 3-68 16</inkml:trace>
  <inkml:trace contextRef="#ctx0" brushRef="#br0" timeOffset="36009.8789">19537 17842 192 0,'-21'-11'74'0,"8"11"-40"15,1 0-20-15,3 0 20 0,1 0 5 16,-1 0 5-16,1 0-6 16,-1 4 0-16,1-4-22 15,-5 0 4-15,0-4 3 0,0 4-8 16,1-8-1-16,-1 5-10 16,5 3-3-16,-1-12-17 15,1 9-6-15,3-1-25 16,10 0-9-16,3 4-18 15,5 0-6-15,8 8-25 16</inkml:trace>
  <inkml:trace contextRef="#ctx0" brushRef="#br0" timeOffset="36353.6408">19813 17518 256 0,'4'-30'96'0,"-4"15"-52"0,0 7-21 0,0 4 29 0,0 4-7 15,0 4-2-15,5 7-11 16,-1 8-3-16,0 15-16 15,0 8 1-15,1 7 0 0,-1 3 1 16,0 1 4-16,0 0-11 16,-4 4-2-16,0-5-2 15,0-2 0-15,0-5-20 16,0 0-7-16,5-7-23 16,-1-4-11-16,0-12-28 15,0-7-11-15,1-15-36 16</inkml:trace>
  <inkml:trace contextRef="#ctx0" brushRef="#br0" timeOffset="37009.9827">13879 17390 252 0,'0'0'96'0,"0"0"-52"0,0 0-34 0,0 0 25 16,0 11-6-16,0-4 1 15,0 12-6-15,0 8-3 16,0 7-11-16,0 18 2 0,0-6 2 16,0 7-3-16,0 3 1 15,0 8-7-15,4-3-3 16,1 3-1-16,-1 0 1 16,0-8-1-16,0 9-1 15,1-13-21-15,-1-3-9 16,0-7-18-16,0-4-8 0,1-4-7 15,-5-12-1-15,8-11-42 16</inkml:trace>
  <inkml:trace contextRef="#ctx0" brushRef="#br0" timeOffset="38166.333">13981 17427 180 0,'-38'-3'68'0,"34"-5"-36"0,-5-3-24 0,5-4 16 15,0 7-8-15,-1-3-1 16,1-4-5-16,4 7 1 16,0-3-6-16,4 0 6 0,9-1 4 15,13-3 4-15,3-4 1 16,9-3-5-16,5 3-1 15,4-4-6-15,4 0 0 16,-5 1-1-16,5-1 3 16,4 1 1-16,13 3 1 15,4 4-2-15,5 0-1 16,-1 3-1-16,-4-7 2 16,5 1-3-16,3-1-2 15,14 0 0-15,3 0 1 16,1 0-5-16,-5 4-1 0,1 4 4 15,8-8 2-15,0 8-2 16,-1 7-3-16,-3-4 0 16,-13 8 1-16,0 8-1 15,-4-8 2-15,3 4-2 16,1 3 2-16,0-3-2 16,-8 3-1-16,-5 5 1 15,-4-9-1-15,-5 5-3 16,-3 0 2-16,-1-1 3 15,9 1 1-15,-4-1-4 16,-1 5 1-16,5 3 0 16,-8-4 0-16,-5-4 2 15,-4 1 1-15,0-4-1 0,0-4-2 16,0 0 5-16,12 0 1 16,5-4-5-16,4 0 0 15,1 0-1-15,-1 1 0 16,-4-1 0-16,0 4 0 15,4 0 0-15,4 7 0 16,5 1 0-16,-1 0 0 16,1-5 0-16,-9 1 0 15,0 4-3-15,5-5 2 16,12 5 1-16,0-4 2 16,0 3-1-16,-4-7-1 15,-8 4 1-15,-1 4-1 16,5 3 2-16,4-7 1 0,-5 3-1 15,-3 1-2-15,-5-1 1 16,-4 1-1-16,-9-4 0 16,-4-4 2-16,-4 0-1 15,0-4-1-15,4 0 5 16,0-3 4-16,1-1-5 16,-5-3-2-16,4-1-1 15,-9 1 1-15,1 7-1 16,-4-7 2-16,-1 3-4 15,-8 5 0-15,0 3 5 16,4 0 2-16,-8 0 2 16,0 0 0-16,-5 0-4 15,1 0-1-15,-1 0-1 0,-4-8 1 16,-4 8-2-16,0 8-1 16,4-8 1-16,-4 11 1 15,0 0-1-15,-4 4 2 16,-4 0 4-16,3 1 4 15,1 2-4-15,-4 9 1 16,-1 10-5-16,1 1 0 16,-1 7-1-16,0 8 1 15,5 19 0-15,0-8 3 16,4 11 1-16,0-7 1 16,0 4 2-16,0-8 1 15,4 12-5-15,-4-5-4 16,-4 8-1-16,0-11-1 15,-5 8-9-15,1-8-2 0,-9-8-25 16,-5-3-11-16,1-12-36 16,-9-4-14-16,-4 8-73 15</inkml:trace>
  <inkml:trace contextRef="#ctx0" brushRef="#br0" timeOffset="40057.1273">13917 18110 184 0,'0'-11'68'0,"0"11"-36"0,0 7-22 0,0 1 20 16,0-1-7-16,-4 8 1 0,0 4-4 15,0 4-1-15,-1 3-10 16,1 4 1-16,4 8 3 0,0-4-3 16,0 0 2-16,0-4-3 15,0 8 2-15,0 0-4 16,4-4-2-16,1-8-2 15,-1 0 0-15,0-3 0 16,9-8 1-16,0 0-2 16,16-11 1-1,5 4-2-15,0-8-1 16,9-8 3-16,-1 4-2 0,5 4-1 16,-5-7 1-16,5 3-1 15,0 4-3-15,4 0 2 16,8-4 1-16,0 4 0 15,5 0 0-15,-4 4 2 16,-1-4-3-16,0 4 0 16,-8 3 1-16,0-3 2 15,0 4-1-15,4-5-1 16,9 5 1-16,0 3-1 16,-1-7 2-16,1 4 1 15,-5 3 1-15,-3-7 2 16,-1 3-1-16,-4 1 2 15,4-1-4-15,9 1-2 16,-1-4 0-16,5-1 1 16,0-3-1-16,0-3-1 0,-4-5-2 15,-5 0 1-15,5 1 3 16,4-4 1-16,4-1 1 16,0 9 0-16,4-9 0 15,-3 12 0-15,-10 0-2 16,-3-7 1-16,-5 7 2 15,-4 0 2-15,0 0-6 16,8-4-2-16,1 4 2 16,3-8 3-16,5 5 3 15,-4 3 1-15,-5 0-4 16,1-8-3-16,-5 4 0 0,4 4 1 16,1-7-3-16,8 3-2 15,4 0 4-15,0 0 1 16,-4-3 0-16,-4 7-2 15,-5-8-2-15,0 5 1 16,1-5 1-16,8 4 0 16,4 0 0-16,0 1 2 15,0 6-3-15,0-3 0 16,-8 8 1-16,-5 0 2 16,1-1-1-16,-1 1 2 15,13-1-4-15,-4 1 0 16,0-1 1-16,0 5 0 15,0-12-3-15,4 0 2 16,-12-8 3-16,-1 4 1 16,-4-7-1-16,-4 0-2 0,13-1 1 15,0 1 1-15,-1 0-1 16,-3 3-1-16,-5 1 1 16,-8-1 1-16,-1 0-1 15,-3 1 2-15,-5-1-2 16,0 5 2-16,-4-9 0 15,4 5 1-15,-12 3 0 16,25-4 0-16,-5 5 0 16,1-5 0-16,0 4-2 15,-5-3 1-15,1 3-2 16,-1 0-1-16,-8 1 1 16,0-1-1-16,0 4 0 0,-4 0 0 15,-1 0 0-15,1 0 2 16,0 0-3-16,-1 0 0 15,1 0 1-15,0 0 2 16,-5-4-1-16,9 0 2 16,-4 4-2-16,-4-4 2 15,-1 1 0-15,0 3 1 16,1 3-2-16,-1 1-2 16,1 4 1-16,-1-1-1 15,1 1 0-15,-5-1 0 16,-4-3 0-16,0-4 0 15,-4-4 0-15,-1-3 2 16,1-4-1-16,-9-1 2 16,1-3-4-16,-5 4 0 15,-13 3-50-15,0 4-20 0,-8 8-106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468544" cy="1470025"/>
          </a:xfrm>
        </p:spPr>
        <p:txBody>
          <a:bodyPr>
            <a:noAutofit/>
          </a:bodyPr>
          <a:lstStyle/>
          <a:p>
            <a:r>
              <a:rPr lang="en-CA" sz="4500" b="1" dirty="0"/>
              <a:t>CH 11: Electricity and Its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11.9 – Circuit Analysis</a:t>
            </a:r>
          </a:p>
          <a:p>
            <a:endParaRPr lang="en-CA" dirty="0"/>
          </a:p>
        </p:txBody>
      </p:sp>
      <p:pic>
        <p:nvPicPr>
          <p:cNvPr id="2" name="Picture 2" descr="http://www.thisiscolossal.com/wp-content/uploads/2012/09/mandal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4536504" cy="4536505"/>
          </a:xfrm>
          <a:prstGeom prst="rect">
            <a:avLst/>
          </a:prstGeom>
          <a:noFill/>
        </p:spPr>
      </p:pic>
      <p:pic>
        <p:nvPicPr>
          <p:cNvPr id="4" name="Picture 4" descr="http://i788.photobucket.com/albums/yy165/hkseller8/DSCN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779912" cy="2834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#1c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-1"/>
            <a:ext cx="3581400" cy="20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B78B8A-4907-47DB-BCC1-9BA8D0FE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3043"/>
            <a:ext cx="559372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1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967" y="12221"/>
            <a:ext cx="3657600" cy="205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3043"/>
            <a:ext cx="559372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3C180-8B67-4C06-A8D7-EBB42E84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" y="908720"/>
            <a:ext cx="9142572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0AD57-799E-4A5C-9865-41525E58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7" y="0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2AF4E-769A-4974-AC51-AA1CAE6E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-27384"/>
            <a:ext cx="4355976" cy="39281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</a:rPr>
              <a:t>Extra Practice 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1A5F8-93AA-4FFA-B18F-B011839B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412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A166-A1D0-4D5B-8E4A-A351EABC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A7D8-583A-4119-A091-85B0834DA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A988C-B14B-4D49-AEF8-5AC6EE37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3"/>
            <a:ext cx="9144000" cy="46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DD32-DA0E-4341-AC36-2086F13C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B6BD-EC96-4487-9E75-2286523AB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C046A-282F-44D5-B7F9-74E6E1DC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 532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0"/>
            <a:ext cx="2724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82638"/>
            <a:ext cx="56197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B59327-572B-42CE-9626-E8E290354FEC}"/>
                  </a:ext>
                </a:extLst>
              </p14:cNvPr>
              <p14:cNvContentPartPr/>
              <p14:nvPr/>
            </p14:nvContentPartPr>
            <p14:xfrm>
              <a:off x="441360" y="60480"/>
              <a:ext cx="8597160" cy="669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B59327-572B-42CE-9626-E8E290354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51120"/>
                <a:ext cx="8615880" cy="67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A20C64-52E8-4005-A901-8A77F88187D6}"/>
                  </a:ext>
                </a:extLst>
              </p14:cNvPr>
              <p14:cNvContentPartPr/>
              <p14:nvPr/>
            </p14:nvContentPartPr>
            <p14:xfrm>
              <a:off x="6625440" y="603720"/>
              <a:ext cx="2422440" cy="1390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A20C64-52E8-4005-A901-8A77F88187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9600" y="540360"/>
                <a:ext cx="2453760" cy="151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57DA-1F23-49C7-B989-51366201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089-8A2C-4013-AE34-CCB3EEE6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C86720-C66B-4E08-9CFF-2A44372F872C}"/>
                  </a:ext>
                </a:extLst>
              </p14:cNvPr>
              <p14:cNvContentPartPr/>
              <p14:nvPr/>
            </p14:nvContentPartPr>
            <p14:xfrm>
              <a:off x="416880" y="352440"/>
              <a:ext cx="8420040" cy="463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C86720-C66B-4E08-9CFF-2A44372F87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520" y="343080"/>
                <a:ext cx="8438760" cy="46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34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6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 534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370"/>
            <a:ext cx="6162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3059832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18254A-B04F-4940-A9DF-E758C4D3FD2B}"/>
                  </a:ext>
                </a:extLst>
              </p14:cNvPr>
              <p14:cNvContentPartPr/>
              <p14:nvPr/>
            </p14:nvContentPartPr>
            <p14:xfrm>
              <a:off x="6255720" y="491040"/>
              <a:ext cx="2952360" cy="120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18254A-B04F-4940-A9DF-E758C4D3FD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9880" y="427680"/>
                <a:ext cx="2983680" cy="13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61CB7A-A793-476B-974F-F481F2938BFA}"/>
                  </a:ext>
                </a:extLst>
              </p14:cNvPr>
              <p14:cNvContentPartPr/>
              <p14:nvPr/>
            </p14:nvContentPartPr>
            <p14:xfrm>
              <a:off x="523800" y="345600"/>
              <a:ext cx="7953840" cy="603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61CB7A-A793-476B-974F-F481F2938B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440" y="336240"/>
                <a:ext cx="7972560" cy="605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DCBD-1315-4E79-A092-990038F4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F0464-2BA9-4AEF-8ED7-E6FF29EBF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3D0172-E363-4F7E-B185-41E80418774A}"/>
                  </a:ext>
                </a:extLst>
              </p14:cNvPr>
              <p14:cNvContentPartPr/>
              <p14:nvPr/>
            </p14:nvContentPartPr>
            <p14:xfrm>
              <a:off x="399960" y="466560"/>
              <a:ext cx="8663040" cy="576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3D0172-E363-4F7E-B185-41E804187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600" y="457200"/>
                <a:ext cx="8681760" cy="57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63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25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0"/>
            <a:ext cx="3629025" cy="20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2492AA-3ED5-4232-A2CE-A6423177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3043"/>
            <a:ext cx="559372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dirty="0"/>
              <a:t>Pg.535 #1b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0"/>
            <a:ext cx="3619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A5725A-A868-45A5-A304-37E39797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3043"/>
            <a:ext cx="5593727" cy="116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5747A9-557A-4C80-879C-DD0782B4C950}"/>
                  </a:ext>
                </a:extLst>
              </p14:cNvPr>
              <p14:cNvContentPartPr/>
              <p14:nvPr/>
            </p14:nvContentPartPr>
            <p14:xfrm>
              <a:off x="849240" y="110880"/>
              <a:ext cx="8215200" cy="664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5747A9-557A-4C80-879C-DD0782B4C9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880" y="101520"/>
                <a:ext cx="8233920" cy="666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2D33-B27D-4232-A58E-94ECACB1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F544-A656-43F0-87D1-3DB4A5503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155240-F206-4D3C-A5C3-50C11EE9C3E3}"/>
                  </a:ext>
                </a:extLst>
              </p14:cNvPr>
              <p14:cNvContentPartPr/>
              <p14:nvPr/>
            </p14:nvContentPartPr>
            <p14:xfrm>
              <a:off x="448920" y="327960"/>
              <a:ext cx="8548560" cy="536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155240-F206-4D3C-A5C3-50C11EE9C3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560" y="318600"/>
                <a:ext cx="8567280" cy="53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9D2ECD-AB77-4C7B-B57A-B6EEB21EF912}"/>
                  </a:ext>
                </a:extLst>
              </p14:cNvPr>
              <p14:cNvContentPartPr/>
              <p14:nvPr/>
            </p14:nvContentPartPr>
            <p14:xfrm>
              <a:off x="4713840" y="5133240"/>
              <a:ext cx="3931920" cy="159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9D2ECD-AB77-4C7B-B57A-B6EEB21EF9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4480" y="5123880"/>
                <a:ext cx="3950640" cy="16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9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D8E6-677B-4DD6-9DA1-CED6F2D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4D004-C42A-46C5-8171-8A6ED2563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6AA5A0-7897-45C1-B5A5-C64E979D7297}"/>
                  </a:ext>
                </a:extLst>
              </p14:cNvPr>
              <p14:cNvContentPartPr/>
              <p14:nvPr/>
            </p14:nvContentPartPr>
            <p14:xfrm>
              <a:off x="4761000" y="5254200"/>
              <a:ext cx="28080" cy="6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6AA5A0-7897-45C1-B5A5-C64E979D72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0" y="5244840"/>
                <a:ext cx="46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63519C-78F1-4BF3-A7C8-BBF1167F3654}"/>
                  </a:ext>
                </a:extLst>
              </p14:cNvPr>
              <p14:cNvContentPartPr/>
              <p14:nvPr/>
            </p14:nvContentPartPr>
            <p14:xfrm>
              <a:off x="497880" y="355320"/>
              <a:ext cx="7863840" cy="5992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63519C-78F1-4BF3-A7C8-BBF1167F3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20" y="345960"/>
                <a:ext cx="7882560" cy="60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660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21499</TotalTime>
  <Words>59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CH 11: Electricity and Its Production</vt:lpstr>
      <vt:lpstr>Pg. 532 #1</vt:lpstr>
      <vt:lpstr>PowerPoint Presentation</vt:lpstr>
      <vt:lpstr>Pg. 534 #1</vt:lpstr>
      <vt:lpstr>PowerPoint Presentation</vt:lpstr>
      <vt:lpstr>Pg.535 #1a</vt:lpstr>
      <vt:lpstr>Pg.535 #1b</vt:lpstr>
      <vt:lpstr>PowerPoint Presentation</vt:lpstr>
      <vt:lpstr>PowerPoint Presentation</vt:lpstr>
      <vt:lpstr>Pg.535 #1c</vt:lpstr>
      <vt:lpstr>Pg.535 #1d</vt:lpstr>
      <vt:lpstr>Pg.535 #2</vt:lpstr>
      <vt:lpstr>Pg.535 #3</vt:lpstr>
      <vt:lpstr>Pg.535 #4</vt:lpstr>
      <vt:lpstr>Extra Practice Questions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263</cp:revision>
  <dcterms:created xsi:type="dcterms:W3CDTF">2013-05-06T00:07:57Z</dcterms:created>
  <dcterms:modified xsi:type="dcterms:W3CDTF">2017-07-21T15:00:52Z</dcterms:modified>
</cp:coreProperties>
</file>