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352" r:id="rId2"/>
    <p:sldId id="383" r:id="rId3"/>
    <p:sldId id="384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5" r:id="rId12"/>
    <p:sldId id="374" r:id="rId13"/>
    <p:sldId id="375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03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F38C1-D01D-409F-9E1E-1BE8C183F61F}" type="datetimeFigureOut">
              <a:rPr lang="en-CA" smtClean="0"/>
              <a:pPr/>
              <a:t>22/05/2015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7B2EF-D1F5-4035-8B43-65A1D9D73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6394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955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949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849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648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710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89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516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137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497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653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243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901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468544" cy="1470025"/>
          </a:xfrm>
        </p:spPr>
        <p:txBody>
          <a:bodyPr>
            <a:noAutofit/>
          </a:bodyPr>
          <a:lstStyle/>
          <a:p>
            <a:r>
              <a:rPr lang="en-CA" sz="4500" b="1" dirty="0" smtClean="0"/>
              <a:t>CH 11: Electricity and Its Production</a:t>
            </a:r>
            <a:endParaRPr lang="en-CA" sz="4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5105400"/>
            <a:ext cx="8640960" cy="1752600"/>
          </a:xfrm>
        </p:spPr>
        <p:txBody>
          <a:bodyPr>
            <a:normAutofit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  <a:p>
            <a:r>
              <a:rPr lang="en-CA" sz="3400" b="1" dirty="0" smtClean="0">
                <a:solidFill>
                  <a:srgbClr val="0070C0"/>
                </a:solidFill>
              </a:rPr>
              <a:t>11.9 – Circuit Analysis</a:t>
            </a:r>
          </a:p>
          <a:p>
            <a:endParaRPr lang="en-CA" dirty="0"/>
          </a:p>
        </p:txBody>
      </p:sp>
      <p:pic>
        <p:nvPicPr>
          <p:cNvPr id="2" name="Picture 2" descr="http://www.thisiscolossal.com/wp-content/uploads/2012/09/mandala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124744"/>
            <a:ext cx="4536504" cy="4536505"/>
          </a:xfrm>
          <a:prstGeom prst="rect">
            <a:avLst/>
          </a:prstGeom>
          <a:noFill/>
        </p:spPr>
      </p:pic>
      <p:pic>
        <p:nvPicPr>
          <p:cNvPr id="4" name="Picture 4" descr="http://i788.photobucket.com/albums/yy165/hkseller8/DSCN20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916832"/>
            <a:ext cx="3779912" cy="28349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8707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Pg.535 #4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0"/>
            <a:ext cx="35718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Extra Practice Questions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63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915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1470025"/>
          </a:xfrm>
        </p:spPr>
        <p:txBody>
          <a:bodyPr>
            <a:noAutofit/>
          </a:bodyPr>
          <a:lstStyle/>
          <a:p>
            <a:r>
              <a:rPr lang="en-CA" sz="7500" b="1" dirty="0" smtClean="0"/>
              <a:t>Classwork</a:t>
            </a:r>
            <a:br>
              <a:rPr lang="en-CA" sz="7500" b="1" dirty="0" smtClean="0"/>
            </a:br>
            <a:r>
              <a:rPr lang="en-CA" sz="7500" b="1" dirty="0" smtClean="0"/>
              <a:t>&amp; Homework</a:t>
            </a:r>
            <a:endParaRPr lang="en-CA" sz="7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797152"/>
            <a:ext cx="7272808" cy="1752600"/>
          </a:xfrm>
        </p:spPr>
        <p:txBody>
          <a:bodyPr>
            <a:normAutofit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1520" y="3933056"/>
            <a:ext cx="864096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76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Pg. 532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9850" y="0"/>
            <a:ext cx="27241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196752"/>
            <a:ext cx="561975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Pg. 534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6162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0"/>
            <a:ext cx="3059832" cy="1916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Pg.535 #1a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4975" y="0"/>
            <a:ext cx="362902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Pg.535 #1b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0" y="0"/>
            <a:ext cx="36195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Pg.535 #1c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0"/>
            <a:ext cx="35814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Pg.535 #1d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0"/>
            <a:ext cx="3657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Pg.535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Pg.535 #3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20469</TotalTime>
  <Words>46</Words>
  <Application>Microsoft Office PowerPoint</Application>
  <PresentationFormat>On-screen Show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CH 11: Electricity and Its Production</vt:lpstr>
      <vt:lpstr>Pg. 532 #1</vt:lpstr>
      <vt:lpstr>Pg. 534 #1</vt:lpstr>
      <vt:lpstr>Pg.535 #1a</vt:lpstr>
      <vt:lpstr>Pg.535 #1b</vt:lpstr>
      <vt:lpstr>Pg.535 #1c</vt:lpstr>
      <vt:lpstr>Pg.535 #1d</vt:lpstr>
      <vt:lpstr>Pg.535 #2</vt:lpstr>
      <vt:lpstr>Pg.535 #3</vt:lpstr>
      <vt:lpstr>Pg.535 #4</vt:lpstr>
      <vt:lpstr>Extra Practice Questions</vt:lpstr>
      <vt:lpstr>Slide 12</vt:lpstr>
      <vt:lpstr>Slide 13</vt:lpstr>
      <vt:lpstr>Classwork &amp; Homework</vt:lpstr>
    </vt:vector>
  </TitlesOfParts>
  <Company>UOIT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8: Magnetic Fields</dc:title>
  <dc:creator>mobilef</dc:creator>
  <cp:lastModifiedBy>Zahid Enterprise</cp:lastModifiedBy>
  <cp:revision>255</cp:revision>
  <dcterms:created xsi:type="dcterms:W3CDTF">2013-05-06T00:07:57Z</dcterms:created>
  <dcterms:modified xsi:type="dcterms:W3CDTF">2015-05-22T21:11:56Z</dcterms:modified>
</cp:coreProperties>
</file>