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352" r:id="rId2"/>
    <p:sldId id="353" r:id="rId3"/>
    <p:sldId id="354" r:id="rId4"/>
    <p:sldId id="355" r:id="rId5"/>
    <p:sldId id="356" r:id="rId6"/>
    <p:sldId id="357" r:id="rId7"/>
    <p:sldId id="358" r:id="rId8"/>
    <p:sldId id="364" r:id="rId9"/>
    <p:sldId id="362" r:id="rId10"/>
    <p:sldId id="361" r:id="rId11"/>
    <p:sldId id="363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6" r:id="rId22"/>
    <p:sldId id="377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22/05/2015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tube.com/watch?v=a9GqGO8wp0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468544" cy="1470025"/>
          </a:xfrm>
        </p:spPr>
        <p:txBody>
          <a:bodyPr>
            <a:noAutofit/>
          </a:bodyPr>
          <a:lstStyle/>
          <a:p>
            <a:r>
              <a:rPr lang="en-CA" sz="4500" b="1" dirty="0" smtClean="0"/>
              <a:t>CH 11: Electricity and Its Production</a:t>
            </a:r>
            <a:endParaRPr lang="en-CA" sz="4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105400"/>
            <a:ext cx="8640960" cy="1752600"/>
          </a:xfrm>
        </p:spPr>
        <p:txBody>
          <a:bodyPr>
            <a:normAutofit lnSpcReduction="10000"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11.7 – Electrical Resistance</a:t>
            </a:r>
          </a:p>
          <a:p>
            <a:r>
              <a:rPr lang="en-CA" sz="3400" b="1" dirty="0" smtClean="0">
                <a:solidFill>
                  <a:srgbClr val="0070C0"/>
                </a:solidFill>
              </a:rPr>
              <a:t>11.8 – Resistors in Circuits</a:t>
            </a:r>
          </a:p>
          <a:p>
            <a:endParaRPr lang="en-CA" dirty="0"/>
          </a:p>
        </p:txBody>
      </p:sp>
      <p:pic>
        <p:nvPicPr>
          <p:cNvPr id="2" name="Picture 2" descr="http://www.thisiscolossal.com/wp-content/uploads/2012/09/mandal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124744"/>
            <a:ext cx="4536504" cy="4536505"/>
          </a:xfrm>
          <a:prstGeom prst="rect">
            <a:avLst/>
          </a:prstGeom>
          <a:noFill/>
        </p:spPr>
      </p:pic>
      <p:pic>
        <p:nvPicPr>
          <p:cNvPr id="4" name="Picture 4" descr="http://i788.photobucket.com/albums/yy165/hkseller8/DSCN2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3779912" cy="2834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733" y="0"/>
            <a:ext cx="89672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9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9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0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#2 pg. 527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31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1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#2 pg. 529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239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1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7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6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4299" y="3933056"/>
            <a:ext cx="1599701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#1a pg. 530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340768"/>
            <a:ext cx="3419872" cy="265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#1b pg. 530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1702" y="1484784"/>
            <a:ext cx="374229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62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02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21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26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640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#1 pg.525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Superconductors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 fontScale="92500"/>
          </a:bodyPr>
          <a:lstStyle/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 algn="ctr"/>
            <a:r>
              <a:rPr lang="en-CA" dirty="0" smtClean="0">
                <a:hlinkClick r:id="rId2"/>
              </a:rPr>
              <a:t>http://www.youtube.com/watch?v=a9GqGO8wp04</a:t>
            </a:r>
            <a:endParaRPr lang="en-CA" dirty="0"/>
          </a:p>
        </p:txBody>
      </p:sp>
      <p:pic>
        <p:nvPicPr>
          <p:cNvPr id="26626" name="Picture 2" descr="http://home.slac.stanford.edu/pressreleases/images/copper300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28799"/>
            <a:ext cx="3577580" cy="2361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20421</TotalTime>
  <Words>49</Words>
  <Application>Microsoft Office PowerPoint</Application>
  <PresentationFormat>On-screen Show (4:3)</PresentationFormat>
  <Paragraphs>19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1_Office Theme</vt:lpstr>
      <vt:lpstr>CH 11: Electricity and Its Production</vt:lpstr>
      <vt:lpstr>Slide 2</vt:lpstr>
      <vt:lpstr>Slide 3</vt:lpstr>
      <vt:lpstr>Slide 4</vt:lpstr>
      <vt:lpstr>Slide 5</vt:lpstr>
      <vt:lpstr>Slide 6</vt:lpstr>
      <vt:lpstr>Slide 7</vt:lpstr>
      <vt:lpstr>Practice #1 pg.525</vt:lpstr>
      <vt:lpstr>Superconductors</vt:lpstr>
      <vt:lpstr>Slide 10</vt:lpstr>
      <vt:lpstr>Slide 11</vt:lpstr>
      <vt:lpstr>Slide 12</vt:lpstr>
      <vt:lpstr>Slide 13</vt:lpstr>
      <vt:lpstr>Practice #2 pg. 527</vt:lpstr>
      <vt:lpstr>Slide 15</vt:lpstr>
      <vt:lpstr>Slide 16</vt:lpstr>
      <vt:lpstr>Practice #2 pg. 529</vt:lpstr>
      <vt:lpstr>Slide 18</vt:lpstr>
      <vt:lpstr>Slide 19</vt:lpstr>
      <vt:lpstr>Slide 20</vt:lpstr>
      <vt:lpstr>Practice #1a pg. 530</vt:lpstr>
      <vt:lpstr>Practice #1b pg. 530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254</cp:revision>
  <dcterms:created xsi:type="dcterms:W3CDTF">2013-05-06T00:07:57Z</dcterms:created>
  <dcterms:modified xsi:type="dcterms:W3CDTF">2015-05-22T21:12:09Z</dcterms:modified>
</cp:coreProperties>
</file>