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7"/>
  </p:notesMasterIdLst>
  <p:sldIdLst>
    <p:sldId id="352" r:id="rId2"/>
    <p:sldId id="370" r:id="rId3"/>
    <p:sldId id="398" r:id="rId4"/>
    <p:sldId id="372" r:id="rId5"/>
    <p:sldId id="374" r:id="rId6"/>
    <p:sldId id="359" r:id="rId7"/>
    <p:sldId id="360" r:id="rId8"/>
    <p:sldId id="392" r:id="rId9"/>
    <p:sldId id="393" r:id="rId10"/>
    <p:sldId id="406" r:id="rId11"/>
    <p:sldId id="394" r:id="rId12"/>
    <p:sldId id="395" r:id="rId13"/>
    <p:sldId id="396" r:id="rId14"/>
    <p:sldId id="397" r:id="rId15"/>
    <p:sldId id="377" r:id="rId16"/>
    <p:sldId id="375" r:id="rId17"/>
    <p:sldId id="378" r:id="rId18"/>
    <p:sldId id="400" r:id="rId19"/>
    <p:sldId id="401" r:id="rId20"/>
    <p:sldId id="402" r:id="rId21"/>
    <p:sldId id="403" r:id="rId22"/>
    <p:sldId id="405" r:id="rId23"/>
    <p:sldId id="379" r:id="rId24"/>
    <p:sldId id="384" r:id="rId25"/>
    <p:sldId id="385" r:id="rId26"/>
    <p:sldId id="386" r:id="rId27"/>
    <p:sldId id="387" r:id="rId28"/>
    <p:sldId id="388" r:id="rId29"/>
    <p:sldId id="389" r:id="rId30"/>
    <p:sldId id="390" r:id="rId31"/>
    <p:sldId id="382" r:id="rId32"/>
    <p:sldId id="383" r:id="rId33"/>
    <p:sldId id="380" r:id="rId34"/>
    <p:sldId id="381" r:id="rId35"/>
    <p:sldId id="283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62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35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16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BF38C1-D01D-409F-9E1E-1BE8C183F61F}" type="datetimeFigureOut">
              <a:rPr lang="en-CA" smtClean="0"/>
              <a:pPr/>
              <a:t>07/05/2015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C7B2EF-D1F5-4035-8B43-65A1D9D73030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1963947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07/05/2015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59552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07/05/2015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29493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07/05/2015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18495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07/05/2015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76484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07/05/2015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97103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07/05/2015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4895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07/05/2015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65169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07/05/2015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91371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07/05/2015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54979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07/05/2015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56539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07/05/2015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92430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07/05/2015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89018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youtube.com/watch?v=r-c5GpoD8wI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PwtFuG_M4EE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www.youtube.com/watch?v=r9mvRRwu5Gw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GkNJvZINSEY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oiseaddicts.com/2009/03/can-you-hear-this-hearing-test/" TargetMode="External"/><Relationship Id="rId2" Type="http://schemas.openxmlformats.org/officeDocument/2006/relationships/hyperlink" Target="http://www.phonak.com/com/b2c/en/hearing/understanding_hearingloss/how_hearing_loss_sounds.html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0" y="2780928"/>
            <a:ext cx="9144000" cy="1470025"/>
          </a:xfrm>
        </p:spPr>
        <p:txBody>
          <a:bodyPr>
            <a:noAutofit/>
          </a:bodyPr>
          <a:lstStyle/>
          <a:p>
            <a:r>
              <a:rPr lang="en-CA" sz="5500" b="1" dirty="0" smtClean="0"/>
              <a:t>CH 10: Applications of Waves</a:t>
            </a:r>
            <a:endParaRPr lang="en-CA" sz="55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7524" y="4392926"/>
            <a:ext cx="8640960" cy="2204426"/>
          </a:xfrm>
        </p:spPr>
        <p:txBody>
          <a:bodyPr>
            <a:normAutofit fontScale="92500" lnSpcReduction="10000"/>
          </a:bodyPr>
          <a:lstStyle/>
          <a:p>
            <a:endParaRPr lang="en-CA" sz="3400" b="1" dirty="0" smtClean="0">
              <a:solidFill>
                <a:srgbClr val="0070C0"/>
              </a:solidFill>
            </a:endParaRPr>
          </a:p>
          <a:p>
            <a:r>
              <a:rPr lang="en-CA" sz="3400" b="1" dirty="0" smtClean="0">
                <a:solidFill>
                  <a:srgbClr val="0070C0"/>
                </a:solidFill>
              </a:rPr>
              <a:t>10.1 – Human Hearing</a:t>
            </a:r>
          </a:p>
          <a:p>
            <a:r>
              <a:rPr lang="en-CA" sz="3400" b="1" dirty="0" smtClean="0">
                <a:solidFill>
                  <a:srgbClr val="0070C0"/>
                </a:solidFill>
              </a:rPr>
              <a:t>10.5 – Seismic Waves</a:t>
            </a:r>
          </a:p>
          <a:p>
            <a:r>
              <a:rPr lang="en-CA" sz="3400" b="1" dirty="0" smtClean="0">
                <a:solidFill>
                  <a:srgbClr val="0070C0"/>
                </a:solidFill>
              </a:rPr>
              <a:t>10.7 – Nature and Sound Waves</a:t>
            </a:r>
          </a:p>
          <a:p>
            <a:endParaRPr lang="en-CA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367055"/>
            <a:ext cx="7313613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58707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Hammer, Anvil, &amp; Stirrup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6386" name="Picture 2" descr="https://encrypted-tbn2.gstatic.com/images?q=tbn:ANd9GcQC1-Q06APdCK5Wpsrog8YQxmAxMuopyRXez500pABatM6GMnHBm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1844824"/>
            <a:ext cx="2981325" cy="1533526"/>
          </a:xfrm>
          <a:prstGeom prst="rect">
            <a:avLst/>
          </a:prstGeom>
          <a:noFill/>
        </p:spPr>
      </p:pic>
      <p:pic>
        <p:nvPicPr>
          <p:cNvPr id="16388" name="Picture 4" descr="http://www.crookedstirrups.com/images/StirrupPhotos/1-CrookedStirrup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1772816"/>
            <a:ext cx="1525686" cy="1944216"/>
          </a:xfrm>
          <a:prstGeom prst="rect">
            <a:avLst/>
          </a:prstGeom>
          <a:noFill/>
        </p:spPr>
      </p:pic>
      <p:pic>
        <p:nvPicPr>
          <p:cNvPr id="16390" name="Picture 6" descr="https://encrypted-tbn2.gstatic.com/images?q=tbn:ANd9GcSi3gs12ludhaj-1dThPUrvYv90IUgJWIVNlvK9fneFbBVcMgRHF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1772816"/>
            <a:ext cx="2143125" cy="2143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171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1850389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2" y="1100"/>
            <a:ext cx="9125388" cy="6123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2838645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925144"/>
          </a:xfrm>
        </p:spPr>
        <p:txBody>
          <a:bodyPr>
            <a:normAutofit/>
          </a:bodyPr>
          <a:lstStyle/>
          <a:p>
            <a:endParaRPr lang="en-CA" dirty="0" smtClean="0">
              <a:hlinkClick r:id="rId2"/>
            </a:endParaRPr>
          </a:p>
          <a:p>
            <a:endParaRPr lang="en-CA" dirty="0" smtClean="0">
              <a:hlinkClick r:id="rId2"/>
            </a:endParaRPr>
          </a:p>
          <a:p>
            <a:endParaRPr lang="en-CA" dirty="0" smtClean="0">
              <a:hlinkClick r:id="rId2"/>
            </a:endParaRPr>
          </a:p>
          <a:p>
            <a:endParaRPr lang="en-CA" dirty="0" smtClean="0">
              <a:hlinkClick r:id="rId2"/>
            </a:endParaRPr>
          </a:p>
          <a:p>
            <a:endParaRPr lang="en-CA" dirty="0" smtClean="0">
              <a:hlinkClick r:id="rId2"/>
            </a:endParaRPr>
          </a:p>
          <a:p>
            <a:endParaRPr lang="en-CA" dirty="0" smtClean="0">
              <a:hlinkClick r:id="rId2"/>
            </a:endParaRPr>
          </a:p>
          <a:p>
            <a:endParaRPr lang="en-CA" dirty="0" smtClean="0">
              <a:hlinkClick r:id="rId2"/>
            </a:endParaRPr>
          </a:p>
          <a:p>
            <a:r>
              <a:rPr lang="en-CA" dirty="0" smtClean="0">
                <a:hlinkClick r:id="rId2"/>
              </a:rPr>
              <a:t>http://www.youtube.com/watch?v=r-c5GpoD8wI</a:t>
            </a:r>
            <a:endParaRPr lang="en-CA" dirty="0" smtClean="0"/>
          </a:p>
          <a:p>
            <a:endParaRPr lang="en-C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713" y="-12576"/>
            <a:ext cx="9177714" cy="4971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3981861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508104" cy="4229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 descr="http://www.techpin.com/wp-content/uploads/2008/12/monster-cable-beats-by-dr-dre-tour-earbud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717032"/>
            <a:ext cx="3200400" cy="28956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389742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50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2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2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242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36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>
                <a:solidFill>
                  <a:srgbClr val="0070C0"/>
                </a:solidFill>
              </a:rPr>
              <a:t>Intensity and the Decibel Scale</a:t>
            </a:r>
            <a:endParaRPr lang="en-CA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9144000" cy="4792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04388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3838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20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Earthquakes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>
                <a:hlinkClick r:id="rId2"/>
              </a:rPr>
              <a:t>http://www.youtube.com/watch?v=PwtFuG_M4EE</a:t>
            </a:r>
            <a:endParaRPr lang="en-CA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534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4997152"/>
          </a:xfrm>
        </p:spPr>
        <p:txBody>
          <a:bodyPr>
            <a:normAutofit fontScale="92500"/>
          </a:bodyPr>
          <a:lstStyle/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r>
              <a:rPr lang="en-CA" dirty="0" smtClean="0">
                <a:hlinkClick r:id="rId2"/>
              </a:rPr>
              <a:t>http://www.youtube.com/watch?v=r9mvRRwu5Gw</a:t>
            </a:r>
            <a:endParaRPr lang="en-CA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915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5923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132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4968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23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2411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DesignmateEureka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CA" dirty="0" smtClean="0">
                <a:hlinkClick r:id="rId2"/>
              </a:rPr>
              <a:t>http://www.youtube.com/watch?v=GkNJvZINSEY</a:t>
            </a:r>
            <a:endParaRPr lang="en-CA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452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"/>
            <a:ext cx="9144001" cy="514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5923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03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02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772816"/>
            <a:ext cx="9144000" cy="1470025"/>
          </a:xfrm>
        </p:spPr>
        <p:txBody>
          <a:bodyPr>
            <a:noAutofit/>
          </a:bodyPr>
          <a:lstStyle/>
          <a:p>
            <a:r>
              <a:rPr lang="en-CA" sz="7500" b="1" dirty="0" smtClean="0"/>
              <a:t>Classwork</a:t>
            </a:r>
            <a:br>
              <a:rPr lang="en-CA" sz="7500" b="1" dirty="0" smtClean="0"/>
            </a:br>
            <a:r>
              <a:rPr lang="en-CA" sz="7500" b="1" dirty="0" smtClean="0"/>
              <a:t>&amp; Homework</a:t>
            </a:r>
            <a:endParaRPr lang="en-CA" sz="75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600" y="4797152"/>
            <a:ext cx="7272808" cy="1752600"/>
          </a:xfrm>
        </p:spPr>
        <p:txBody>
          <a:bodyPr>
            <a:normAutofit/>
          </a:bodyPr>
          <a:lstStyle/>
          <a:p>
            <a:endParaRPr lang="en-CA" sz="3400" b="1" dirty="0" smtClean="0">
              <a:solidFill>
                <a:srgbClr val="0070C0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51520" y="3933056"/>
            <a:ext cx="864096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6760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>
                <a:solidFill>
                  <a:srgbClr val="0070C0"/>
                </a:solidFill>
              </a:rPr>
              <a:t>Intensity and the Decibel Scale</a:t>
            </a:r>
            <a:endParaRPr lang="en-CA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9144000" cy="494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4692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>
                <a:solidFill>
                  <a:srgbClr val="0070C0"/>
                </a:solidFill>
              </a:rPr>
              <a:t>Noise, Music, and Hearing Loss</a:t>
            </a:r>
            <a:endParaRPr lang="en-CA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628800"/>
            <a:ext cx="9110730" cy="52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6002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5923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4817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rgbClr val="FFC000"/>
                </a:solidFill>
              </a:rPr>
              <a:t>Hearing Loss</a:t>
            </a:r>
            <a:endParaRPr lang="en-CA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>
                <a:hlinkClick r:id="rId2"/>
              </a:rPr>
              <a:t>http://</a:t>
            </a:r>
            <a:r>
              <a:rPr lang="en-CA" dirty="0" smtClean="0">
                <a:hlinkClick r:id="rId2"/>
              </a:rPr>
              <a:t>www.phonak.com/com/b2c/en/hearing/understanding_hearingloss/how_hearing_loss_sounds.html</a:t>
            </a:r>
            <a:endParaRPr lang="en-CA" dirty="0" smtClean="0"/>
          </a:p>
          <a:p>
            <a:endParaRPr lang="en-CA" dirty="0" smtClean="0"/>
          </a:p>
          <a:p>
            <a:r>
              <a:rPr lang="en-CA" dirty="0" smtClean="0"/>
              <a:t>Can you hear this?</a:t>
            </a:r>
            <a:endParaRPr lang="en-CA" dirty="0"/>
          </a:p>
          <a:p>
            <a:r>
              <a:rPr lang="en-CA" dirty="0">
                <a:hlinkClick r:id="rId3"/>
              </a:rPr>
              <a:t>http://www.noiseaddicts.com/2009/03/can-you-hear-this-hearing-test/</a:t>
            </a:r>
            <a:endParaRPr lang="en-CA" dirty="0"/>
          </a:p>
        </p:txBody>
      </p:sp>
    </p:spTree>
    <p:extLst>
      <p:ext uri="{BB962C8B-B14F-4D97-AF65-F5344CB8AC3E}">
        <p14:creationId xmlns="" xmlns:p14="http://schemas.microsoft.com/office/powerpoint/2010/main" val="27724655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22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27678255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17703</TotalTime>
  <Words>72</Words>
  <Application>Microsoft Office PowerPoint</Application>
  <PresentationFormat>On-screen Show (4:3)</PresentationFormat>
  <Paragraphs>36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1_Office Theme</vt:lpstr>
      <vt:lpstr>CH 10: Applications of Waves</vt:lpstr>
      <vt:lpstr>Intensity and the Decibel Scale</vt:lpstr>
      <vt:lpstr>DesignmateEureka</vt:lpstr>
      <vt:lpstr>Intensity and the Decibel Scale</vt:lpstr>
      <vt:lpstr>Noise, Music, and Hearing Loss</vt:lpstr>
      <vt:lpstr>Slide 6</vt:lpstr>
      <vt:lpstr>Slide 7</vt:lpstr>
      <vt:lpstr>Hearing Loss</vt:lpstr>
      <vt:lpstr>Slide 9</vt:lpstr>
      <vt:lpstr>Hammer, Anvil, &amp; Stirrup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Earthquakes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Classwork &amp; Homework</vt:lpstr>
    </vt:vector>
  </TitlesOfParts>
  <Company>UOIT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 8: Magnetic Fields</dc:title>
  <dc:creator>mobilef</dc:creator>
  <cp:lastModifiedBy>Zahid Enterprise</cp:lastModifiedBy>
  <cp:revision>223</cp:revision>
  <dcterms:created xsi:type="dcterms:W3CDTF">2013-05-06T00:07:57Z</dcterms:created>
  <dcterms:modified xsi:type="dcterms:W3CDTF">2015-05-08T03:37:07Z</dcterms:modified>
</cp:coreProperties>
</file>