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50" d="100"/>
          <a:sy n="50" d="100"/>
        </p:scale>
        <p:origin x="134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0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2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2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2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4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71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45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8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7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9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E537-85A0-44FC-9BED-DAB3DD877BEF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4.1 – Systems in Plants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903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33" y="0"/>
            <a:ext cx="988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9" y="0"/>
            <a:ext cx="9919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4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97" y="0"/>
            <a:ext cx="10511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2" y="0"/>
            <a:ext cx="1033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045"/>
            <a:ext cx="12192000" cy="48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7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3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480"/>
            <a:ext cx="12192000" cy="16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4" y="0"/>
            <a:ext cx="10079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02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2489"/>
            <a:ext cx="12192000" cy="20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94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5" y="2394008"/>
            <a:ext cx="8712201" cy="42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6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5375"/>
            <a:ext cx="12192000" cy="2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8" y="0"/>
            <a:ext cx="9980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9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36" y="0"/>
            <a:ext cx="1012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03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6" y="0"/>
            <a:ext cx="10678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4.1 – Systems in Plants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– Systems in Plants</dc:title>
  <dc:creator>Zahid Panchbhaya</dc:creator>
  <cp:lastModifiedBy>Zahid Panchbhaya</cp:lastModifiedBy>
  <cp:revision>3</cp:revision>
  <dcterms:created xsi:type="dcterms:W3CDTF">2017-01-12T15:53:57Z</dcterms:created>
  <dcterms:modified xsi:type="dcterms:W3CDTF">2017-01-12T16:01:04Z</dcterms:modified>
</cp:coreProperties>
</file>