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EE0FD-A41B-41FB-B541-609565AB7962}" type="datetimeFigureOut">
              <a:rPr lang="en-CA" smtClean="0"/>
              <a:pPr/>
              <a:t>07/07/2015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B55D5-9E4A-4C0F-84D7-644E8BB61D0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EE0FD-A41B-41FB-B541-609565AB7962}" type="datetimeFigureOut">
              <a:rPr lang="en-CA" smtClean="0"/>
              <a:pPr/>
              <a:t>07/07/2015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B55D5-9E4A-4C0F-84D7-644E8BB61D0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EE0FD-A41B-41FB-B541-609565AB7962}" type="datetimeFigureOut">
              <a:rPr lang="en-CA" smtClean="0"/>
              <a:pPr/>
              <a:t>07/07/2015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B55D5-9E4A-4C0F-84D7-644E8BB61D0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EE0FD-A41B-41FB-B541-609565AB7962}" type="datetimeFigureOut">
              <a:rPr lang="en-CA" smtClean="0"/>
              <a:pPr/>
              <a:t>07/07/2015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B55D5-9E4A-4C0F-84D7-644E8BB61D0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EE0FD-A41B-41FB-B541-609565AB7962}" type="datetimeFigureOut">
              <a:rPr lang="en-CA" smtClean="0"/>
              <a:pPr/>
              <a:t>07/07/2015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B55D5-9E4A-4C0F-84D7-644E8BB61D0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EE0FD-A41B-41FB-B541-609565AB7962}" type="datetimeFigureOut">
              <a:rPr lang="en-CA" smtClean="0"/>
              <a:pPr/>
              <a:t>07/07/2015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B55D5-9E4A-4C0F-84D7-644E8BB61D0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EE0FD-A41B-41FB-B541-609565AB7962}" type="datetimeFigureOut">
              <a:rPr lang="en-CA" smtClean="0"/>
              <a:pPr/>
              <a:t>07/07/2015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B55D5-9E4A-4C0F-84D7-644E8BB61D0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EE0FD-A41B-41FB-B541-609565AB7962}" type="datetimeFigureOut">
              <a:rPr lang="en-CA" smtClean="0"/>
              <a:pPr/>
              <a:t>07/07/2015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B55D5-9E4A-4C0F-84D7-644E8BB61D0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EE0FD-A41B-41FB-B541-609565AB7962}" type="datetimeFigureOut">
              <a:rPr lang="en-CA" smtClean="0"/>
              <a:pPr/>
              <a:t>07/07/2015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B55D5-9E4A-4C0F-84D7-644E8BB61D0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EE0FD-A41B-41FB-B541-609565AB7962}" type="datetimeFigureOut">
              <a:rPr lang="en-CA" smtClean="0"/>
              <a:pPr/>
              <a:t>07/07/2015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B55D5-9E4A-4C0F-84D7-644E8BB61D0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EE0FD-A41B-41FB-B541-609565AB7962}" type="datetimeFigureOut">
              <a:rPr lang="en-CA" smtClean="0"/>
              <a:pPr/>
              <a:t>07/07/2015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B55D5-9E4A-4C0F-84D7-644E8BB61D0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EE0FD-A41B-41FB-B541-609565AB7962}" type="datetimeFigureOut">
              <a:rPr lang="en-CA" smtClean="0"/>
              <a:pPr/>
              <a:t>07/07/2015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B55D5-9E4A-4C0F-84D7-644E8BB61D0F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753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3253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628800"/>
            <a:ext cx="6019800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1.5 – Five Key Equations for Motion with Uniform Acceleration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575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804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5863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193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2376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"/>
            <a:ext cx="9144000" cy="2255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060848"/>
            <a:ext cx="60388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2126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916832"/>
            <a:ext cx="599122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654</TotalTime>
  <Words>10</Words>
  <Application>Microsoft Office PowerPoint</Application>
  <PresentationFormat>On-screen Show (4:3)</PresentationFormat>
  <Paragraphs>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1.5 – Five Key Equations for Motion with Uniform Acceleration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Zahid Enterprise</dc:creator>
  <cp:lastModifiedBy>Zahid Enterprise</cp:lastModifiedBy>
  <cp:revision>3</cp:revision>
  <dcterms:created xsi:type="dcterms:W3CDTF">2015-02-28T04:22:45Z</dcterms:created>
  <dcterms:modified xsi:type="dcterms:W3CDTF">2015-07-08T04:05:23Z</dcterms:modified>
</cp:coreProperties>
</file>