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7" r:id="rId5"/>
    <p:sldId id="278" r:id="rId6"/>
    <p:sldId id="279" r:id="rId7"/>
    <p:sldId id="276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437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A4D8-0F65-4A28-96DD-52E6D49B298B}" type="datetimeFigureOut">
              <a:rPr lang="en-CA" smtClean="0"/>
              <a:t>2017-07-04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BE4C-F25F-40CD-8632-EA8F367B16E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A4D8-0F65-4A28-96DD-52E6D49B298B}" type="datetimeFigureOut">
              <a:rPr lang="en-CA" smtClean="0"/>
              <a:t>2017-07-04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BE4C-F25F-40CD-8632-EA8F367B16E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A4D8-0F65-4A28-96DD-52E6D49B298B}" type="datetimeFigureOut">
              <a:rPr lang="en-CA" smtClean="0"/>
              <a:t>2017-07-04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BE4C-F25F-40CD-8632-EA8F367B16E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A4D8-0F65-4A28-96DD-52E6D49B298B}" type="datetimeFigureOut">
              <a:rPr lang="en-CA" smtClean="0"/>
              <a:t>2017-07-04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BE4C-F25F-40CD-8632-EA8F367B16E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A4D8-0F65-4A28-96DD-52E6D49B298B}" type="datetimeFigureOut">
              <a:rPr lang="en-CA" smtClean="0"/>
              <a:t>2017-07-04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BE4C-F25F-40CD-8632-EA8F367B16E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A4D8-0F65-4A28-96DD-52E6D49B298B}" type="datetimeFigureOut">
              <a:rPr lang="en-CA" smtClean="0"/>
              <a:t>2017-07-04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BE4C-F25F-40CD-8632-EA8F367B16E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A4D8-0F65-4A28-96DD-52E6D49B298B}" type="datetimeFigureOut">
              <a:rPr lang="en-CA" smtClean="0"/>
              <a:t>2017-07-04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BE4C-F25F-40CD-8632-EA8F367B16E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A4D8-0F65-4A28-96DD-52E6D49B298B}" type="datetimeFigureOut">
              <a:rPr lang="en-CA" smtClean="0"/>
              <a:t>2017-07-04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BE4C-F25F-40CD-8632-EA8F367B16E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A4D8-0F65-4A28-96DD-52E6D49B298B}" type="datetimeFigureOut">
              <a:rPr lang="en-CA" smtClean="0"/>
              <a:t>2017-07-04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BE4C-F25F-40CD-8632-EA8F367B16E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A4D8-0F65-4A28-96DD-52E6D49B298B}" type="datetimeFigureOut">
              <a:rPr lang="en-CA" smtClean="0"/>
              <a:t>2017-07-04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BE4C-F25F-40CD-8632-EA8F367B16E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A4D8-0F65-4A28-96DD-52E6D49B298B}" type="datetimeFigureOut">
              <a:rPr lang="en-CA" smtClean="0"/>
              <a:t>2017-07-04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BE4C-F25F-40CD-8632-EA8F367B16E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4A4D8-0F65-4A28-96DD-52E6D49B298B}" type="datetimeFigureOut">
              <a:rPr lang="en-CA" smtClean="0"/>
              <a:t>2017-07-04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DBE4C-F25F-40CD-8632-EA8F367B16E4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12542C-12B4-4C75-B1DC-6B5042CB1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85072-CED8-486F-9871-12838C9B7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D5275-6D9A-4EAD-ABB8-8203312D3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782922-B3E3-4B5A-BA04-61608824B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" y="116632"/>
            <a:ext cx="9144000" cy="33806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E97FA2-4B08-4953-939B-B654FC35D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789040"/>
            <a:ext cx="2160240" cy="166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0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F6E0A-BEA6-408C-84C6-B298D6446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7EAE3-B7EA-4DDF-8C53-9D6E886CA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78A696-47CE-4261-852C-DFDA42FB6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3797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F89D15-9874-476F-B56A-CB9EDB800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54360"/>
            <a:ext cx="6732240" cy="71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8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8292D-4862-4797-96DE-26A678B2D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BF78F-9BB5-45D2-ACBB-8CE9D5CE2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BD18A7-DA2D-4B00-84F0-E8D93DBB7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517"/>
            <a:ext cx="9144000" cy="64609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91E449-9EF6-4F5C-B080-9B100C9A6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356992"/>
            <a:ext cx="2520280" cy="64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6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12937-0586-4C2A-9DDB-BDDFBB7FC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73203-B3B9-496F-A5BE-656203581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3078DB-B679-4F9F-86C1-623960E2C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517"/>
            <a:ext cx="9144000" cy="64609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527558-9502-43F4-A902-E29311A91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140968"/>
            <a:ext cx="2094805" cy="130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AF15-5A17-4AE7-9E86-6E85C72B9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45DD6-0EA6-4AEA-BC60-89FF2CF10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45623C-09C9-4C34-8A48-A39AC6405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8" y="116632"/>
            <a:ext cx="9144000" cy="64609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F2334B-1FF7-4D1C-B1DC-0A0D053BA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1" y="2996952"/>
            <a:ext cx="2448272" cy="139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6462D-973C-442C-86A7-8DF0217E1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9EBD4-3ADE-4EAD-98C6-19BDBDEBF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A79704-2CC0-476A-BD8C-92B891C91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4987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0B26EF-C506-446A-8E26-4BE0A37B1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01" y="4498739"/>
            <a:ext cx="2098576" cy="187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1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FBAF2-5C4B-43CD-9877-99F0BCAEA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183A0-4A71-45DF-BEFE-48BFC234B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519BCB-8DA7-4F56-921D-15018F0D2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492"/>
            <a:ext cx="9144000" cy="639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31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ACBED-B4A8-4CC1-9C64-052AC7413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F878A-BC0C-48B2-AE7F-1CF35A942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BD959B-AD2D-4211-8711-7E33F8E59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766"/>
            <a:ext cx="9144000" cy="643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43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C69BED-3CA4-483D-9913-D594B956B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BF02C2-2BA2-461C-AC81-8432B0B0F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76AB73-CC4A-4ED1-98D5-4026EF96F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096"/>
            <a:ext cx="9144000" cy="642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61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AF423-5DFB-433D-9F07-22FA650A0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1B111-64E1-483B-BBB6-31FE76A14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7FDDB-CEFB-4578-A492-0BA3A0D17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866"/>
            <a:ext cx="9144000" cy="646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23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A0482-7859-4A4E-97BC-9F397AE51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594BE-5C61-4AEC-A499-F1E3AE9DF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FD7153-C626-4E09-8080-2E9F74C66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243"/>
            <a:ext cx="9144000" cy="64395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F9E846-6A09-4FB5-ADB7-28466BFFB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212976"/>
            <a:ext cx="2674640" cy="72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2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519ED-6E8D-4BA1-A499-55A438A56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D9A18-148D-48E7-A7CF-2BFEA2886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A42824-3854-4AA9-B617-E18386F71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814"/>
            <a:ext cx="9144000" cy="64203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7C61C8-3523-4172-9CD7-EF772E577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212976"/>
            <a:ext cx="1152128" cy="60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1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02EF9-BE7C-46FC-8CAC-9A2F2B08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0F21D-D5F3-4F6A-994A-626A9847C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A2E8FC-B5A5-4C40-B837-1D33C6B53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430"/>
            <a:ext cx="9144000" cy="64051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FC4A17-B01C-4B81-AC48-074C6A3BE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429000"/>
            <a:ext cx="1080120" cy="55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7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84674-5ED9-4A0B-8BDA-9EFA80A09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08597-E00B-48CA-8B5F-7624B18E0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35FBEE-21F7-4DD7-B565-3AFEDF170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601"/>
            <a:ext cx="9144000" cy="64647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90BCDE-7079-421C-8B82-B5E4611CE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437112"/>
            <a:ext cx="3672408" cy="36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6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Zahid Enterprise</dc:creator>
  <cp:lastModifiedBy>Panchi Enterprise</cp:lastModifiedBy>
  <cp:revision>5</cp:revision>
  <dcterms:created xsi:type="dcterms:W3CDTF">2015-02-28T02:06:48Z</dcterms:created>
  <dcterms:modified xsi:type="dcterms:W3CDTF">2017-07-04T15:39:17Z</dcterms:modified>
</cp:coreProperties>
</file>