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Ch12: Quantum Mechanics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12.2 – Photons and the Quantum Theory of Light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620-623)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81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9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1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1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3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7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6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2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4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1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8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1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2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0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8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13241</TotalTime>
  <Words>19</Words>
  <Application>Microsoft Office PowerPoint</Application>
  <PresentationFormat>On-screen Show (4:3)</PresentationFormat>
  <Paragraphs>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Ch12: Quantum Mechanics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201</cp:revision>
  <dcterms:created xsi:type="dcterms:W3CDTF">2013-05-06T00:07:57Z</dcterms:created>
  <dcterms:modified xsi:type="dcterms:W3CDTF">2014-06-29T22:58:05Z</dcterms:modified>
</cp:coreProperties>
</file>