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Ch7: Electric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7.4 – Potential Difference and Electric Potential (pg. 346-349)</a:t>
            </a:r>
          </a:p>
          <a:p>
            <a:endParaRPr lang="en-CA" dirty="0"/>
          </a:p>
        </p:txBody>
      </p:sp>
      <p:pic>
        <p:nvPicPr>
          <p:cNvPr id="2056" name="Picture 8" descr="omillik001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847285" cy="3168352"/>
          </a:xfrm>
          <a:prstGeom prst="rect">
            <a:avLst/>
          </a:prstGeom>
          <a:noFill/>
        </p:spPr>
      </p:pic>
      <p:pic>
        <p:nvPicPr>
          <p:cNvPr id="2058" name="Picture 10" descr="Battery life tips and tri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464496" cy="2557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4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6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48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1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7491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5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0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8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3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13035</TotalTime>
  <Words>17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Ch7: Electric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202</cp:revision>
  <dcterms:created xsi:type="dcterms:W3CDTF">2013-05-06T00:07:57Z</dcterms:created>
  <dcterms:modified xsi:type="dcterms:W3CDTF">2014-07-17T16:24:41Z</dcterms:modified>
</cp:coreProperties>
</file>