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5" r:id="rId15"/>
    <p:sldId id="297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10-21T12:43:59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11707 4400 157 0,'-14'0'76'15,"0"0"-6"-15,9 0 0 16,2 0-25-16,3 0-19 16,0 0-7-16,0 0-2 15,0 0-7-15,0 0-2 16,0 0 1-16,1 0-5 15,7 0-2-15,5 0-1 16,6 0 2-16,2 0 0 16,7 3 5-16,2-3 5 15,6 0 7-15,0 0-4 0,2 0 1 16,8-12-11-16,-3 1 2 15,0-3-4-15,2 2-1 16,-3 0-1-16,-3 1 0 16,-6 5-1-16,0 1-1 15,-3 2 0-15,-1 3 0 16,0 0 1-16,-1 0 1 15,2 0 2-15,-1 0 2 16,-1-1 1-16,-1-4-2 16,-2-2-2-16,0 3-1 15,1 2 0-15,-2 0-2 0,2 2 0 16,0 0 0-1,1 0 1-15,2 0-1 0,1 0 0 16,5 0 0-16,0 0 1 16,2 0-1-1,5 0 1-15,0 0-1 16,-1 0 1-16,-3 0 0 0,-1-3-1 15,-1 1 0 1,-4 2 0-16,-4-2 0 0,1 2 0 16,-2 0 0-16,2 0 0 15,1 0 0-15,0 0 0 16,4 0 0-16,0 0 1 15,-1 0-1-15,4 0 0 16,-3 0 2-16,0-3-1 0,-3 2-1 16,-3-2 0-16,-3 3 1 15,-1 0-2 1,-3 0 2-16,3 0-2 15,-3 0 1-15,3 0 0 0,-1 0 0 16,-1 0 0-16,-1 0 1 16,-2 0-2-16,-5 0 2 15,-1 4-2 1,-4 2 1-16,1 0-1 0,-1 0-1 15,2 1 1-15,5-1 2 16,3 0-1-16,3-1 2 16,6-5-1-16,8 0 0 15,5 0 0-15,-2 0-1 16,2 0 1-16,-1 2-2 15,1 0 1-15,2 1 0 16,1-1 0-16,3-2 0 16,2 0 1-16,-1 0-1 0,5 0 1 15,0 0-1-15,-4-3 0 16,3-1 0-16,-5-1 1 15,-3 5-1-15,-3 0 0 16,-3 0-1-16,-4 0 1 16,-3 0 0-16,-3 0-1 15,-1 0 2-15,2 3-2 16,0-1 1-16,0-1 0 15,-2 0 0-15,1 1 1 16,-1-1-1-16,-2 3 0 16,6-1 0-16,-3 0 0 15,4 0 0-15,3-1 0 16,-2 0 0-16,2-2 0 0,0 0 1 15,2 0-1-15,3 2 0 16,1-2 0-16,-2 1 0 16,5 1 0-16,2-2 0 15,-1 2-1-15,0-2 2 16,2 1-1-16,1-1 0 15,0 0 0-15,-1 1 0 16,1-1 1-16,-2 0-2 16,4 0 2-16,-2 0-1 15,0 0 0-15,0 0 0 16,1 0 1-16,-2 0-1 15,1 0 0-15,2 0 0 0,1 0 0 16,-6 0 0-16,8 0 0 16,-2 0 0-16,3 0-1 15,3 0 2 1,1 0-1-16,0 0 0 0,1 0 0 15,-4 3 0-15,2 0 0 16,-6 1 0-16,-1 0 0 16,-1-1 0-16,0 2-1 15,2-2 2-15,3 0-1 16,-1 0 0-16,2-2 0 15,7-1 0-15,-3 0 0 16,10 0 1-16,0 0-1 16,-4 0 1-16,-2 0-2 0,-1 0 2 15,-3 0-3 1,-1 0 2-16,-3 0 0 15,3 0 2-15,-3 0-3 16,2 0 1-16,-1 0 0 0,-1 0 1 16,5-2-2-16,1-1 2 15,-3 1 0-15,0 0-1 16,-3 2-1-16,-2 0 1 15,0 0 0-15,-2 0-1 16,-4 0 2-16,1 2-2 16,0 3 2-16,-2-1-2 15,7-1 1-15,-3-1 1 16,3 1-2-16,-2 0 3 15,-2 0-4-15,-4 1 3 16,3 0-1-16,-4-1-1 16,-3 1 1-16,0-1 0 15,4-1 0-15,-1-2 0 0,0 0 1 16,4 0-1-16,4 0 0 15,0 0 0-15,5-2 0 16,5-4 0-16,1-1 1 16,7-1-1-16,5-3 0 15,0 0 0 1,3 1 1-16,-3-1-1 0,-3 2 0 15,0 0-1-15,-7 1 2 16,-1 3-2-16,-7 1 2 16,-5 4-2-16,-4 0 1 0,-2-3 0 15,1 3 0 1,-1 0 1-16,-1 0-1 15,-1 0-1-15,-1 0 1 16,-2 0 0-16,-1 0 0 0,-2 0 0 16,-3 0 1-16,3 0-2 15,-4 3 1-15,-4-3 0 16,1 0 1-16,0 0-2 15,2 0 1-15,-2 0 0 16,-3 0 0-16,1 0 1 16,0 0-1-16,-2 0-1 15,4 2 1-15,1 0 0 16,6 3 0-16,-1 0 0 15,0-4 0-15,-5 2 0 0,-1 0 0 16,2-3 0-16,2 1 0 16,2-1 0-16,3 0 0 15,3 0 0 1,1 0 0-16,1 0 0 15,-4 0 0-15,3 0 0 0,4-2 1 16,0-1-2-16,4 0 1 16,7-1 0-16,3-2 1 15,4 2-1-15,6-4 0 16,5-1 0-16,1 4 0 15,4-2 0-15,-4 4 1 0,2-4-2 16,-5 3 1 0,0 1 0-16,-3-4 0 0,-4 2 0 15,-4-2 0 1,0-1 0-16,0-1 1 15,-3 1-1-15,4-1-1 16,-4 1 2-16,1 0-1 0,0 2 0 16,-3-4 1-16,3 6-2 15,3 2 1-15,-1 0 0 16,2 1 1-16,-1 1-3 15,-3 0 3-15,-3-1-1 16,1-3 0-16,-3 1 0 16,-3 0 0-16,1 1 0 15,-7 0 0-15,-2 0 0 16,-3 2 0-16,-4 0 0 15,-7 0 0-15,-3 0 0 16,-3 0 0-16,3 0 0 16,1 0-1-16,1 0 1 0,-4 2 0 15,-1 3-1 1,0 0 1-16,2 1 0 0,6 2 0 15,4 4-1-15,6 0 1 16,-2 2-1-16,0 1 1 16,-4-1 0-16,-5-1-1 15,-1-2 2-15,-3-3 1 16,-5-1 0-16,-2-1 4 15,-5-1-1-15,-6-2-3 16,-7 1-2-16,-1-4 1 16,-3 0-1-16,0 0-5 0,0 0-32 15,0 4-64 1,-18-1-277-16</inkml:trace>
  <inkml:trace contextRef="#ctx0" brushRef="#br0" timeOffset="19609.2344">8887 6895 24 0,'-9'9'166'0,"1"-4"-133"16,7-2 22-16,1-3-1 16,0 1-23-16,0-1-9 0,0 0 6 15,0 0 8-15,0 0-6 16,0 0-6-16,0 0-4 15,0 0-3-15,0 0 4 16,1 0-2-16,6 3-2 16,3 0-3-16,1-1-9 15,2 4-1-15,1-4 0 16,0 3 1-16,3-1-2 15,0-1 3-15,5-1 1 16,2-2-1-16,-1 0-2 16,2 0-1-16,-2 0 1 0,2 0-2 15,0-3-1-15,3-1 0 16,2-1 0-16,2 1 0 15,1 1 0-15,1-1 1 16,-1 4-2-16,-1 0 0 16,-4 0 1-16,-3 0 0 15,2 0-1-15,-3 0 1 16,0 0-1-16,-3 0 0 15,4 0 1-15,1 0-1 16,3 0 2-16,5 0-1 16,0 0 1-16,0 0-2 15,1 0 0-15,-1 0 1 16,3 0-1-16,-1 0 1 15,0 0 0-15,-1 0-1 0,-3 0 1 16,3 0 0-16,-7 0-1 16,-1-1 0-16,-2-1 1 15,-2 1 0 1,-3 1-1-16,2 0-1 0,1 0 1 15,-1 0 1-15,2 0-2 16,-2-1 4-16,2-1-3 16,1 2 1-16,0-1-1 15,-1 1 0-15,6-3 0 16,0-2 1-16,2 0 2 15,3-2-2-15,1 3 1 0,1 3-1 16,-2-1 0 0,-1 2-1-16,-3 0-1 0,0 0 1 15,0 0 1 1,-2 0-1-16,-2 0-1 0,0 0 1 15,-5 0 0 1,-3 5 0-16,-4 2 0 0,-2-2-1 16,-2 2-1-16,-1 1-4 15,3 4 3 1,-2 0 3-16,2 0-1 0,0 0 1 15,2-2-1-15,3 1 2 16,6-3 0-16,8 0 2 16,1-6 1-16,6 1-3 15,1-3 0-15,-1 0 0 16,3 0-1-16,-1 0 1 15,2 0 0-15,0 0-2 16,3 0 2-16,-1 0-1 0,0 0 1 16,1 0-1-16,2 0 1 15,3 0-1-15,-3 0-1 16,1 0 2-16,0 0 0 15,0 0-2-15,1 0 1 16,-4-3 1-16,2 1 0 16,-3-4 0-16,-3 3 0 15,-2-2-1-15,-1 1 2 0,-2-1-2 16,-2 1 0-1,-4 1 0-15,-2 1 0 16,0-1 1-16,-1 1-2 16,-2-1 2-16,0 0-1 15,4 2 0-15,-1-1 0 16,0 2 1-16,3 0-2 0,1 0 1 15,5 0 0-15,2 0 0 16,0 0 1-16,-1 0-1 16,-1 0 1-16,4 0-1 15,4 0 1-15,2 0 1 16,6-3-2-16,1-2 0 15,0 0 1-15,3-2 0 16,-2 5 1-16,-1 1-1 16,-5 1 2-16,1 0 3 15,-4-2 0-15,2 1 1 16,-4 0 1-16,-5-1 2 0,-2 2-2 15,-9 0-1 1,-5-3-1-16,-4 3-1 0,-1 0 5 16,3 0 1-16,-4-4 2 15,1-1-7-15,4-3-1 16,-3 0 1-16,8 1-4 15,-3 3 0-15,-3 1-3 16,-4 3 1-16,-4 0-1 16,-2 0-1-16,-1 0 2 15,-1 0-1-15,1 0 1 16,0 0 0-16,-1 0 2 15,-2 0-1-15,1 0 0 0,1 0 0 16,-2 0-3 0,4 0-2-16,-3 5-2 0,-3 0 0 15,1-2 1 1,-5 0-4-16,-1 0-15 0,-1 0-25 15,0 3-26 1,0 2-58-16,0 1-215 0</inkml:trace>
  <inkml:trace contextRef="#ctx0" brushRef="#br0" timeOffset="83974.9474">15733 3338 96 0,'0'-10'216'16,"0"5"-132"-16,0 5 7 0,0 0-36 15,-2 0-29-15,-2 8-15 16,-3 8 1-16,0 4-6 16,-3 5 4-16,0 5-4 15,-2 4-1-15,0 5 0 16,-1 7-1-16,-4 5 0 15,-1 12 4-15,0 6 5 16,-3 6 0-16,1 8-1 16,2 10 5-16,0 5-7 15,4 9-1-15,2 4-3 16,-2 4-1-16,3 6-2 15,4-1-1-15,-1 2 0 0,1-2 0 16,2-5-1-16,3 6 1 16,2 1 0-16,0 6 1 15,4 14-2 1,4 8 0-16,2 8-3 15,-1 3 2-15,0-2-3 0,2-2 4 16,1-5-1-16,-3 1 3 16,6 4-1-16,-3 6 1 15,1 4-4-15,2 3 0 16,1-2 2-16,-2-4 0 15,2-7 3-15,-1-3-2 16,2 4 5-16,1 3-3 16,0 6 1-16,3 2-3 0,1-3 2 15,3-8-2-15,2-13 1 16,1-11 0-16,1-4-2 15,2-4 4 1,1-3-2-16,0 1 1 0,0-5-6 16,-2-6 2-16,-2-10 0 15,1-16-1-15,-4-18 2 16,-3-21-1-16,-7-19-1 15,-9-17-12-15,-6-12-38 16,0-9-48-16,-1-16-71 16,-12-5-236-16</inkml:trace>
  <inkml:trace contextRef="#ctx0" brushRef="#br0" timeOffset="84505.3484">15817 9986 379 0,'-8'-17'179'0,"5"5"-103"16,2 3 22-16,1 5-30 15,0 3-28-15,0 1-18 16,0 0-21-1,13 17-6-15,10 13 0 0,6 15 8 16,7 9 1-16,6 4-2 16,-1 5 3-16,3-8 3 15,1-6 0-15,-8-14 2 16,-9-12 0-16,-10-16-2 0,-7-7-2 15,3-19 5-15,-4-25 15 16,-3-16-10-16,-1-18-10 16,-5-14-1-16,-1-2-2 15,0 2-4-15,0 22-16 16,6 29-37-1,5 36-90-15,6 14-175 0</inkml:trace>
  <inkml:trace contextRef="#ctx0" brushRef="#br0" timeOffset="86782.9524">17477 8899 58 0,'6'-30'60'15,"-2"8"-1"-15,1 3-2 16,-5 2 17-16,0 0 1 16,2 8 18-16,0 2-18 15,1 2-19-15,-3 4-16 16,2 1-5-16,-2 0-7 15,0 1-15-15,0 20-10 16,0 14-1-16,-6 11 21 16,-2 7 2-16,2-3-9 15,1-6-9-15,4-7-4 16,0-5-1-16,-1-4 0 0,2-7-1 15,0-8-3-15,0-6-27 16,0-7-43-16,0 0-52 16,2 0-181-16</inkml:trace>
  <inkml:trace contextRef="#ctx0" brushRef="#br0" timeOffset="86970.1527">17528 8614 463 0,'0'0'142'15,"15"0"-60"-15,12 0-51 16,19 0-14-16,9 0-2 0,4-1-8 16,0 1-5-16,-8 0-17 15,-5 0-66-15,-4 2-269 16</inkml:trace>
  <inkml:trace contextRef="#ctx0" brushRef="#br0" timeOffset="87172.9531">17483 8932 483 0,'0'3'116'15,"0"-3"-44"-15,18 1-36 0,12-1-28 16,18 0 10-1,19 0-5-15,5-4-9 16,1-6-35-16,-13 10-139 0</inkml:trace>
  <inkml:trace contextRef="#ctx0" brushRef="#br0" timeOffset="87360.1534">17477 9220 479 0,'0'0'178'15,"4"0"-88"-15,14 0-35 16,13 0-36-16,12 0-4 16,15-5-9-16,7-2-3 15,1-2-25-15,2 8-85 0,-4 1-270 16</inkml:trace>
  <inkml:trace contextRef="#ctx0" brushRef="#br0" timeOffset="87750.1541">18255 8826 282 0,'0'-20'198'16,"0"11"-84"-16,0 6-18 15,0 3-30-15,0 12-52 16,-2 25-22-16,-3 12 13 15,1 12 7-15,4 5-1 16,0-5-7-16,0-6-2 16,0-1 1-16,0-8-6 15,0-5-32-15,0-10-77 0,2-6-242 16</inkml:trace>
  <inkml:trace contextRef="#ctx0" brushRef="#br0" timeOffset="87921.7544">18131 9131 514 0,'22'0'111'16,"11"-7"-23"-16,14-3-45 15,2 1-32-15,2-2-7 0,-1 11-32 16,-8 0-135-1</inkml:trace>
  <inkml:trace contextRef="#ctx0" brushRef="#br0" timeOffset="88202.5549">18468 9206 714 0,'0'-25'124'0,"0"-1"-36"15,0-5-52-15,11 6-25 16,3 6-11-16,2 7-4 15,2 9 2-15,-1 3 1 16,-2 6-4-16,-7 22-12 16,-8 4-7-16,0 3 4 15,-13 2 11-15,-10-8 3 0,1-7 6 16,5-8 2-16,4-8 2 15,4-6-3-15,3 0 0 16,-1 0-13-16,4-10-48 16,3 1-78-16,0-2-101 15</inkml:trace>
  <inkml:trace contextRef="#ctx0" brushRef="#br0" timeOffset="88436.5553">18755 8843 595 0,'0'-5'167'0,"-1"5"-71"16,1 0-38-16,0 2-42 15,0 27-20-15,0 15 1 16,0 14 9-16,0 10-3 15,0-2-1-15,0-4 2 16,0 1-2-16,0-6-6 16,0-10-30-16,0-13-70 15,1-5-189-15</inkml:trace>
  <inkml:trace contextRef="#ctx0" brushRef="#br0" timeOffset="88623.7556">18650 9146 435 0,'0'0'217'16,"8"0"-135"-16,19-2-21 15,22-14-47-15,14-6-6 16,10 4-10-16,-2 8-68 15,-9 10-110-15</inkml:trace>
  <inkml:trace contextRef="#ctx0" brushRef="#br0" timeOffset="88998.1563">19046 9304 361 0,'-5'-11'230'0,"0"2"-143"16,-1-6-9-16,-1-5-27 15,4-6-19-15,3-5-13 16,0 2-9-16,7 0-7 15,11 6-4-15,4 4-8 16,2 7 3-16,5 7 5 16,-1 5-2-16,-7 3-1 15,-7 18-9-15,-12 6-1 0,-2 4 0 16,-13 1 7-1,-13-1 4-15,-1-4 3 0,1-10 0 16,10-5-12-16,5-10-20 16,6-2-2-16,5 0-14 15,0-19-17-15,0-5-54 16,16-8-149-16</inkml:trace>
  <inkml:trace contextRef="#ctx0" brushRef="#br0" timeOffset="89138.5566">19197 9232 198 0,'2'36'115'16,"5"-7"-29"-1,-1-8-19-15,4-6-33 0,-2-5-21 16,0-5-6-16,-2-5-3 16,-1 3-59-16,0-3-244 15</inkml:trace>
  <inkml:trace contextRef="#ctx0" brushRef="#br0" timeOffset="89606.5574">19361 8872 260 0,'0'-15'358'15,"0"11"-208"-15,0 4-40 16,0 0-46-16,0 0-42 0,0 12-22 16,0 16-4-16,2 11 4 15,0 7 3-15,-2 3 1 16,0 1 0-1,0-4-3-15,0-6 1 0,0-2 0 16,0-13-2-16,0-9 2 16,0-7-2-16,0-8-1 15,0-1 2-15,0 0-1 16,-1 0 2-16,-2 0 4 15,-1-3-2-15,1-2-4 16,0-2 1-16,3 2-1 16,0 0-1-16,0 4-1 15,0 1-4-15,0 0-2 16,0 0-3-16,0 0 0 15,0 0-1-15,0 0 3 0,-1 0 5 16,1 0 1 0,0 0 1-16,-1 0 2 0,1 0-1 15,-2 0 1-15,2 0-1 16,-1 0-2-16,1 0-10 15,-1 0-19-15,-1 0-13 16,-3 1-30-16,-2 7 1 16,-1 1 12-16,2 2-50 15,5 0-159-15</inkml:trace>
  <inkml:trace contextRef="#ctx0" brushRef="#br0" timeOffset="90277.3586">20087 8801 291 0,'-2'-4'169'15,"2"4"-57"-15,-3 0-46 16,1 0-22-16,-5 18-24 15,-2 14-12-15,-4 11 12 16,1 14 20-16,3-1 1 16,4-3-14-16,1-4-7 15,3-6-9-15,1-10-3 16,0-4-4-16,0-12-3 15,-1-9 2-15,-1-5 0 16,2-3 0-16,0 0 3 16,0 0 6-16,0-12 0 15,0-11-8-15,17-6-9 0,3-1-3 16,11 0-3-16,1 10-2 15,2 11 1 1,-2 9 3-16,-4 0 4 0,-8 20 2 16,-10 8 0-16,-10 5-2 15,-1 7 1-15,-22-4 6 16,-2-2 10-16,-4-6 10 15,1-8-5-15,3-10 0 16,4-8 2-16,6-2-4 16,5 0-6-16,0-4-5 15,4-10 2-15,4-6-10 0,2 0-20 16,0-2-36-1,15 4-93-15,12 9-198 16</inkml:trace>
  <inkml:trace contextRef="#ctx0" brushRef="#br0" timeOffset="90573.7591">20559 9254 629 0,'-31'0'135'0,"-1"0"-39"16,0 0-31-1,1 0-32-15,3-10-17 16,7-2-7-16,5-2-4 16,8-3-3-16,5-6 0 0,3 2-8 15,0-2-5 1,13 0-3-16,4 6 1 0,2 8-7 15,-2 2 5-15,0 7-7 16,-7 0 9-16,-2 0 7 16,-5 7 3-16,0-1 1 15,1 2-4-15,1-4-14 16,0 4-53-16,4-3-46 15,-1 3-65-15,2 3-281 16</inkml:trace>
  <inkml:trace contextRef="#ctx0" brushRef="#br0" timeOffset="90932.5597">20720 9105 606 0,'0'0'147'0,"0"0"-84"0,0 6-32 16,0 7-19-16,7 7 0 16,-2 3 9-16,1 5 0 15,-3-5-9-15,-3-4-3 16,0-7-5-16,0-7-2 15,0-5 2-15,-1 0 3 0,-9 0 7 16,-4-12 11 0,0-10-12-16,2-12-6 0,6-12-5 15,6-12-1-15,4-17 0 16,19-8-2-1,9-3-1-15,7 13-4 16,2 18-4-16,2 23 1 0,-7 20-15 16,-5 12-30-16,-9 10-64 15,-9 21-137-15</inkml:trace>
  <inkml:trace contextRef="#ctx0" brushRef="#br0" timeOffset="91104.16">20628 9069 551 0,'0'-4'188'15,"4"1"-87"-15,14-2-63 0,16-1-36 16,9-2 0-16,8 4-6 15,1 4-41-15,-4 0-127 16,-3 17-264-16</inkml:trace>
  <inkml:trace contextRef="#ctx0" brushRef="#br0" timeOffset="91384.9604">20926 9114 683 0,'0'-22'148'16,"0"-5"-54"-16,8 1-44 0,6 6-41 15,4 8-10 1,1 7-3-16,6 5 4 0,-2 0 1 16,-3 11-1-16,-6 10-1 15,-10 1-6-15,-4 4 3 16,-9-3 1-16,-13 0 2 15,-1-6 2-15,-2-2 2 16,7-10-1-16,6-5 1 16,8 0-4-16,4 0-5 15,0-2-41-15,0 1-77 16,0-1-100-16</inkml:trace>
  <inkml:trace contextRef="#ctx0" brushRef="#br0" timeOffset="91681.361">21179 9124 566 0,'0'7'132'16,"0"-1"-67"-16,0 3-32 15,0 8-13-15,0-2 6 16,0 2-1-16,0-6-8 15,0-5-9-15,0-6 0 16,0 0 5-16,0 0 18 16,0 0 2-16,-2-9-4 15,0-8-14-15,2-4-13 16,0-4-2-16,0-8 0 15,0-3 0-15,4-5 0 0,14-4-4 16,9 7-11-16,10 6-23 16,11 10-46-16,8 13-144 15,2 9-358-15</inkml:trace>
  <inkml:trace contextRef="#ctx0" brushRef="#br0" timeOffset="91962.1615">21602 9212 548 0,'-24'0'175'15,"-3"0"-50"-15,-4-3-44 0,-4-8-30 16,1-4-24 0,-1-2-23-16,11-1 8 15,7-2-12-15,9-7 0 0,8 0 0 16,0-1-3-1,14 6-13-15,3 5-1 0,1 8 1 16,-3 6-11-16,-2 3 7 16,-3 0 11-16,-5 0 5 15,-1 0 0-15,-2 5 2 16,2 2-6-16,1-3-26 15,4-1-54-15,4 0-45 16,4 2-165-16</inkml:trace>
  <inkml:trace contextRef="#ctx0" brushRef="#br0" timeOffset="92352.1621">21757 8930 211 0,'0'-6'247'0,"0"6"-122"16,0 0-37-16,4 0-25 16,16 0-31-16,13-2-8 15,10-5-9-15,9 0-9 16,-3 2-4-16,-8 5-5 15,-10 0-47-15,-11 15-111 16</inkml:trace>
  <inkml:trace contextRef="#ctx0" brushRef="#br0" timeOffset="92523.7624">21801 9087 417 0,'0'0'233'0,"11"0"-104"0,10 0-72 16,10 0-28-16,11 0-23 15,6 0-4-15,2-2-28 16,3-1-143-16,2 3-442 16</inkml:trace>
  <inkml:trace contextRef="#ctx0" brushRef="#br0" timeOffset="92773.3628">22312 8682 607 0,'0'0'168'16,"0"0"-101"-16,0 20-35 16,0 9-28-16,0 13 1 15,0 13 17-15,0 3-7 16,0-5-9-16,2-6-3 15,-2-2 0-15,0-8-1 16,0-11-12-16,-2-4-38 16,-5-10-52-16,-2-2-77 15,5-3-221-15</inkml:trace>
  <inkml:trace contextRef="#ctx0" brushRef="#br0" timeOffset="92960.5633">22285 8676 483 0,'44'-16'151'16,"22"-9"-62"-16,17-10-33 16,5 3-39-16,-17 9-11 15,-19 18-4-15,-12 5-2 16,-12 13-43-16,-10 13-84 15,-10 3-363-15</inkml:trace>
  <inkml:trace contextRef="#ctx0" brushRef="#br0" timeOffset="93132.1636">22326 8911 453 0,'38'-7'159'15,"10"-1"-61"-15,6-4-46 16,2 2-40-16,-4 5-7 15,-10 5-15-15,-10 0-78 16,-13 20-244-16</inkml:trace>
  <inkml:trace contextRef="#ctx0" brushRef="#br0" timeOffset="93288.1638">22412 9103 462 0,'0'0'220'0,"5"0"-96"15,11 0-60-15,5 0-41 16,11 0-12-16,8-1-10 15,11 0-36-15,4 1-74 16,2 0-229-16</inkml:trace>
  <inkml:trace contextRef="#ctx0" brushRef="#br0" timeOffset="93537.7643">22877 8844 622 0,'0'-11'160'0,"0"11"-66"15,0 0-45-15,0 20-38 16,0 17-19-16,-3 17 11 16,0 9 2-16,-1-1-1 15,1-7-2-15,3-10 2 16,0-6-2-16,0-12-2 15,0-11-43-15,5-9-46 16,3-4-91-16,-1-3-329 16</inkml:trace>
  <inkml:trace contextRef="#ctx0" brushRef="#br0" timeOffset="93678.1645">22733 9111 432 0,'4'-2'208'0,"15"2"-128"16,8 0-28-16,7-2-40 15,3 1-6-15,1 1-62 16,-3 0-162-16</inkml:trace>
  <inkml:trace contextRef="#ctx0" brushRef="#br0" timeOffset="93974.565">23038 9227 630 0,'-3'-14'165'0,"2"-7"-63"16,1-5-45-16,3-2-32 15,10-1-16-15,1 5-11 16,3 8-1-16,0 7-4 16,2 9 3-16,-1 0-1 15,-2 10-5-15,-10 11-7 16,-3 5 2-16,-3 3 3 15,-2-6 8-15,-6-1 2 16,-1-10 3-16,3-6 0 16,0-6-3-16,0 0-7 15,-1 0-31-15,1-3-59 16,-1 0-74-16,2 3-288 0</inkml:trace>
  <inkml:trace contextRef="#ctx0" brushRef="#br0" timeOffset="94208.5655">23388 8867 315 0,'-5'-7'398'0,"5"7"-272"16,0 1-51-16,0 7-34 0,0 7-32 15,2 16-15-15,5 15 6 16,-2 9 4 0,-2 3-3-16,-1-4 3 15,-2-5-2-15,0-3-7 16,-9-11-46-16,0-3-77 0,-2-7-172 15</inkml:trace>
  <inkml:trace contextRef="#ctx0" brushRef="#br0" timeOffset="94348.9657">23317 9160 491 0,'28'-7'141'0,"4"2"-89"15,7-3-25-15,9 5-32 16,0 3-25-16,-3 7-157 15</inkml:trace>
  <inkml:trace contextRef="#ctx0" brushRef="#br0" timeOffset="94645.3661">23618 9232 578 0,'0'-14'160'16,"0"-5"-37"-16,11-3-53 15,7 5-49-15,4 2-26 16,1 7 6-16,-5 6 1 15,1 2-3-15,-6 0-4 16,-10 16-6-16,-3 2-6 16,-15 11-2-16,-13-1 11 0,-4-2 4 15,4-6 0-15,12-9-11 16,9-8-2-16,7-3 3 15,0 0-8-15,11-17-6 16,7-8-27-16,5-1-41 16,-2-3-82-16,-3 5-121 15</inkml:trace>
  <inkml:trace contextRef="#ctx0" brushRef="#br0" timeOffset="94738.9663">23740 9151 94 0,'4'15'160'0,"-1"5"-23"16,0 2-31-16,-2-4-45 16,-1-2-31-16,0-3-24 15,0-7-3-15,0-1-72 0,0-2-225 16</inkml:trace>
  <inkml:trace contextRef="#ctx0" brushRef="#br0" timeOffset="94957.3667">24021 8756 667 0,'0'0'132'16,"-2"21"-53"-16,0 15-29 15,1 20-24-15,1 7-8 16,0-2 0-16,0-1-14 15,0-10-1-15,0-4 1 0,0-6-12 16,0-11-48 0,0-3-111-16,0-4-294 15</inkml:trace>
  <inkml:trace contextRef="#ctx0" brushRef="#br0" timeOffset="95487.7677">22491 10190 347 0,'-8'-30'268'0,"5"-8"-154"15,3 6-21-15,5-6-33 16,15-7-37-16,13-2-15 16,6 4-7-16,2 8-2 0,-5 14 1 15,-3 16-2-15,-8 5-1 16,-10 20-2-16,-14 15-7 15,-1 7 2-15,-26 5 8 16,-7-2 4-16,-6-4-1 16,2-9 2-16,7-14-2 15,5-10-1-15,11-8-8 16,7 0-18-16,3-2-29 15,4-16-32-15,0-7-14 16,11-5-103-16,11-4-131 16</inkml:trace>
  <inkml:trace contextRef="#ctx0" brushRef="#br0" timeOffset="95612.5679">22669 9965 31 0,'0'36'270'16,"0"3"-141"0,0-2-23-16,0-3-67 0,0-1-28 15,0-6-8-15,7-5-54 16,7 1-284-16</inkml:trace>
  <inkml:trace contextRef="#ctx0" brushRef="#br0" timeOffset="95940.1685">22906 9990 630 0,'0'0'173'15,"0"0"-111"-15,2 13-40 16,3 10-5-16,2 8 3 0,-2 5-8 15,-1-2-10-15,-3-4-1 16,-1-6 1-16,0-10 0 16,0-9-3-16,0-5-1 15,0 0 1-15,0-4 8 16,-3-14 1-16,0-7-5 15,2-7-1-15,1-10 1 16,0-11-3-16,9-12 5 16,8-10 1-16,5-8-2 15,0 5-4-15,1 16-3 16,-2 21-13-16,-1 26-18 15,-3 15-45-15,-3 12-87 0,6 25-153 16</inkml:trace>
  <inkml:trace contextRef="#ctx0" brushRef="#br0" timeOffset="96111.7687">22843 10057 531 0,'0'0'218'0,"4"0"-100"16,10 0-67-16,16-7-47 15,15-7 8-15,11 1-9 0,11 1-33 16,2 8-79 0,-5 4-139-16</inkml:trace>
  <inkml:trace contextRef="#ctx0" brushRef="#br0" timeOffset="96486.1695">23173 9685 151 0,'9'-44'144'16,"5"6"-53"-16,-1 9 4 0,-3 15-35 15,-10 11 1-15,0 3-15 16,0 14-25-16,-3 22-7 15,-5 20 29-15,-1 14 21 16,5 10-15-16,3-3-23 16,1-4-13-16,0-3-6 15,0-5-5-15,0-4 2 16,0-8-4-16,0-9 1 15,-2-12-32-15,2-11-66 0,-2-6-141 16</inkml:trace>
  <inkml:trace contextRef="#ctx0" brushRef="#br0" timeOffset="96688.9697">23100 10011 512 0,'19'-4'129'0,"20"-6"-28"0,15-5-24 16,1-4-56 0,-2 4-15-16,-3 7-6 15,-7 8-77-15,-6 4-113 16</inkml:trace>
  <inkml:trace contextRef="#ctx0" brushRef="#br0" timeOffset="97032.1704">23712 10199 620 0,'-24'0'117'0,"-19"0"-36"15,3-1-19-15,-1-7-29 16,3-4-12-16,4-2-9 16,5-8-5-16,9-5 0 0,10-7-3 15,10-4-5-15,0 1 0 16,10 3-6-16,11 13-4 15,3 6-3-15,0 11-11 16,-4 4 2 0,-2 0 2-16,-7 8 6 0,-8 6-2 15,-1 1-8-15,-2 2-11 16,0 1-36-16,3 1-46 15,8 1-219-15</inkml:trace>
  <inkml:trace contextRef="#ctx0" brushRef="#br0" timeOffset="97359.771">23905 10004 703 0,'0'0'129'0,"0"0"-58"16,0 5-43-16,0 12-24 15,0 3 1-15,0 3 1 16,0 0 2-16,0-8-3 16,0-7-5-16,0-5 0 15,0-3 1-15,0 0 4 16,0-3 6-16,-3-17 12 15,-2-11-9-15,-3-7-13 0,3-10 6 16,1-4-11 0,4 2 5-16,0-4 2 15,17 4-6-15,6 9 0 16,5 9-4-16,5 15-4 0,-2 14-9 15,4 3-32-15,-1 31-78 16,-6 12-172-16</inkml:trace>
  <inkml:trace contextRef="#ctx0" brushRef="#br0" timeOffset="99231.7743">19144 11255 248 0,'0'-15'217'15,"0"11"-110"-15,0 1-25 16,0 3-13-16,0 3-61 15,0 24-27-15,-2 16 25 16,-10 18 18-16,-5 11 1 16,7-3-7-16,3-5-8 15,7-11-8-15,0-17 2 16,8-10-3-16,1-8 1 15,1-11-4-15,-3-7-30 16,2 0-40-16,5-14-16 0,-3-9-217 16</inkml:trace>
  <inkml:trace contextRef="#ctx0" brushRef="#br0" timeOffset="99403.3746">19099 11178 166 0,'0'-13'388'0,"14"-4"-289"16,24-2-38-16,12-3-42 15,10 3-13-15,-1 7-1 16,-3 4-3-16,-8 8-5 16,-6 0-77-16,-1 15-213 15</inkml:trace>
  <inkml:trace contextRef="#ctx0" brushRef="#br0" timeOffset="99574.9749">19121 11385 375 0,'0'2'168'16,"21"-2"-77"-16,10 0-48 16,8-3-13-16,10-8-18 15,-2 2-5-15,-1 6-37 16,-10 3-199-16</inkml:trace>
  <inkml:trace contextRef="#ctx0" brushRef="#br0" timeOffset="99762.1752">19066 11722 570 0,'0'17'109'0,"1"-12"-29"16,21-2-37-16,10 1-13 15,24-4 11-15,14 0-22 16,11-19-11-16,0 1-5 15,-6 4-24-15,-1 12-159 16,-11 2-359-16</inkml:trace>
  <inkml:trace contextRef="#ctx0" brushRef="#br0" timeOffset="99980.5756">19663 11594 561 0,'-2'0'161'0,"2"0"-63"15,0 1-66-15,0 13-35 16,0 9-5-16,0 6 9 16,0 8-2-16,0 2 4 15,0-1-17-15,0-5-56 16,0-5-73-16,0-7-264 15</inkml:trace>
  <inkml:trace contextRef="#ctx0" brushRef="#br0" timeOffset="100167.7759">19500 11552 520 0,'0'0'173'0,"6"0"-78"16,23 0-63-16,21 0-2 15,21-18-7-15,7-2-15 16,-12 6-4-16,-10 11-7 16,-7 3-106-16,-4 20-225 15</inkml:trace>
  <inkml:trace contextRef="#ctx0" brushRef="#br0" timeOffset="100479.7764">20114 11547 396 0,'0'-7'173'0,"0"7"-91"15,0 0 3-15,0 0-40 16,0 6-32 0,0 8-18-16,0 3 8 15,0 10 10-15,0 4 0 16,0 2-4-16,0 1-4 15,0-2-2-15,0-4 1 0,0-7-5 16,0-6-40-16,0-9-99 16,1-3-105-16</inkml:trace>
  <inkml:trace contextRef="#ctx0" brushRef="#br0" timeOffset="100682.5768">20105 11485 457 0,'-9'-7'200'0,"1"6"-97"0,-2 1-36 16,-2 0-40-16,-3 1-21 16,-1 15-7-16,1 4 0 15,3 4-4-15,6 0-55 16,6-3-76-16,4 2-216 15</inkml:trace>
  <inkml:trace contextRef="#ctx0" brushRef="#br0" timeOffset="100885.3772">19974 11854 416 0,'0'3'204'16,"10"-3"-64"-16,16 0-55 15,15 0-47-15,13-16-7 16,2-3-21-16,-4 2-7 16,-11 8-5-16,-3 9-63 15,-8 0-260-15</inkml:trace>
  <inkml:trace contextRef="#ctx0" brushRef="#br0" timeOffset="101431.3781">20647 11455 290 0,'-7'13'153'15,"7"-5"-28"-15,0-8-41 16,12 0-16-16,13 0-21 15,15-8-18-15,16-12-14 0,11 0-10 16,0 5-3-16,-12 12-9 16,0 3-128-16,-14 20-239 15</inkml:trace>
  <inkml:trace contextRef="#ctx0" brushRef="#br0" timeOffset="101618.5785">20759 11652 637 0,'27'-1'156'0,"19"-3"-72"16,11-11-52-16,8-4-25 15,1 4-4-15,-9 9-2 0,-1 6-86 16,3 5-229-16</inkml:trace>
  <inkml:trace contextRef="#ctx0" brushRef="#br0" timeOffset="102928.9807">21734 11062 326 0,'0'0'157'16,"0"6"-74"-16,0 11-51 15,0 12 2-15,-4 15 32 16,-3 13 6-16,3 5-37 15,1 0-20-15,3-3-9 16,0-9-2-16,0-6-3 16,0-10 0-16,0-8 2 15,0-6-6-15,-2-9-42 16,0-8-70-16,1 0-89 15,1-3-182-15</inkml:trace>
  <inkml:trace contextRef="#ctx0" brushRef="#br0" timeOffset="103116.1811">21776 11076 231 0,'23'-11'206'0,"11"-1"-112"15,6-8-49-15,7-3-27 16,4 2-12-16,-9 11 0 15,-5 10-7-15,-2 0-60 16,-8 5-260-16</inkml:trace>
  <inkml:trace contextRef="#ctx0" brushRef="#br0" timeOffset="103568.5819">21747 11434 316 0,'0'0'228'0,"0"0"-115"0,0 0-10 16,12 0-55 0,11-7-27-16,11-7-10 15,10-6-6-15,4-2-3 16,2 6-1-16,-4 11 0 0,-3 5-42 15,-5 0-160-15</inkml:trace>
  <inkml:trace contextRef="#ctx0" brushRef="#br0" timeOffset="103786.9822">21798 11613 388 0,'12'0'214'15,"11"0"-113"1,6 0-26-16,4-9-42 0,3-2-24 16,4 2-7-16,-2 5-9 15,4 3-129-15,-1 1-205 16</inkml:trace>
  <inkml:trace contextRef="#ctx0" brushRef="#br0" timeOffset="104067.7827">22417 11422 561 0,'-5'-12'171'0,"5"12"-80"15,0 0-28-15,0 2-38 16,0 17-30-16,-2 15-13 16,-3 12 22-16,-1 12 4 15,3-4-5-15,3-10-2 16,0-9 1-16,0-8-8 15,0-12-19-15,0-5-77 16,0-9-41-16,-1-1-155 16</inkml:trace>
  <inkml:trace contextRef="#ctx0" brushRef="#br0" timeOffset="104239.3831">22198 11487 396 0,'28'-9'199'0,"8"4"-110"15,11-8-42-15,8-5-39 16,4 6-3-16,-4 9-14 16,-2 3-104-16,-3 15-248 15</inkml:trace>
  <inkml:trace contextRef="#ctx0" brushRef="#br0" timeOffset="104582.5837">22723 11471 570 0,'0'0'184'16,"1"0"-73"-16,15-9-59 16,8-5-40-16,5-3-8 15,4 0-3-15,-5 8-2 16,-8 9 1-16,-8 2-2 15,-6 25-5-15,-6 12 4 0,-15 5 1 16,-11 5 5 0,-6 0 4-16,3-6-6 15,2-4 3-15,5-10 1 16,9-8 6-16,6-7-1 15,7-4 3-15,0-3 1 16,0-3 7-16,19-1-11 0,12-3-5 16,17-2-5-16,17-13 0 15,15-5 0-15,6 5 0 16,1 8 0-16,-12 7-130 15,-16 3-577-15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10-21T12:46:43.9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14332 6642 179 0,'-5'0'104'0,"2"0"-57"16,3 0 9-16,0 0-6 16,0 0-17-16,0 0 2 15,0 0-5-15,0 0-8 16,0 0-4-16,0 0-1 15,0 0-7-15,0 1-3 0,11 9-1 16,8 0 13-16,10-2 14 16,8 3 7-16,8-5-7 15,7-2-4-15,4 0-9 16,4 2-2-16,3-2-6 15,3 3-3-15,3-3-1 16,2-3 12-16,2-1-1 16,0 0-7-16,0 0-5 15,4-4-2-15,1-8 0 16,7 1-4-16,-5-1 0 15,-10 6 0-15,-15 0 0 16,-21 4-4-16,-16 2-19 0,-15 0-65 16,-3 0-90-1,-20 0-390-15</inkml:trace>
  <inkml:trace contextRef="#ctx0" brushRef="#br0" timeOffset="811.2015">14481 6454 0 0,'7'0'126'15,"-1"0"-75"-15,-1 0-13 16,-4 0-22-16,-1 0-2 15,0 0 5-15,0 2 12 16,0 1 28-16,0-2 36 0,-1 0-9 16,-12 2-23-1,-1 3-13-15,-6 5-14 16,-6 1-5-16,1 7 0 15,-6-2-9-15,1 4 4 0,0 0-6 16,3 0-6-16,3-3-1 16,6 0 1-16,8-4-2 15,3-3-6-15,6-5 1 16,1-5-1-16,0-1-5 15,0 0-2-15,0 5 1 16,4 0-2-16,7 4 5 16,3 4 11-16,3 0-5 15,-2 0 1-15,-1 0-2 16,-2 1-2-16,0-2-2 15,-3-2-2-15,2 0 1 16,0-4 1-16,-1 0-2 0,-1 1 1 16,2 2-2-1,-4-1 0-15,-1 0-1 16,-5 3-7-16,-1-5-43 0,0 1-73 15,0 3-141-15</inkml:trace>
  <inkml:trace contextRef="#ctx0" brushRef="#br0" timeOffset="1840.8032">15879 6774 216 0,'-6'-15'147'0,"3"1"-24"16,2 7-25-16,-2 6-42 15,3 1-14-15,0 0-23 16,0 5-20-16,0 16-13 16,-3 8 21-16,1 11 3 0,-2 6 9 15,-1-5-6-15,2-4-4 16,1-9-2-1,-1-8 1-15,3-8 1 0,0-8-1 16,0-4 9-16,0 0 17 16,0 0 10-1,0-15 4-15,0-14-20 0,-3-13-18 16,3-17-9-16,-2-13 1 15,2 0-1-15,0 6-2 16,0 12-2-16,10 24-8 16,4 14-3-16,3 12-2 15,5 4 13-15,3 0 2 16,-4 9-6-16,-5 13 0 0,-8 0-3 15,-7 9 6-15,-1 3-1 16,-7-4 2-16,-8-1 4 16,2-10 3-16,1-6-2 15,3-6 0-15,-1-6 0 16,1-1 2-16,-1 0-21 15,-3-12-68-15,4 0-68 16,8-2-172-16</inkml:trace>
  <inkml:trace contextRef="#ctx0" brushRef="#br0" timeOffset="2230.804">16162 6682 353 0,'0'0'211'16,"0"0"-126"-16,0 0-40 15,0 0-36-15,0 0-12 16,0 0-4-16,0 6 4 15,0 8 6-15,0 1 3 16,0 0 1-16,0-5-1 16,0-4 1-16,0-4 1 15,0-2 13-15,0 0 33 16,0 0 2-16,0-19-7 15,0-9-24-15,0-8-20 0,3-7-5 16,5 4 2-16,-2 5-3 16,1 10 0-16,-1 7-6 15,3 10-1-15,3 4-3 16,9 3 0-16,4 3-30 15,4 19-69-15,0 7-49 16,-5 7-313-16</inkml:trace>
  <inkml:trace contextRef="#ctx0" brushRef="#br0" timeOffset="2449.2043">16465 6682 223 0,'-3'0'414'0,"3"0"-273"16,0 0-65-16,0 0-45 15,0 0-24-15,0 0-8 16,0 9-4-16,0 8 6 16,0 3-1-16,-2 1 4 15,0-1-6 1,1-3-31-16,-1-4-47 0,-2-4-43 15,1-5-113-15</inkml:trace>
  <inkml:trace contextRef="#ctx0" brushRef="#br0" timeOffset="2589.6045">16398 6486 515 0,'-4'-10'133'0,"4"8"-43"0,0 2-57 16,0 0-33-1,5 7-22-15,11 15-1 0,3 9-23 16,4 5-50-16,2 1-219 15</inkml:trace>
  <inkml:trace contextRef="#ctx0" brushRef="#br0" timeOffset="2964.0053">16620 6696 394 0,'0'-1'253'16,"0"1"-141"-16,-1 0-74 15,1 0-39 1,-4 16-12-16,4 7 15 0,-2 0 3 15,2-6-2-15,0-10-1 16,0-4-2-16,0-1 1 16,0-2 3-16,0 0 8 15,0 0 25-15,2-8 11 16,7-13-18-16,2-12-21 15,4-5-8-15,0 6 0 16,-5 11-1-16,-4 8-2 0,-3 9 3 16,-1 4 3-1,3 0-4-15,3 6-6 16,4 15 3-16,2 7 5 15,-3 1 0-15,1 2 1 16,-3-5-1-16,2 0-1 16,-1-3-26-16,-1-1-34 0,4 2-45 15,3-9-32-15,5-4-213 16</inkml:trace>
  <inkml:trace contextRef="#ctx0" brushRef="#br0" timeOffset="3260.4058">17054 6936 381 0,'-7'0'284'0,"-2"0"-146"0,-3-2-62 15,1-8-31-15,-1-3-15 16,-1-3-7-16,1-1-8 15,-1 0-7-15,3 0-5 16,-1 2-2-16,6 6-1 16,3 2-2-1,2 3-2-15,0 3-2 16,0-1-2-16,0 1-6 15,0 1-12-15,0 0-11 0,5 0 2 16,7 0-63-16,-4 0-103 16,1 3-299-1</inkml:trace>
  <inkml:trace contextRef="#ctx0" brushRef="#br0" timeOffset="3946.807">16784 6743 280 0,'0'0'176'16,"0"0"-40"-16,0 0-45 15,0 0-10-15,7-1-15 16,4-13-14-16,8-11-17 0,9-7-23 16,2-1-8-1,1 4-3-15,-8 10-1 0,-3 4 2 16,-6 7-1-16,-5 4 1 15,-3 4 0-15,-2 0-2 16,-1 10-2-16,-3 13 2 16,0 8 3-16,0 12 4 15,-3 0-2-15,-2-2 2 16,2-4-3-16,3-7 2 15,0-2-2-15,0-5 4 16,3-5-3-16,4-1 0 16,-2-5-3-16,-1-2 3 0,1-5-5 15,-3-3 1-15,1 0-3 16,-2-2-22-16,1 0-41 15,3 0-74-15,1-9-284 16</inkml:trace>
  <inkml:trace contextRef="#ctx0" brushRef="#br0" timeOffset="4446.0078">17366 6820 172 0,'2'1'152'16,"-2"1"-12"-16,0 1-30 16,0 0-22-16,-7 0-5 15,-10 2-11-15,-7 0-16 16,-4 2-8-16,-4-4-11 15,3-3-15-15,3 0-8 0,3-3-5 16,5-17 0 0,3-4 0-16,4-12-7 15,7-9-2-15,4 0 0 16,10 2-12-16,13 11-9 0,5 11 0 15,2 11-6-15,0 4-4 16,-3 4 12-16,-10 2 14 16,-5 0 3-16,-6 12-3 15,-6 1 3-15,0 1 1 16,0 2 1-16,-5 0 5 15,-7-6 1-15,0 1-3 0,-4-3 1 16,-1 0-22 0,-1 1-88-16,4-2-69 15,5-2-203-15</inkml:trace>
  <inkml:trace contextRef="#ctx0" brushRef="#br0" timeOffset="6489.6114">17749 6362 352 0,'-26'1'137'0,"-11"25"-41"16,-1-1-37-16,0 8-9 16,19 10-7-16,9 5-1 15,4 2-11-15,6 0-9 16,0 6-3-16,0-10-7 0,7-3-2 15,3-6-5-15,6-8-3 16,-2-5-4-16,0-2 6 16,1-5-22-1,-1-2-53-15,5-4-75 0,3-5-195 16</inkml:trace>
  <inkml:trace contextRef="#ctx0" brushRef="#br0" timeOffset="6786.012">17870 6757 598 0,'8'-33'69'0,"8"-2"-5"16,0 11-36-1,0 9-23-15,-4 11 2 0,1 4-9 16,-4 3-13-16,-4 18 5 16,-5 8 16-16,0 2 3 15,-7 2 0-15,-13-2 4 16,3-4-7-16,2-3-3 15,3-8 2-15,3-8-17 16,2-7-17 0,4-1-8-16,3-15-32 0,0-20-95 15,13-11-82-15</inkml:trace>
  <inkml:trace contextRef="#ctx0" brushRef="#br0" timeOffset="6926.4122">17993 6650 66 0,'4'29'221'0,"1"1"-112"15,-1-1 4-15,-1 2-31 16,3-2-34-16,-1-6-31 15,2 2-9-15,0-2-5 16,3-9-10-16,0-5-124 16,4-6-270-16</inkml:trace>
  <inkml:trace contextRef="#ctx0" brushRef="#br0" timeOffset="7269.6128">18191 6716 544 0,'0'4'108'0,"0"4"-43"16,0 2-12-16,0 6-16 16,0-3-14-1,3 0-11-15,-1-7-3 0,-2-3-4 16,3 0-2-16,-3-3 3 15,2 0 10-15,-2 0 21 16,0-6 6-16,0-17-13 16,0-12-19-16,-2-14-11 15,-3-10-2-15,4 2 2 16,1 2-2-16,3 8-2 0,12 14 0 15,2 9-6 1,4 12-1-16,4 7-1 0,-1 5-31 16,0 0-50-1,-6 12-73-15,-9 10-143 0</inkml:trace>
  <inkml:trace contextRef="#ctx0" brushRef="#br0" timeOffset="7441.2131">18110 6703 523 0,'0'0'204'0,"0"0"-71"0,15-7-85 16,11-7-41-1,9-3 3-15,9 2-13 0,-1 7 2 16,-4 8-32-1,-2 0-140-15,3 0-224 0</inkml:trace>
  <inkml:trace contextRef="#ctx0" brushRef="#br0" timeOffset="7675.2135">18554 6418 619 0,'0'0'202'16,"-1"0"-112"-16,1 0-54 15,0 10-34-15,-1 16-4 0,0 10 10 16,1 6 8-16,0 3-7 16,0-3-7-16,0 4-1 15,0 0 6-15,0-3-5 16,0-6-19-16,0-5-34 15,0-3-118-15,0-12-167 16</inkml:trace>
  <inkml:trace contextRef="#ctx0" brushRef="#br0" timeOffset="7846.8138">18475 6578 496 0,'0'-3'178'0,"0"2"-68"0,1 1-80 16,22-1-50-16,14-1 23 15,13 2 4-15,4 0-67 16,-2 3-126-16,-1 11-301 16</inkml:trace>
  <inkml:trace contextRef="#ctx0" brushRef="#br0" timeOffset="8143.2143">18980 6805 493 0,'-16'1'238'16,"-4"-1"-91"-16,-4 0-82 15,-7-3-16-15,-2-4-23 0,-4-3-21 16,3-7-5-16,4-7 0 16,10-7 0-16,11 3 0 15,5 5 0 1,4 1 0-16,5 5-4 0,12 3-14 15,11 4-21-15,-3 5 9 16,2 5-10-16,-4 0 14 16,-9 2-4-16,-8 12 12 15,-3 6 0-15,-3-1-10 16,0 5-15-16,2-6-49 15,3-5-102-15,2-4-173 0</inkml:trace>
  <inkml:trace contextRef="#ctx0" brushRef="#br0" timeOffset="8470.8149">19075 6636 354 0,'0'5'220'16,"0"-1"-158"-16,0 7-16 15,0 3 7-15,0 2-8 16,0 1-16-16,0-2-13 0,0-5-4 16,0-4-3-1,2-6 1-15,-1 0 4 16,-1 0 19-16,0 0 8 15,0-6 3-15,0-11-12 0,-3-12-29 16,-5-7-3 0,2-3 0-16,4 2 0 0,2 6 0 15,0 4 0-15,6 10-4 16,15 0-6-16,9 9-9 15,10 5-33-15,3 3-41 16,0 0-74-16,-3 11-102 16</inkml:trace>
  <inkml:trace contextRef="#ctx0" brushRef="#br0" timeOffset="8751.6154">19346 6368 647 0,'0'-1'176'0,"0"1"-82"16,8 0-46-16,3 12-32 15,2 15-4-15,0 8 8 16,-6 12-10-16,-7 7-10 15,-1 8 0-15,-19 9 0 16,-7 6 0-16,-3-3 0 16,-1-8 0-16,7-13 0 15,8-19 0-15,7-11-49 0,9-17-170 16,0-6-374-1</inkml:trace>
  <inkml:trace contextRef="#ctx0" brushRef="#br0" timeOffset="14008.8247">3066 10115 240 0,'4'-33'167'16,"2"14"-82"-16,-6 13-3 16,0 5-1-16,0 1-25 15,0 2-51-15,0 30-22 16,0 17 31-16,-8 18 22 0,1 5 7 15,-1-3-12 1,4-7-17-16,2-10-6 0,2-12-4 16,0-9-2-1,0-10-1-15,0-6 1 0,0-5 2 16,0-6-8-1,0-1-57-15,1-3-75 0,0 0-112 16</inkml:trace>
  <inkml:trace contextRef="#ctx0" brushRef="#br0" timeOffset="14196.025">3018 10132 269 0,'0'-5'283'0,"12"-2"-170"16,18-6-51-16,12-5-24 15,11-6-21-15,8-1-14 16,-7 9-5-16,-2 16-4 0,-4 0-78 16,-10 25-143-1</inkml:trace>
  <inkml:trace contextRef="#ctx0" brushRef="#br0" timeOffset="14383.2253">3061 10389 440 0,'0'0'206'16,"0"0"-109"-16,16 0-53 0,15-6-50 16,12-5 27-1,10 2-18-15,-5 3-41 0,-2 6-130 16,-13 0-298-16</inkml:trace>
  <inkml:trace contextRef="#ctx0" brushRef="#br0" timeOffset="14554.8255">3119 10622 201 0,'0'1'414'16,"0"-1"-272"-16,0 0-50 16,10 0-74-16,14 0-22 15,12 0 8-15,13-2 6 16,5-2-6-16,9-2-40 0,-2 0-143 15,0-2-197-15</inkml:trace>
  <inkml:trace contextRef="#ctx0" brushRef="#br0" timeOffset="14773.226">3712 10411 530 0,'0'1'242'15,"0"2"-134"-15,-1 6-73 16,-5 11-31-16,-1 14-1 0,-1 7 4 15,3 5-5 1,1-1 3-16,0-5-4 0,4-4 0 16,0-8 1-1,0-10-34-15,0-6-70 16,0-9-88-16,4-3-264 15</inkml:trace>
  <inkml:trace contextRef="#ctx0" brushRef="#br0" timeOffset="14944.8263">3587 10435 337 0,'0'-5'260'0,"0"5"-119"0,0-1-52 16,14-1-71-1,15 2-21-15,11-1 13 16,8 1-4-16,7-6-31 15,0 4-179-15,3-3-268 0</inkml:trace>
  <inkml:trace contextRef="#ctx0" brushRef="#br0" timeOffset="15210.0268">4165 10386 676 0,'0'-9'142'0,"0"4"-60"16,0 2-41-16,0 3-19 16,0 0-15-16,0 16-14 0,0 11-13 15,0 8 17-15,0 8 12 16,0-3-7-16,-2-2 2 15,2-9-1-15,-1-4-3 16,-1-4-11-16,0-7-36 16,0-6-66-16,-2-4-34 15,1-4-146-15</inkml:trace>
  <inkml:trace contextRef="#ctx0" brushRef="#br0" timeOffset="15412.8271">4147 10353 399 0,'-9'0'248'0,"-5"0"-120"0,-3 7-47 16,1 2-48-16,6 3-19 16,6-4-11-1,1 0-2-15,3 0-4 16,0 5-16-16,0 1-86 0,10 8-45 15,5 0-182-15</inkml:trace>
  <inkml:trace contextRef="#ctx0" brushRef="#br0" timeOffset="15584.4274">4057 10751 521 0,'0'0'242'0,"0"0"-106"16,10 0-85-16,10-5-41 15,15-9-10-15,3 2 5 0,4 3-6 16,-4 1-71-16,-3 5-189 16</inkml:trace>
  <inkml:trace contextRef="#ctx0" brushRef="#br0" timeOffset="15849.6279">4528 10355 438 0,'0'0'177'16,"0"0"-57"-16,0 0-26 15,0 0-48-15,10-2-21 16,12 0-19-16,14-4-6 16,9 4 5-16,5 2-3 15,-1-3-28-15,-6 3-112 16,-5 0-203-16</inkml:trace>
  <inkml:trace contextRef="#ctx0" brushRef="#br0" timeOffset="16052.4282">4567 10594 469 0,'0'0'265'0,"0"-1"-144"15,7-1-80-15,11 1-33 16,8 0-8-16,15-3 1 15,6 1-28-15,4 0-139 16,-5 3-242-16</inkml:trace>
  <inkml:trace contextRef="#ctx0" brushRef="#br0" timeOffset="16411.2289">5177 10079 198 0,'0'-4'255'0,"0"4"-128"16,0 0-57-16,0 9-44 0,0 20-21 15,2 12 35-15,-2 10 15 16,0 0-16-16,0-5-20 16,0-5-13-16,0-3-2 15,0-7 0-15,0-5 0 16,0-5-4-16,0-4-35 15,0-6-87-15,0-5-105 16</inkml:trace>
  <inkml:trace contextRef="#ctx0" brushRef="#br0" timeOffset="16614.0291">5181 10053 575 0,'26'-10'128'16,"9"-5"-18"-16,10-2-62 15,3-2-35-15,1-1-5 16,-5 9-8-16,-4 7 5 16,-4 4-31-16,-8 4-97 15,-11 16-139-15</inkml:trace>
  <inkml:trace contextRef="#ctx0" brushRef="#br0" timeOffset="16816.8295">5196 10323 497 0,'11'0'213'0,"14"-3"-91"16,12-8-80-16,8-1-24 15,-1 0-14-15,-4 5-2 16,-3 2-9-16,-2 0-90 15,-9 5-174-15</inkml:trace>
  <inkml:trace contextRef="#ctx0" brushRef="#br0" timeOffset="16988.4299">5218 10536 609 0,'17'0'181'16,"7"-2"-84"-16,8-8-57 0,3 2-24 15,3-1-8-15,-4 0-8 16,1 1-21-16,-5 2-145 16,-3 2-314-16</inkml:trace>
  <inkml:trace contextRef="#ctx0" brushRef="#br0" timeOffset="17456.4307">5632 10451 330 0,'0'-7'226'0,"0"7"-100"16,0 0-38-16,0 0-49 15,0 15-32-15,0 12-16 16,0 9 23-16,0 6 11 16,0-4-5-16,4-3-12 15,-4-7-4-15,0-1 1 16,0-6-2-16,0-8-3 15,0-2-41-15,-6-5-65 16,3-5-47-16,-1-1-156 16</inkml:trace>
  <inkml:trace contextRef="#ctx0" brushRef="#br0" timeOffset="17612.431">5529 10542 503 0,'30'0'149'0,"11"-8"-62"15,6-10-34-15,4 0-45 16,-5 3 1-16,-4 2-42 16,0 9-146-16,-6 4-401 15</inkml:trace>
  <inkml:trace contextRef="#ctx0" brushRef="#br0" timeOffset="17986.8315">5975 10475 676 0,'0'-14'137'16,"5"0"-71"-16,3 4-31 15,-1 3-25-15,3 6-7 16,1 1-3-16,5 0-3 15,-1 1 1-15,0 13 2 0,-4 3-3 16,-4 2 3-16,-6 1-1 16,-1 2 0-1,0 6 2-15,-18 4 9 16,-7 4 2-16,-6 3 1 0,5 3 0 15,5-4 5-15,10-8 1 16,8-12-12 0,3-10-4-16,7-4 1 0,12-3 2 15,10-1-6-15,4 0 0 16,6 0 0-16,2-13 0 15,2 0 0-15,2-2-71 16,-5 12-233-16</inkml:trace>
  <inkml:trace contextRef="#ctx0" brushRef="#br0" timeOffset="36628.8644">2843 11841 175 0,'6'-24'160'16,"1"7"-52"-16,-5 11-1 0,0 6-38 15,-2 0-23-15,0 0-26 16,0 6-16-16,0 13-7 16,0 5 8-16,-3 9 7 15,-2-3 2-15,2-3-7 16,3-5-2-16,0-6-4 15,0-7 0-15,0-6 0 16,0-3 1-16,0 0 3 16,2-7 7-16,10-21 0 15,7-14-5-15,6-14-7 16,2-2 0-16,1 2-3 0,-3 13-1 15,-5 22 1-15,-5 17-1 16,-2 4-8-16,-1 22 9 16,-4 17-1-16,-2 5 4 15,-6 4 2-15,0-1 3 16,0-1 0-16,-8-9 1 15,1-7-1-15,4-8-1 16,-1-12-2-16,4-6-2 16,0-4 1-16,0 0 5 15,0-7 5-15,5-12 13 16,8-15-13-16,5-8-9 15,4-1-7-15,0 5 6 0,-3 15-2 16,0 12-4-16,-2 11 1 16,0 4-3-16,-2 21 2 15,-2 4 0-15,-1 9 5 16,-3-2 2-1,-2 0-2-15,-1-3 1 0,1-4 0 16,0-1 1-16,0-6-8 16,5-4-58-16,4-2-46 15,7-11-146-15</inkml:trace>
  <inkml:trace contextRef="#ctx0" brushRef="#br0" timeOffset="36956.4649">3461 11730 551 0,'-2'-8'104'0,"2"5"8"16,0 3-52-16,0 0-52 15,0 15-18-15,10 12 2 16,5 5 11-16,5 1 7 15,-2-2-1-15,-1-1-3 16,-1-3-2-16,-1-4-1 16,-4-5-1-16,-2-7-2 15,-3-6 2-15,-1-5 0 16,-3 0 10-16,0 0 30 15,10-20 5-15,6-12-23 16,3-12-17-16,6-9-9 16,-6-2 4-16,-2 4-2 15,1 11-26-15,0 18-68 0,6 12-77 16,-1 10-193-16</inkml:trace>
  <inkml:trace contextRef="#ctx0" brushRef="#br0" timeOffset="37783.2663">3941 11435 177 0,'0'-5'201'0,"0"3"-41"16,0 2-55-16,0-1-40 16,0 1-14-16,0-2-10 0,0-1-16 15,3-5-10 1,6 1-7-16,1-4-7 15,3 0 0-15,5-3 0 16,3-1 2-16,3-3 2 0,2 1 1 16,-5 5-3-16,-3 4 0 15,-7 5-3 1,-2 3-2-16,-4 0-1 0,-3 20 0 15,-2 4 1-15,-2 10 4 16,-19 7 1-16,-3 4 1 16,0-4-1-16,1-1-1 15,7-11 0-15,3-7-1 16,6-5 1-16,3-7 2 0,3-4 0 15,1-4 4 1,0-2 1-16,0 0 5 16,0 0 1-16,1 0-2 15,10 0-8-15,9 0 0 16,9 0 1-16,6 0-2 0,2-7-1 15,-6 0-2-15,-8 4-1 16,-6 0-24-16,-7 2-58 16,-2 1-94-16,-3 0-229 15</inkml:trace>
  <inkml:trace contextRef="#ctx0" brushRef="#br0" timeOffset="38641.2678">2944 12348 276 0,'-15'0'136'0,"-3"0"-7"15,1-1-30 1,0 1-33-16,3 0-19 16,0 0 10-16,7 0-17 15,3 0-17-15,4 0 2 0,0 0-9 16,5 0-14-16,32 0-6 15,30 0-2-15,34-7 17 16,25-8 10-16,7 0-11 16,-4 6-4-16,-5 8-3 15,-10 1-3-15,-13 1 1 16,-14 8-2-16,-19-4 3 15,-13 0-6-15,-12-5-53 16,-11 0-65-16,-11 0-132 16</inkml:trace>
  <inkml:trace contextRef="#ctx0" brushRef="#br0" timeOffset="39124.8688">3432 12797 445 0,'4'-39'117'15,"12"10"-50"1,5 0-11-16,2 3-14 15,3 6-2-15,-4 5-17 0,-3 10-11 16,-2 5-5 0,-5 0-5-16,0 14-2 0,-8 15 1 15,-4 13 2-15,-5 11 4 16,-21 9 1-16,-5 5-2 15,-1 0-1-15,2-5 7 16,6-9 5-16,7-13 4 16,6-8-7-16,5-13-7 0,5-7 0 15,1-7-2-15,0-3 1 16,12-1 1-16,15-1 7 15,16-1 4 1,10-14 1-16,2-4-16 16,-3 5 3-16,-9 1-25 15,-7 9-89-15,2 1-140 16</inkml:trace>
  <inkml:trace contextRef="#ctx0" brushRef="#br0" timeOffset="39686.4698">4485 11944 308 0,'-11'16'135'0,"9"-10"0"15,2-6-48-15,0 0-21 16,4 0-16-16,22 0-20 15,16-2-16-15,18-8 10 16,10 3-15-16,-2 4-9 0,-2 3 0 16,-11 0-29-16,-1 10-148 15,-6 2-284-15</inkml:trace>
  <inkml:trace contextRef="#ctx0" brushRef="#br0" timeOffset="39889.27">4549 12272 677 0,'11'0'144'0,"17"-3"-59"15,10-9-38-15,24-2-21 0,10 1-17 16,1 5-6-1,-5 8-3-15,-9 4-23 0,-17 24-123 16,-12 15-374 0</inkml:trace>
  <inkml:trace contextRef="#ctx0" brushRef="#br0" timeOffset="47455.2833">5463 11756 45 0,'0'-3'61'0,"0"-4"-16"0,0-5-10 16,2 0 8-1,-2 2-8-15,1-2 13 16,0-1-11-16,0 1 15 16,1 1-13-16,-1 2 7 0,0 1-16 15,0-4-3-15,0 0-1 16,1-3-4-16,-2-1-5 15,0-4 7-15,0 3-3 16,0 5-2-16,0 4 4 16,0 8 0-16,0 0-5 15,0 13-12-15,0 22-14 16,0 15 11-16,0 10 27 15,0 5 7-15,0-6-18 16,0-9-9-16,0-3-2 16,0-4 2-16,0-6-7 15,0-6 1-15,0-2-2 0,0-11 1 16,0-7-1-16,-2-4-1 15,2-7-19-15,0 0-45 16,0-3-10-16,0-16-44 16,0-10-223-16</inkml:trace>
  <inkml:trace contextRef="#ctx0" brushRef="#br0" timeOffset="47611.2836">5507 11836 346 0,'32'-42'144'16,"8"-10"-51"-16,9-7-52 15,0 11-24-15,-9 10-14 16,-11 17-2-16,-9 14-3 16,-9 7-56-16,-5 3-229 15</inkml:trace>
  <inkml:trace contextRef="#ctx0" brushRef="#br0" timeOffset="47845.2841">5570 11801 172 0,'0'6'245'16,"0"5"-161"-16,4 4-23 16,8 5 15-16,4 7-16 15,2-2-23-15,0-1-15 16,-2-2-11-16,-2-2-8 15,-2 0 1-15,-1-3 0 16,0-3-3-16,-2-1-48 16,2-4-76-16,6-5-177 15</inkml:trace>
  <inkml:trace contextRef="#ctx0" brushRef="#br0" timeOffset="48656.4855">6149 11644 70 0,'1'-4'289'0,"-1"4"-153"15,0 0-30-15,-1 1-43 0,-13 25-53 16,-10 11-9-16,-10 13 3 16,-5 1 3-16,5-5 1 15,5-6-5-15,12-12-2 16,7-7 0-16,2-7-1 15,6-7-3-15,0-3-15 16,2-4-39-16,0 0-51 16,0-3-108-16</inkml:trace>
  <inkml:trace contextRef="#ctx0" brushRef="#br0" timeOffset="48999.6861">6129 11632 186 0,'3'0'115'0,"2"15"-29"15,2 11 51 1,2 9-56-16,-1 1-34 16,4-1-13-16,5 0-3 0,-2-3-9 15,4-3-5-15,-1-1-6 16,-2-8-6-16,-3-3 1 15,-3-3-3-15,-2-3-3 16,-3-1 3-16,-1-2-4 16,-3-2 3-16,-1-1 0 15,0 1 0-15,0 2 4 0,-12 2 4 16,-6-3 15-1,-5 2 3-15,-6-4-4 16,-4-3-3-16,-5 3 0 16,-6-5-11-16,-2 0-6 0,1 0-1 15,12-2-3-15,12-3 1 16,9 1-15-16,11 4-45 15,1 0-69-15,2 2-98 16,15 8-289-16</inkml:trace>
  <inkml:trace contextRef="#ctx0" brushRef="#br0" timeOffset="49327.2866">6715 11664 409 0,'0'0'162'0,"-1"4"-54"16,-15 17-44-16,-9 11-24 16,-4 6 2-16,-4 5-16 15,-2 2-14-15,0 1-8 16,3-4-3-16,4-4 2 15,6-7-3-15,5-10-3 0,7-9-49 16,5-8-60-16,2-4-52 16,3-7-211-16</inkml:trace>
  <inkml:trace contextRef="#ctx0" brushRef="#br0" timeOffset="49498.887">6486 11785 364 0,'11'22'157'0,"6"2"-42"16,-1 5-37-16,0-2-29 15,1-1-20-15,-2-4-22 0,-3 0-3 16,-1-3 0 0,-5-1-6-16,-2-4-80 0,-1-3-106 15,0-5-287-15</inkml:trace>
  <inkml:trace contextRef="#ctx0" brushRef="#br0" timeOffset="49873.2875">6811 11338 85 0,'21'-28'403'0,"-4"7"-323"0,0 7-21 16,1 11-30-16,-5 3-4 15,3 3-5 1,-4 14 2-16,-3 4-1 16,-3 2-2-16,-1 1-4 0,-5 4 9 15,0 0 1-15,-3 4-1 16,-7-2-2-16,-2 0-6 15,-1-1-1-15,0-6-4 16,6-8-2-16,4-6-7 16,3-4-2-16,0-1-1 15,11 1 1-15,10 1 6 16,8-2 0-16,5 0 4 15,4-4-4-15,-6 0-4 16,-6 0-14-16,-8 1-82 16,-10 8-160-16</inkml:trace>
  <inkml:trace contextRef="#ctx0" brushRef="#br0" timeOffset="50512.8888">5532 12458 249 0,'-3'-3'148'0,"3"1"-31"16,0 1-33-16,0 1-33 15,0 0-15 1,0-2-5-16,0 2-3 0,0-1-10 16,12 1-12-16,13-2-1 15,16 1 31-15,18-4 4 16,14-2-14-16,10-1-6 15,10-4-8-15,0 5-5 16,3 3 23-16,-6 3-19 16,-4-1-3-16,-8-1-6 15,-1-4 3-15,-4-3-4 16,-3 1 0-16,-5 1 0 0,-7 3-1 15,-10 5 4 1,-10 0-8-16,-5 3-20 16,-4 8-33-16,-5 3-54 15,-7 0-99-15,-5-4-318 16</inkml:trace>
  <inkml:trace contextRef="#ctx0" brushRef="#br0" timeOffset="51090.0898">6125 12987 120 0,'0'-12'247'0,"3"-4"-129"16,8 1-32-16,4-4-32 15,4-2-13-15,2-2-8 16,5 1 0-16,2 1-1 15,-4 8-4-15,0 6-10 16,-5 7-9-16,-4 0 0 0,-6 11-2 16,-4 10-1-1,-5 8 5-15,0 5 1 0,-8 6 3 16,-6 3 1-16,-9 4-2 15,-1-1-2-15,-1 3 0 16,3-6 1-16,9-9 5 16,6-8-4-16,7-12-7 15,0-6-1-15,0-5 5 16,4-1 0-16,12-2-1 15,6 0-10-15,9 0 0 16,10-4 0-16,3-9 0 16,4-1 0-16,-6 2 0 0,-8 4 0 15,-6 3 0-15,-8 2-16 16,-1 3-127-16,-1 0-134 15</inkml:trace>
  <inkml:trace contextRef="#ctx0" brushRef="#br1" timeOffset="122928.2159">2665 13805 169 0,'0'-17'301'0,"0"10"-201"16,0 7-33-16,0 6-31 15,0 15-25-15,-7 10-2 16,-5 7-1-16,3-3 2 15,1-6-1-15,6-4-7 16,-2-4 0-16,3 1-2 16,-5 1 0-16,5-5 3 15,0-6-3-15,1-7 1 16,0-5-2-16,0 0 2 15,0-1 7-15,5-24 8 16,15-19 1-16,12-19-10 0,7-17-4 16,1 7 0-1,-7 13-2-15,-13 26-1 0,-12 22 0 16,-7 12-3-16,-1 12-3 15,3 22-6-15,1 9 15 16,-4 10 4-16,0 7 2 16,-1-4-1-1,-4-10-3-15,3-17-3 0,2-11-1 16,0-11-1-16,0-7 1 15,0 0 4-15,0-1 9 16,2-17 10-16,8-10-1 16,6-12-16-16,3-9-5 15,9 1 0-15,-2 12-2 0,-2 16-1 16,2 18-4-1,-4 2-4-15,-1 26-1 0,-5 15 2 16,-3 1 2-16,-3 4 5 16,-1-8 1-16,-2-4-1 15,1-5 1 1,-1-3 0-16,-2-6 1 0,-1 5-2 15,0-2-27-15,-3-5-71 16,5-7-159-16</inkml:trace>
  <inkml:trace contextRef="#ctx0" brushRef="#br1" timeOffset="123240.2164">3253 13813 282 0,'0'-5'404'0,"0"5"-309"16,0 0-28-16,0 0-43 16,3 5-26-16,6 15-4 15,4 9 8-15,1 6 3 16,3 2-3-16,-1-8 1 15,-5-9 2-15,0-8-3 16,0-7 2-16,-2-5 6 0,2-2 6 16,2-19 12-1,0-10-10-15,-2-9-10 16,-1 0-3-16,-5-1-3 15,-1 12-6-15,-1 9-34 16,6 13-68-16,5 7-129 0</inkml:trace>
  <inkml:trace contextRef="#ctx0" brushRef="#br1" timeOffset="123630.2171">3792 13474 363 0,'0'-5'168'15,"0"4"-51"-15,0 1-3 16,0 0-49-16,0 11-47 15,-1 18-10-15,-6 14 0 16,0 15 4-16,0 5 8 16,0 0-6-16,3-5-11 15,1-6-2-15,3-3 0 0,0-5-1 16,0-3-3-16,11-5-20 15,4-1-42 1,4-12-150-16</inkml:trace>
  <inkml:trace contextRef="#ctx0" brushRef="#br1" timeOffset="123973.4177">4037 13574 173 0,'0'-3'256'0,"0"3"-117"0,0 0-31 15,0 0-14-15,0 0-48 16,0 17-27-16,0 12-9 16,0 12 5-16,0 14 8 15,0 6-5-15,0-1-9 16,0 3-8-16,0-3 1 15,0-8-2-15,2-3 2 16,0-11-2-16,-1-9-13 0,0-8-71 16,0-13-197-1</inkml:trace>
  <inkml:trace contextRef="#ctx0" brushRef="#br1" timeOffset="124145.0181">3927 13929 535 0,'3'-4'118'16,"13"-4"-52"-16,8 3-18 16,4 2-39-16,3 3-7 15,2 5-24-15,1 19-96 16,-1 3-319-16</inkml:trace>
  <inkml:trace contextRef="#ctx0" brushRef="#br1" timeOffset="124347.8185">4215 13991 567 0,'0'0'187'0,"0"0"-145"15,0 0-16-15,0 13-15 16,5 4-8-16,-2 3 2 15,1 0-1-15,-2-4-3 16,1-2-19-16,-1-5-57 16,0-6-83-16,5-3-187 15</inkml:trace>
  <inkml:trace contextRef="#ctx0" brushRef="#br1" timeOffset="124488.2187">4143 13626 386 0,'-10'0'134'16,"6"0"-92"-16,4 8-33 0,0 21-22 15,18 9-12-15,10 11-41 16,5 2-185-16</inkml:trace>
  <inkml:trace contextRef="#ctx0" brushRef="#br1" timeOffset="124925.0195">4359 14032 597 0,'0'0'125'16,"0"0"-68"-16,0 11-34 0,0 13-23 15,4 16 2-15,4 8-1 16,1 5 0-16,-2-2 0 16,-1-3 0-16,-1-12-1 15,-3-15 0-15,-1-9 1 16,-1-9 0-16,0-3 5 15,0-4 25-15,-6-16 2 16,-7-12-20-16,-1-18-7 16,1-18-5-16,6-17-1 0,7-3 0 15,0 7 0 1,5 17-1-16,10 21-2 15,4 21 0-15,11 10-2 0,4 10 2 16,2 2-1-16,0 12 2 16,-7 13-2-16,-11 7 0 15,-11 3 0-15,-7 1 1 16,-5-2 5-16,-15-7 7 15,-2-4 0-15,-3-11-1 16,3-9-1-16,1-3-3 16,3 0-1-16,0-10-4 15,6-9-18-15,5-5-57 16,5 0-77-16,2-3-250 15</inkml:trace>
  <inkml:trace contextRef="#ctx0" brushRef="#br1" timeOffset="125127.8198">4618 13848 132 0,'0'-40'15'16,"8"6"-24"-16,14 10-35 15</inkml:trace>
  <inkml:trace contextRef="#ctx0" brushRef="#br1" timeOffset="125471.0204">4746 13439 464 0,'0'0'166'0,"0"0"-69"16,0 20-51-1,0 12-35-15,0 14 8 16,-4 7 14-16,3 3 0 0,-1 2-14 15,1-6-7-15,-2-3-8 16,3 0-3-16,0-3 1 16,0-6-3-16,0-5-4 15,0-4-32-15,0-2-100 16,14-12-134-16</inkml:trace>
  <inkml:trace contextRef="#ctx0" brushRef="#br1" timeOffset="125876.6211">4953 13716 611 0,'0'5'90'16,"0"12"-26"-16,0 4-11 15,6 8-27-15,5 5-14 16,3 2-4-16,3-4 0 15,4-3-3-15,-3-8-3 16,1-10 0-16,2-10 2 16,-3-1 0-16,0-21-2 15,0-13-2-15,-3-4-3 16,-3-4-5-16,-5 6 6 15,-3 10 3-15,-2 9 0 16,-2 12 1-16,0 5 5 16,0 0-3-16,0 23-2 0,0 14-10 15,-2 18 10-15,-7 17 4 16,0 9 5-16,-2 11 2 15,-3 5 12-15,-4-3 1 16,-2-16-5-16,1-14-9 16,1-22-10-1,0-15 1-15,-3-14-5 0,-3-5-18 16,0-5-14-16,3-3-35 15,14-5-132-15,7-26-318 16</inkml:trace>
  <inkml:trace contextRef="#ctx0" brushRef="#br1" timeOffset="127717.4244">5940 13753 384 0,'-22'0'180'16,"-1"0"-95"-16,0 4-26 0,2 6-24 15,8-1-15-15,7 0-7 16,6 2-10-16,0 3-6 16,0 4 2-1,7 5 1-15,8 3-1 0,1-3 2 16,2 0 1-16,2 0-3 15,-6 0 2-15,-1-3-2 16,-4 5 1-16,-4-6 1 16,-1-5-1-16,-3-6 1 15,-1-5 11-15,2-3 3 16,-2 0 0-16,0 0 2 15,0-3 0-15,0-11 0 0,0-9-12 16,-2-3-21-16,2-3-64 16,0 0-78-16,4 6-281 15</inkml:trace>
  <inkml:trace contextRef="#ctx0" brushRef="#br1" timeOffset="128201.0252">5888 13580 269 0,'-7'-6'341'0,"7"3"-239"16,0 3 14 0,0 0-64-16,0 0-29 15,0 0-6-15,0 12-6 16,0 17-9-16,0 19 2 0,0 10 5 15,0 12 0 1,0 2 2-16,-1 1-6 0,-6-5-2 16,0 0-3-16,1-12 2 15,2-15 0-15,0-14-1 16,4-18 0-16,0-9-1 15,0 0 3-15,0-2 6 16,0-18 6-16,4-11-4 16,6-18-9-16,8-10-4 15,6 0 2-15,-1 14 1 16,-1 17-5-16,2 19 0 15,-4 9-1-15,1 5 0 16,0 19-3-16,-4 10 1 0,-4 4 0 16,-8 7 5-1,-5-2-1-15,0-5 0 16,-18-3 5-16,-4-4 1 0,-4-10 0 15,1-8 3-15,0-10-1 16,0-3-1-16,5-6 4 16,4-18-2-16,7-3-4 15,8-4-10-15,1-3-32 16,21 5-86-16,19 9-205 15</inkml:trace>
  <inkml:trace contextRef="#ctx0" brushRef="#br1" timeOffset="128513.0258">6187 14192 577 0,'-7'-13'220'16,"7"-10"-126"-1,0-1-36-15,2-8-31 0,16-1-15 16,4 7-8-16,4 3-3 15,-1 11-1-15,1 12-2 16,-2 0 1-16,-3 12 1 16,-7 17 0-16,-7 3-7 15,-7 1 2-15,0-3 2 16,-7-6 0-16,-9-2 3 0,-3-5 0 15,-3-6-1 1,-1-5-4-16,4-3-14 0,6-3-23 16,7 0-47-16,6-13-63 15,2-21-47-15,13-17-153 16</inkml:trace>
  <inkml:trace contextRef="#ctx0" brushRef="#br1" timeOffset="128700.2261">6530 13607 357 0,'0'0'261'0,"0"2"-127"15,0 13-58-15,0 10-38 16,0 15 4-16,0 15-12 16,0 9-14-16,0 5-8 0,-2 5-6 15,2-4-3 1,0-4 1-16,2-7-6 15,5-17-27-15,1-5-40 16,1-18-232-16</inkml:trace>
  <inkml:trace contextRef="#ctx0" brushRef="#br1" timeOffset="128840.6263">6427 13933 422 0,'14'-7'58'0,"19"0"-21"15,8-1-24 1,8 5-10-16,1 3-40 15,-1 0-148-15</inkml:trace>
  <inkml:trace contextRef="#ctx0" brushRef="#br1" timeOffset="129464.6274">6849 13634 269 0,'-16'-16'142'15,"11"4"-87"-15,2 6-6 16,0 3-25-16,3 3-23 16,0 0-7-16,-1 0 2 15,0 0 7-15,0 0 1 0,-3 0 17 16,2 0 17-16,-1-4-10 15,-1 0 5-15,3 1 3 16,0-3 6-16,1 3 7 16,0 3-7-16,0 0-4 15,0 0-7-15,0 0-6 16,0 0-5-16,0 9-3 15,0 14-10-15,0 17-7 16,0 20 4-16,0 7 6 16,-3 5 10-16,-3 0-7 15,-1-8-1-15,0-4-12 16,3-11 0-16,1-9 0 15,1-15 0-15,2-12 0 16,0-6 0-16,0-7 0 0,0 0 0 16,0-7 0-16,0-9 0 15,0-14 0 1,5-14 0-16,6-5 0 15,5-4 0-15,4 8 0 0,2 15 0 16,-2 9 0-16,2 14 0 16,-6 7 0-16,-2 0 0 15,-2 18 0-15,0 10 0 16,0 8 0-16,-2 3 0 15,-3 2 0-15,1-3 0 16,0-2 0-16,-2-6 0 0,-1-1 0 16,4 0 0-16,-5-5-24 15,3-8-59 1,9-8-133-16,7-8-343 15</inkml:trace>
  <inkml:trace contextRef="#ctx0" brushRef="#br1" timeOffset="129932.6283">7921 13767 386 0,'-11'-20'172'15,"1"11"-69"-15,-7 9-27 0,-4 0-37 16,-3 17-20-16,0 7-9 15,5 0 4-15,8-2-3 16,9-3-5-16,2 2-2 16,4-1-2-16,12 3 4 15,7 0-2-15,1 3 0 16,0-3 0-16,0-2 0 15,-7-1-4-15,-6-1 2 16,-7-2-3-16,-4 2 1 16,-4-2 2-16,-14 3 5 15,-2-3 7-15,-3-1 2 0,4-7-9 16,2-2-4-16,4-4 1 15,6-3-3-15,5 0-1 16,2-7-22-16,0-10-28 16,12-7-48-1,18-3-84-15,9 1-381 0</inkml:trace>
  <inkml:trace contextRef="#ctx0" brushRef="#br1" timeOffset="130073.0285">8073 13926 485 0,'0'17'98'0,"0"8"23"0,0 2-26 15,3 4-59-15,0 0-18 16,-2-5-12-16,-1-5-3 16,0-6-2-1,0-4-4-15,0-4-41 0,0-2-112 16,0-5-235-16</inkml:trace>
  <inkml:trace contextRef="#ctx0" brushRef="#br1" timeOffset="130229.0288">8031 13635 373 0,'0'13'56'0,"9"14"-1"0,13 11-30 16,6 6-24-1,9 7-7-15,1 4-110 16</inkml:trace>
  <inkml:trace contextRef="#ctx0" brushRef="#br1" timeOffset="130478.6292">8270 14079 529 0,'-11'-32'139'15,"7"-11"2"-15,4 7-74 16,1 2-50-16,15 12-10 16,3 10-7-16,4 12-1 15,-2 0-2-15,-1 14 2 16,-7 15-1-16,-5 3 0 15,-7 4 2-15,-1 0 0 16,-2-8 1-16,-9-7 2 16,-1-7-2-16,2-4 1 15,-4-7-4-15,1-3-11 0,3 0-28 16,1-1-55-16,6-17-37 15,3-11-200-15</inkml:trace>
  <inkml:trace contextRef="#ctx0" brushRef="#br1" timeOffset="130650.2295">8345 13560 256 0,'3'1'204'0,"3"26"-97"16,-1 11 2-16,0 13 4 16,-1 9-50-16,-3 4-31 15,-1 3-10-15,0 3-18 0,0-4-2 16,0-3 0-16,2-11-3 15,6-16-11-15,2-12-45 16,8-10-108-16,8-10-210 16</inkml:trace>
  <inkml:trace contextRef="#ctx0" brushRef="#br1" timeOffset="130962.2301">8661 14084 566 0,'-28'3'211'0,"1"-1"-112"15,-5-2-43-15,3 0-29 0,3 0-10 16,8-6-7-16,8-10 1 16,9-1-1-16,1-6-7 15,4-3-5 1,14 4-3-16,12-3-6 0,0 2-7 15,-2 9-18-15,-6 6 9 16,-6 7 21 0,-11 1 3-16,-3 0-1 0,-2 6-3 15,0 5 1-15,0-3 3 16,0 0-10-16,0-1-43 15,0-1-62-15,5-3-77 16,11-3-220-16</inkml:trace>
  <inkml:trace contextRef="#ctx0" brushRef="#br1" timeOffset="131274.2306">8846 13724 373 0,'0'0'266'16,"-6"6"-133"-16,-12 19-44 0,-10 7-45 15,4 0-19-15,3 0-3 16,12-3-11-16,4-4-7 15,5-4 0-15,0-1-3 16,3-3 2-16,8 2-2 16,4-4 1-16,4 4 1 15,3 3-1-15,3 2-1 16,0-2 1-16,-7-1-2 15,-9-6 0-15,-8-8 0 16,-1 0-2-16,-10-2-3 16,-11-2-1-16,-2 4 5 0,-4-6-3 15,1 0-13-15,-1-1-22 16,7 0-39-16,11 0-73 15,9 0-191-15</inkml:trace>
  <inkml:trace contextRef="#ctx0" brushRef="#br1" timeOffset="131867.0317">9456 13629 306 0,'10'-46'138'15,"-3"9"-34"-15,-4 13-46 16,-3 16 10-16,0 8 10 16,0 0-11-16,0 18-40 15,-4 11-14-15,-3 16-1 16,1 15 19-16,3 1-4 15,3 5-8-15,0 0-8 0,0-5-5 16,0-6 0-16,0-9-3 16,0-10 0-1,0-14-3-15,0-12 3 16,0-8-3-16,0-2 2 0,0 0 1 15,0-14 2-15,0-13-4 16,7-17-2-16,4-7-1 16,7-2 0-16,-1 11-4 15,0 16-2-15,2 23 2 16,-3 3 0-16,0 20 3 15,-2 12-1-15,-4 5 4 16,-9 3 0-16,-1-2 6 0,-8-3 1 16,-14-4 3-16,-5-5-3 15,-5-4 0 1,-1-5-4-16,5-7-1 15,14-7 1-15,9-3-1 0,5 0-2 16,2-13-6-16,10-15-15 16,7-15-15-16,0-14-39 15,4 2-87-15,5 3-213 16</inkml:trace>
  <inkml:trace contextRef="#ctx0" brushRef="#br1" timeOffset="132210.2323">9750 13791 441 0,'0'10'143'0,"0"4"-46"16,0 5 11-16,5 9-36 16,5-3-28-16,3 0-14 15,1-1-7-15,1-3-14 0,-1-3-4 16,-1-2-2-16,-2-6-2 15,-2-3 1-15,1-7 0 16,2 0-2-16,4-16 0 16,-1-1-1-16,-2-3-3 15,-5 11 2-15,-7 6 2 16,-1 3 0-16,0 0-1 15,0 17-3-15,-3 12-1 16,-10 19 9-16,-6 8 3 16,-6 7 4-16,-2 7-1 15,1-6 3-15,0-9-7 0,5-9-5 16,2-14 1-16,6-11-6 15,1-7-45-15,11-6-94 16,1-8-195-16</inkml:trace>
  <inkml:trace contextRef="#ctx0" brushRef="#br1" timeOffset="132787.4333">10550 13783 267 0,'11'-10'117'0,"-1"1"-31"15,4 4-19-15,-3 2-12 16,-2 3-9-16,0 3-11 16,-5 22-6-16,-4 6 2 0,0 8 6 15,-7 1 9-15,-7-5-2 16,-5 1-11-16,-3-3-10 15,0 2 4-15,2-4-6 16,6-9-6-16,7-10-7 16,7-5-5-16,4-3-2 15,15 2 3-15,15-3 11 16,9-1-2-16,2-2-13 15,-3 0 0-15,-9 0 0 16,-6 0-19-16,-5 0-92 16,-1 0-172-16</inkml:trace>
  <inkml:trace contextRef="#ctx0" brushRef="#br1" timeOffset="133941.8353">2087 11431 209 0,'-16'8'171'15,"-6"16"-76"-15,-11 10-5 16,-10 20-22-16,8-16-30 16,1 0-7-16,3-6-13 15,11-11-10-15,3-4-5 16,7-9 1-16,1-3-2 15,1-1-4-15,-3-2-13 0,-2 3-36 16,-1-1-105-16,0-4-344 16</inkml:trace>
  <inkml:trace contextRef="#ctx0" brushRef="#br1" timeOffset="134144.6357">1815 11480 429 0,'4'14'126'15,"-1"6"-94"-15,4 9 15 16,3 7 5-16,4 3-20 16,3 0-14-16,-1 1-10 0,2-4-5 15,0-4-2 1,2-7-2-16,4-7-73 15,3-12-152-15</inkml:trace>
  <inkml:trace contextRef="#ctx0" brushRef="#br1" timeOffset="134534.6363">2256 11347 302 0,'0'-5'185'16,"11"1"-81"-16,4-2-34 16,4 1-37-16,2 1-10 15,1 4-4-15,-3 0-7 0,-5 7-8 16,-7 15-9-16,-7 8-10 15,-3 13 18-15,-19 9 12 16,-9 6 9-16,-6 5-5 16,2-6-2-16,3-10-1 15,13-13 12 1,6-14-3-16,11-9-11 0,2-10 1 15,0-1-1-15,0 0-4 16,0 0-5-16,15 3-5 16,11-3 2-16,12 0 6 15,4 1-4-15,3 2-7 16,-1 4-13-16,6 4-71 15,2 1-126-15</inkml:trace>
  <inkml:trace contextRef="#ctx0" brushRef="#br1" timeOffset="135501.838">7420 11580 371 0,'0'0'169'0,"0"0"-60"16,0 0-61-16,-7 3-9 15,-6 15-14-15,-7 10-1 16,-6 7 16-16,-6 6-11 16,1-2-15-16,0-3-8 15,4-6-3-15,2-9 0 16,2-6-1-16,2-6-3 0,2-2-13 15,0-7-30 1,2 0-57-16,4 0-123 0,10-7-241 16</inkml:trace>
  <inkml:trace contextRef="#ctx0" brushRef="#br1" timeOffset="135673.4383">7214 11640 207 0,'1'0'250'16,"2"7"-117"-16,6 13-60 15,3 3-9-15,3 12-11 16,5-2-21-16,3-1-17 15,2-4-10-15,-1-3-2 16,0-6-1-16,-4-1-5 16,-2-5-51-16,-3-8-85 15,4-3-180-15</inkml:trace>
  <inkml:trace contextRef="#ctx0" brushRef="#br1" timeOffset="136032.239">7645 11509 580 0,'0'-4'167'0,"9"0"-92"0,7 0-31 15,6-1-11 1,-1 1-16-16,-2 4-7 15,-3 0-6-15,-5 9-2 16,-4 11-3-16,-6 9-4 0,-1 5 3 16,-8 4 0-1,-15 2 6-15,-1 3 1 0,-5-2-1 16,3-4 1-16,6-5 2 15,7-10-1-15,6-9-2 16,7-8-2-16,0-3-2 16,7-2 4-16,14 0 3 15,9 0 3-15,13 0-4 16,5-5-1-16,6 3-10 15,-1 2-20-15,3 0-54 16,-3 9-112-16,-11 7-456 16</inkml:trace>
  <inkml:trace contextRef="#ctx0" brushRef="#br1" timeOffset="137139.8409">1394 12056 113 0,'0'10'132'0,"0"-10"-86"16,0 0 54-16,21-2 18 15,31-32 10-15,38-17-86 0,37-31-1 16,26-21-5-16,8-10-5 16,-12 11-21-16,-20 10-8 15,-21 18-1 1,-18 16-3-16,-12 10-7 0,-11 9-43 15,-5 6-51-15,-11 9-137 16</inkml:trace>
  <inkml:trace contextRef="#ctx0" brushRef="#br1" timeOffset="137826.2421">2911 13178 92 0,'0'1'99'0,"0"-1"-34"15,0 0 32-15,9 0-33 16,2-4-52-16,1-4-1 16,-1 2 6-16,2-1 10 15,0 1 11 1,2-2 7-16,5-3 8 0,4-2-7 15,5-3-5-15,8-7 13 16,13-10-7-16,17-9-15 16,24-13-1-16,25-13-10 15,22-7-4-15,8-5-11 16,-12 11-4-16,-31 17-1 15,-37 19-4-15,-34 23-31 0,-20 10-118 16,-12 0-289-16</inkml:trace>
  <inkml:trace contextRef="#ctx0" brushRef="#br1" timeOffset="138637.4435">5862 13191 229 0,'0'12'141'16,"4"-8"-42"-16,25-4 31 15,29-14 15-15,30-27-73 16,38-24-12-16,22-18-21 15,9-11-20-15,-8 2-11 16,-21 10-6-16,-29 17 1 0,-32 22-11 16,-29 24-54-16,-21 13-159 15,-10 6-396 1</inkml:trace>
  <inkml:trace contextRef="#ctx0" brushRef="#br1" timeOffset="139214.6446">7342 11894 277 0,'-8'10'80'0,"7"-5"-15"16,1-1 6-16,0-4-15 15,13 0 14-15,28-12 19 16,27-18-4-16,28-19-32 15,23-14-20-15,5-9-11 16,1-2-5-16,-5 1-9 16,-7 7-3-16,-16 9-3 15,-25 19-1-15,-34 15-3 16,-26 20-28-16,-17 9-89 0,-33 28-143 15</inkml:trace>
  <inkml:trace contextRef="#ctx0" brushRef="#br0" timeOffset="143847.8527">3032 15663 126 0,'-3'-34'171'0,"2"-4"-61"15,1 2-2-15,0 19-35 16,0 11-16-16,0 6-5 15,0 0-12-15,-3 5-23 16,0 20-15-16,-1 8 1 0,-2 12-3 16,3 1 8-1,2-3 0-15,1-10-3 16,0-11-2-16,0-6-2 15,0-9-1-15,0-7 0 16,0 0 9-16,0-3 11 16,0-18 13-16,8-9-15 0,5-16-15 15,5-11-3-15,2-2-1 16,-2 8-2-16,2 13-1 15,-6 18 1-15,-5 14-2 16,-2 6-7-16,0 12-9 16,-1 18 0-16,1 6 21 15,-2 4 3-15,-1-7-3 16,0-2 2-16,-1-9-3 15,2-4 2-15,0-11-1 16,-3-4-1-16,1-3 2 16,-3 0 5-16,1-1 8 0,6-16 1 15,4-11-3-15,3-9-7 16,1 3-4-16,-2 5-1 15,-4 12 0-15,-3 15-1 16,0 2-3-16,7 20-16 16,-3 15 11-16,1 14 8 15,0 4 0-15,-2-2 5 16,-2-6-4-16,4-8 0 15,-1-11 0-15,0-6-3 16,0-8-32-16,3-6-55 16,-1-4-112-16,6-2-114 15</inkml:trace>
  <inkml:trace contextRef="#ctx0" brushRef="#br0" timeOffset="144175.4533">3547 15562 292 0,'0'0'189'15,"0"12"-115"-15,0 9 2 16,0 9-7-16,0 6-18 16,9 1-7-16,2 3-8 15,4 0-16-15,1 1-9 16,-1-4-7-16,0-10-2 15,-5-8 0-15,-3-13 0 0,-3-6 1 16,-1 0 7-16,1-11 20 16,7-18 12-16,0-13-26 15,3-14-14 1,-3-2 1-16,-1-13-3 0,0-1 0 15,-2 0-15-15,8 11-52 16,5 26-101-16,8 21-222 16</inkml:trace>
  <inkml:trace contextRef="#ctx0" brushRef="#br0" timeOffset="144565.4539">4053 15201 521 0,'0'-6'122'0,"0"1"-17"0,0 3-28 15,0 2-43-15,0 0-27 16,0 0-7-16,3 0-2 15,6 3-2-15,5 3 2 16,3-1 5-16,-3 1-1 16,-2 1 1-16,-3-1-2 15,-3-1 1-15,-4 2-2 16,-2 1-1-16,0 8-3 15,-8 4 2-15,-10 10 9 16,-1 0 1-16,4-5-3 16,7-7-3-16,6-8-1 0,2-5-1 15,0 0 2-15,2-1 0 16,11 1 4-16,7-1 1 15,5 0 0-15,8-4 0 16,3 0-2-16,-2 0-4 16,4 0-32-16,0 0-131 15,0 0-286-15</inkml:trace>
  <inkml:trace contextRef="#ctx0" brushRef="#br0" timeOffset="144908.6545">4705 15649 262 0,'0'1'164'15,"0"1"-31"-15,0-2-44 0,0 0-30 16,9 0-1-16,12 0-30 16,8 0-26-1,10 2-2-15,8 1 0 16,4 2-16-16,-6 4-64 0,0-2-88 15</inkml:trace>
  <inkml:trace contextRef="#ctx0" brushRef="#br0" timeOffset="145095.8548">4775 15825 429 0,'0'1'215'16,"16"-1"-141"-16,10 0 0 15,6 0-43-15,3 0-25 16,3 0-4-16,0 0-11 16,1 5-87-16,-2 4-117 0</inkml:trace>
  <inkml:trace contextRef="#ctx0" brushRef="#br0" timeOffset="145470.2556">5408 15382 289 0,'-4'-17'163'15,"4"6"-54"-15,0 8 6 16,0 3-12-16,0 0-57 15,0 18-34-15,-1 13-16 16,-1 14 2-16,-1 17 13 16,-1 1 6-16,-1 0-7 15,-1-1-6-15,-1-3-2 0,0-7-2 16,0-2-1-16,2-10-15 15,3-8-50-15,2-10-27 16,0-6-90-16,1-16-182 16</inkml:trace>
  <inkml:trace contextRef="#ctx0" brushRef="#br0" timeOffset="145657.4559">5428 15735 397 0,'12'-23'167'15,"9"-6"-53"-15,8-7-35 16,3-3-42-16,0 6-20 16,-2 6-13-16,-7 7-2 0,-7 10-3 15,-7 5-4-15,-3 5-26 16,-3 0-67-16,-3 9-121 15</inkml:trace>
  <inkml:trace contextRef="#ctx0" brushRef="#br0" timeOffset="145844.6562">5442 15700 369 0,'0'7'162'16,"0"1"-49"-16,0 2-24 16,12 6-28-16,7 5-22 15,7 1-23-15,1 1-5 16,6-1-4-16,-6-3-5 0,-1-2-4 15,0-3-30 1,-4-2-97-16,1-1-212 16</inkml:trace>
  <inkml:trace contextRef="#ctx0" brushRef="#br0" timeOffset="146265.8568">6114 15437 127 0,'0'0'141'0,"0"0"-2"15,0 6-38-15,-12 13 0 16,-9 11-59-16,-7 11-11 16,-5 5 24-16,1 0-7 15,2 2-26-15,3-6-14 16,4-10-5-16,9-6-2 15,4-9 0-15,4-7-3 16,6-8-3-16,0-2-14 0,0 0-19 16,0-10-21-16,9-12-54 15,8-15-15-15,9-13-171 16</inkml:trace>
  <inkml:trace contextRef="#ctx0" brushRef="#br0" timeOffset="146577.8574">6096 15398 188 0,'1'13'128'16,"3"8"-26"-16,2 10 3 15,3 8-43-15,7 2-8 16,6 2-2-16,4-2-9 16,6 3-16-16,4-6-14 0,-6-1 2 15,-2-5-4-15,-12-3-8 16,-8-3-2-16,-8-9 0 15,0-2 2 1,-19-5 5-16,-15 0 10 0,-10 0-1 16,-9-2-2-16,1-3 0 15,1-5-7-15,7 0 5 16,10 0-2-16,7 0 0 15,4-11-7-15,9 2-1 16,3-2-2-16,5-1-3 16,5 4-6-16,1 2-41 15,9 3-93-15,18 0-36 16,13 1-311-16</inkml:trace>
  <inkml:trace contextRef="#ctx0" brushRef="#br0" timeOffset="146889.8579">6756 15473 274 0,'0'0'268'16,"0"0"-139"-16,0 0-26 15,-5 17-51-15,-16 12-43 16,-8 15 0-16,-9 6 12 0,-2 6-1 15,5-4-14-15,2-8-5 16,5-5 0-16,9-7-1 16,2-11-7-16,7-8-23 15,4-8-41-15,1-5-7 16,3 0-46-16,2-8-225 15</inkml:trace>
  <inkml:trace contextRef="#ctx0" brushRef="#br0" timeOffset="147061.4583">6470 15486 337 0,'0'2'167'0,"0"22"-85"16,11 12 7-16,8 10-14 0,8 0-17 16,5 1-33-16,3-5-17 15,-3-9-7-15,-4-3-1 16,-6-1-17-16,-8-7-94 15,-3-6-162-15</inkml:trace>
  <inkml:trace contextRef="#ctx0" brushRef="#br0" timeOffset="147451.4589">6925 15175 405 0,'0'-10'175'16,"0"3"-70"-16,0-3-60 0,9 2-9 16,6 1-13-16,2 0 3 15,1 4-1-15,2 2-3 16,1 1-8-16,2 0 1 15,-2 0-7-15,-3 7-3 16,-8 8 1-16,-4 2-4 16,-6 5 1-16,-2 6-2 15,-16 4 2-15,-6 2 2 16,4-3 1-16,6-9-3 0,9-5-3 15,5-5 0 1,0-2-1-16,12 0 3 16,7-3 5-16,7-2 3 15,6-1-2-15,8-4-5 0,7 3-5 16,6 1-26-16,7 2-112 15,16-1-346-15</inkml:trace>
  <inkml:trace contextRef="#ctx0" brushRef="#br0" timeOffset="151211.0656">3453 16900 95 0,'-5'-38'196'0,"3"3"-114"15,2 2 25 1,0 5-19-16,0 12-29 0,0 9-1 16,0 7 0-16,0 0-27 15,2 5-24-15,5 13-16 16,5 14 7-16,2 11 10 15,1 11 14-15,-1 5 3 16,-2-3-4-16,-2-7-8 16,-1-5-5-16,-3-10-2 0,-1-9-4 15,0-12-1-15,0-5 0 16,2-8 0-16,6 0 6 15,10-12 9 1,10-19 8-16,2-12-2 0,-5-9-15 16,-7-1-2-16,-6-3-1 15,-7 3-1-15,-4 7-18 16,-2 10-74-16,3 9-107 15,14 1-400-15</inkml:trace>
  <inkml:trace contextRef="#ctx0" brushRef="#br0" timeOffset="152552.668">4470 16886 67 0,'-10'0'164'15,"0"0"-38"-15,2 0-23 16,3 0-21-16,1 0-8 15,2 0-24-15,2 0-10 16,0 0-3-16,0 0-12 0,0 0-5 16,1 0-6-16,13 0-2 15,15 0 0-15,17-7-4 16,11 1-5-16,6 4-1 15,0 2-2-15,-8 0-19 16,-7 7-91-16,-12 4-260 16</inkml:trace>
  <inkml:trace contextRef="#ctx0" brushRef="#br0" timeOffset="152802.2684">4474 17077 404 0,'-4'4'207'0,"4"-4"-92"16,0 0-14-16,0 1-58 15,2 1-27-15,17-2 3 16,18 0-13-16,12 0-3 15,7-12 2-15,-3 2-4 16,-7 7-3-16,-5 3-29 16,-6 0-104-16,-4 12-240 15</inkml:trace>
  <inkml:trace contextRef="#ctx0" brushRef="#br0" timeOffset="153644.6699">5673 16736 127 0,'0'-20'101'0,"0"-5"8"15,0 8-7 1,-2 5-24-16,0 3-9 0,-1 4 0 16,3 5-1-16,0 0-14 15,0 8-31-15,0 13-21 16,-3 18-10-16,-1 13 19 15,0 10 18-15,-1 1 2 16,2-2-13-16,-2-5-10 16,1-7-6-16,1-4 1 15,-2-7 1-15,3-11-2 16,1-10-2-16,1-12-11 0,0-4-30 15,0-1-34 1,0 0-51-16,0-6-93 16,0-17-211-16</inkml:trace>
  <inkml:trace contextRef="#ctx0" brushRef="#br0" timeOffset="153816.2702">5641 17007 191 0,'12'-5'205'15,"0"-7"-53"-15,9-3-45 16,2-2-59-16,0-4-17 15,1 3-17-15,-4 2-11 16,-2 3-2-16,0 4-11 16,-6 4-23-16,-3 5-75 15,-6 0-226-15</inkml:trace>
  <inkml:trace contextRef="#ctx0" brushRef="#br0" timeOffset="154003.4705">5709 16992 340 0,'0'14'113'0,"0"-1"9"15,3 8-24-15,14 1-34 16,0 4-21-16,2-3-15 16,1 0-20-16,5-1-6 15,3 0-4-15,-2 0-17 16,2 1-70-16,-5-2-102 15,0 1-259-15</inkml:trace>
  <inkml:trace contextRef="#ctx0" brushRef="#br0" timeOffset="154237.4709">6318 16987 319 0,'0'0'191'0,"-7"9"-93"16,-11 11-21-16,-9 12-8 15,-4 2-22-15,-7 2-26 16,5-5-12-16,6-3-7 16,6-10-1-16,7-6-2 0,8-7-7 15,3-2-21-15,3-3-46 16,0 0-62-16,1 0-269 15</inkml:trace>
  <inkml:trace contextRef="#ctx0" brushRef="#br0" timeOffset="154830.272">6330 16869 283 0,'5'-12'118'0,"-4"1"-12"16,1 2-26-16,-2 5-28 16,0 3-8-16,0 1 9 15,0 0-12-15,0 0-16 16,0 9-8-16,0 8-16 15,0 6 0-15,-3 6 12 16,-1 5 18-16,3 0-9 16,1-2-9-16,0-2-6 15,0 2-2-15,0-2-1 16,5-3-2-16,9-4-2 15,6 2 2-15,1-4 0 0,0-4 0 16,-7-1 0-16,-5-6-1 16,-4-3 0-16,-5-4-2 15,0-1 1-15,-11 6 1 16,-13-2 8-16,-8 4 2 15,-4 0-7-15,-1-2 3 16,1-2 3-16,1-3-4 16,1-1 3-16,6-2-1 15,4 0-2-15,3 0-3 16,5-4-1-16,7-3 1 15,4-1-4-15,3 1-5 16,2 0-24-16,4 4-56 0,17 2-90 16,11-1-194-16</inkml:trace>
  <inkml:trace contextRef="#ctx0" brushRef="#br0" timeOffset="155111.0725">6742 16965 384 0,'0'-9'204'0,"0"6"-90"0,0 3-8 16,0 0-56-16,-7 8-23 15,-11 16-19 1,-5 10-8-16,-4 9 0 16,1 6 2-16,1-6-1 0,3-6-1 15,1-7 0-15,3-7-4 16,0-9-34-16,4-6-29 15,4-5-29-15,3-3-132 16,7 0-210-16</inkml:trace>
  <inkml:trace contextRef="#ctx0" brushRef="#br0" timeOffset="155267.0728">6611 17038 394 0,'5'14'97'16,"2"6"1"-16,4 8-17 15,1 1-18-15,5-2-15 0,-2 0-23 16,3-7-17-16,-3-3-7 15,-2-3 1-15,-2-4-27 16,-4-1-91-16,0-1-164 16</inkml:trace>
  <inkml:trace contextRef="#ctx0" brushRef="#br0" timeOffset="155672.6735">6916 16702 377 0,'0'-3'190'16,"0"1"-68"-16,4 0-6 16,1 1-84-16,0-2-11 15,4 0 4-15,4 2-8 16,-1 1-4-16,3 0-4 15,4 0-3-15,6 1-2 16,-2 8-1-16,-3-1 0 16,-6 6-1-16,-9 0-3 15,-5 7 0-15,-10 8 0 16,-19 8 3-16,-13 2 6 15,-1 6-4-15,10-5-2 16,14-14-3-16,12-4 0 0,7-12-6 16,2-2 6-16,19-7 2 15,13-1 7-15,9 0 0 16,1-5-4-16,1-5-3 15,-5 4-3-15,-1 6-25 16,2 0-51-16,-5 3-109 16,0 12-228-16</inkml:trace>
  <inkml:trace contextRef="#ctx0" brushRef="#br0" timeOffset="156234.2745">5486 17831 240 0,'-5'-1'100'0,"3"1"7"16,2 0-23-16,0 0-17 15,0 0-21-15,1 0-18 16,25 0-16-16,24 0 23 0,31-1 46 15,33-11-40 1,28-6 2-16,21 0-16 16,5 1-10-16,-2 2-3 15,-21 7-7-15,-29 7-6 0,-25 1-1 16,-27 4 0-1,-14 10-11-15,-16 1-31 0,-16-1-127 16,-15-3-297-16</inkml:trace>
  <inkml:trace contextRef="#ctx0" brushRef="#br0" timeOffset="157248.2762">6205 18117 311 0,'-11'-17'98'16,"7"-2"15"-16,-3 3-15 15,4 11-27-15,3 3-5 0,0 2-12 16,0 0-24-16,0 7-21 15,0 13-10-15,0 5-8 16,0 16 15-16,-3 7-2 16,-5 5 7-16,0-5 2 15,1-8-5-15,1-7-4 16,2-15-1-16,3-11-1 15,1-7 0-15,0 0 7 16,0 0 10-16,0-17 8 16,0-7-11-16,1-15-15 15,10-6 0-15,2-9-1 16,3 8 1-16,1 9-1 15,-4 16-1-15,-3 13-1 0,-1 8-3 16,2 0-7-16,2 11 3 16,1 7 5-16,2 6 2 15,-2-5 1-15,-2-1 1 16,-2-4 0-16,0-6 0 15,-5-2 0-15,-2-4 0 16,1-2 0-16,2 0 2 16,4-3 3-16,5-14 3 15,2-7-4-15,4-1-3 16,-8 2 1-16,-1 7-1 15,-3 7-1-15,-3 9-2 0,2 0 1 16,4 0-1 0,4 17 2-16,3 7 0 0,2 7 0 15,-1 2 0-15,0-3 0 16,-5-2 1-16,-3-4-1 15,-6-11-2 1,-6 0-8-16,0-4-33 0,-9 1-95 16,-8-3 5-16,-1 1-405 15</inkml:trace>
  <inkml:trace contextRef="#ctx0" brushRef="#br0" timeOffset="160805.0825">4722 18049 58 0,'0'0'44'16,"0"0"-9"-16,0 0-13 15,0 0 3-15,0 3 7 0,0 5 8 16,0 1 16-16,6 3-7 15,1 5-11-15,-2 0 7 16,2 1 10-16,3 5-13 16,-2-4-15-16,2 2 1 15,2 5-5-15,-1 0-4 16,1 0-6-16,-1-2-6 15,-2-9 0-15,-1-8-3 16,-5-4 1-16,0-3 5 16,2 0 16-16,2-12 33 15,0-11-27-15,3-11-19 16,1-6-2-16,-1-4-8 0,0-8 1 15,-2-5 2-15,2-7-4 16,0-2 0-16,-4 3 1 16,0 6-1-16,-4 1 0 15,1 5 1-15,-3-1-3 16,0 1-1-16,0 3 0 15,0 2 1-15,0 0 0 16,0-2 0-16,-5 4 0 16,3 2-4-16,-1 5 2 15,2 2-2-15,1 7 1 16,0 4 2-16,0 4-1 15,0-3 2-15,0 3-1 16,0 0 1-16,0 0 0 0,0-3-3 16,1 5 1-16,4 2 0 15,-2 6-1-15,-1 5 1 16,2 2 0-16,-3 2 1 15,0-1 0-15,1-1 0 16,3-2 2-16,0 1-1 16,2-4 0-16,3-1 0 15,2-2 0-15,0-1 0 16,2-4 1-16,1 3-1 15,-1-4 2-15,-2 3-3 16,2-1 0-16,-4 1 3 16,3 2-2-16,-4 1-1 0,0 5 1 15,-5-2 2-15,2 4-1 16,2-3 0-16,1-3-1 15,2-4 0 1,3 0 2-16,0-2-2 0,0-3 0 16,-4 0 0-16,2 2 0 15,-6 4 0-15,0 6 1 16,-4 2-1-16,-1 5 0 15,1-4 0-15,0 1 0 16,1 1 0-16,1-3 0 16,3-3-1-16,2-1 2 15,1-1-1-15,-4-1 0 16,0 3 0-16,0 5 1 0,-6 1 0 15,0 2-1 1,0 0 0-16,0 0 1 16,0-1-2-16,0 1 1 15,0-2 0-15,1 0 0 0,2 0 0 16,1-5 0-16,0 2 1 15,3-2-2-15,1-4 0 16,4 0 1-16,0-2 1 16,-2 2-1-16,-1 3 0 15,-2 1 0-15,-2 1 0 16,1-2 0-16,3 0 0 15,-2 3 0-15,4-2 1 16,-1 0-1-16,3-1 0 16,0-1 0-16,5-4 0 15,1-1 1-15,-3 2-1 16,-6 5-1-16,1 0 1 0,-4 5 0 15,0 1-1-15,0 1 0 16,1 0 1-16,4-3 0 16,0 1 0-16,4-6 1 15,4 0 0-15,1-3-1 16,3 0 2-16,3-2-1 15,-1-3-1-15,-7 6 1 16,-1 3-2-16,-6 2 1 16,-6 5 0-16,3 0 0 15,2 0 0-15,-1 0 1 16,7 0-1-16,2 4 0 15,2-3 1-15,7-1-1 16,4 0 2-16,0 0 1 0,-1-7-3 16,-3-1 1-16,-5 5 0 15,0 2-1-15,-1 1-1 16,2 0 2-16,-1 0-1 15,-1 0-1-15,0 0 2 16,-1 2-1-16,-2 0 0 16,4-2 0-16,2 0 0 15,0 0 0-15,4 0 1 16,-3 0-1-16,-2 0 2 15,0 3-4-15,-1 5 2 16,1-3 0-16,0-1 0 16,2 1 2-16,1-5-2 0,1 0-2 15,3 0 4-15,-2 0-2 16,-2 0 1-16,-3 0-1 15,-4 0 0 1,-3 0 0-16,0 0 0 0,0 0 0 16,1 0 1-16,-1 0-2 15,6 0 1-15,-2 0 0 16,2 0 0-16,4 0 0 15,-1-5 1-15,2 0-2 16,0 2 2-16,0 2-1 16,0 1 0-16,5 0-1 15,-1 0 2-15,-5 0-2 16,0 3 1-16,-7-1 1 0,2-1-1 15,1 2 0 1,0-1-1-16,3 0 2 16,3-2-1-16,2 0 0 15,2 0-1-15,4 0 1 0,-1 0 0 16,-2 0 1-16,-3-5 0 15,-7 1-1-15,-3 3 1 16,-5 1-2-16,-1 0 0 16,2 1 0-16,-2 6 0 15,-4-3-1-15,-1-1 1 16,-4-3 2-16,-3 0-1 15,-3 0-2-15,0 0-8 0,-11 0-108 16,-9-4-327 0</inkml:trace>
  <inkml:trace contextRef="#ctx0" brushRef="#br0" timeOffset="174845.1071">7756 17676 179 0,'0'-9'152'15,"0"4"-89"1,0 3-9-16,0 2-12 0,0 0-28 15,10 0-15 1,-1 7 6-16,4 8 7 0,3 2-1 16,2 7 7-1,3-3 16-15,5 4-11 0,5 4 16 16,8-3-12-16,4-5-6 15,1 0 5-15,9-4 0 16,6-6-11-16,3-6-4 16,5-5 1-16,-1 0-2 15,7-17-2-15,-2-7-3 16,3-1-2-16,-3-6 0 15,-2 2-1-15,-4-6 0 0,-3-4 0 16,-2-10-2 0,-5-4 2-16,-5-2-2 15,-1-7 2-15,-2-7-2 16,-4-6 3-16,1-17-3 0,-3-4 0 15,3-19 0-15,5-8 2 16,0-7-1-16,7-5 0 16,4-1 0-16,3 9-1 15,4 6 2-15,2 10-5 16,-3 9 1-16,4 3 0 15,6 0 2-15,-1-4-3 16,-1-3 3-16,-1 1 0 16,2-4 0-16,1 2 1 15,8 0-2-15,11 5-3 16,9 2-3-16,6 5-5 15,7 18 3-15,4 9 6 16,-1 8-1-16,-6 11 1 0,-8 3 1 16,-17 12-4-16,-10 7-12 15,-12 16 1-15,-11 8-1 16,-3 3-3-16,-7 0-10 15,-9 0-11-15,-7 0-26 16,-10 0-88-16,-17 0-105 16</inkml:trace>
  <inkml:trace contextRef="#ctx0" brushRef="#br0" timeOffset="175297.5079">11259 14412 127 0,'0'8'82'0,"0"-8"-29"15,0 2 24-15,0-1-15 16,0 3-16-16,8 1 6 16,14 3 29-16,13 1-18 15,15-1-19-15,11 1 6 16,8-2-14-16,-4 0-5 0,-4 2-15 15,-12 2-6 1,-15 4-4-16,-13 2-3 16,-10 2-4-16,-8 3-1 15,-3 4 1-15,-15 3 7 0,-17 5 2 16,-17 4 4-16,-3-4 0 15,5-2-1-15,13-5-6 16,13-5-3-16,3-1-1 16,0-2 3-16,4-10-3 15,1-3-31-15,10-6-92 16,3 0-62-16,29-12-335 0</inkml:trace>
  <inkml:trace contextRef="#ctx0" brushRef="#br0" timeOffset="176108.7094">12871 13879 237 0,'-6'-38'40'15,"6"0"71"-15,-3-3 0 16,-2 2-32-16,3 3-12 15,2 9-15-15,0 17 11 16,0 10-24-16,0 20-46 16,0 28-7-16,3 21 26 15,10 10 11-15,3 10-5 0,-2-4 2 16,-1-6-12-16,3 0-1 15,-5 5 3 1,-4-4-3-16,3-8 5 16,-3-11-5-16,4-18-3 0,1-16-1 15,3-13-1-15,-5-10 0 16,-3-4 7-16,4-18 17 15,13-21 2-15,5-26-17 16,11-27-6-16,-2-23-3 16,-3-24 3-16,3-13-9 15,13 17 10-15,-6 40-15 16,-7 34-11-16,-14 39-6 0,-21 21 1 15,-3 1-42 1,0 35-61-16,-15 8 0 16,3 6-215-16</inkml:trace>
  <inkml:trace contextRef="#ctx0" brushRef="#br0" timeOffset="176405.1099">13450 14001 224 0,'0'3'151'0,"4"-3"-12"16,16 0-68-16,11 0-40 15,16-3-15-15,11 2-11 16,9 1-2-16,-6 1-2 15,-10 16-58-15,-10 8-249 16</inkml:trace>
  <inkml:trace contextRef="#ctx0" brushRef="#br0" timeOffset="176607.9102">13394 14366 163 0,'0'0'423'0,"19"0"-294"16,17-1-34-16,16-14-52 15,16 0-20-15,15 2-11 16,-5 7-9 0,-12 6-5-16,-11 0 4 0,-19 17-68 15,-8 9-182-15</inkml:trace>
  <inkml:trace contextRef="#ctx0" brushRef="#br0" timeOffset="178869.9142">14056 15304 188 0,'0'-11'83'0,"0"9"-26"16,0 1 23-16,0 1-15 16,1 0-35-16,0 0-26 15,4 15-20-15,2 12 22 16,6 9 13-16,7 8 6 15,6 2 1-15,3 4 2 16,0 1 13-16,5-5-17 16,-3-1 2-16,-3-11 6 0,-3-10-22 15,-6-10-5-15,-5-9 0 16,-3-5 3-16,1 0 2 15,3-19 4-15,2-6-3 16,1-11-7-16,2-3 1 16,-8-7-1-16,-3-3-1 15,-4-10 0-15,-5-8 1 16,0-12-2-16,-2-11-1 15,-8-9 1-15,1-7 0 16,1 0 1-16,4 8-4 16,0 3-1-16,0 14 1 15,3-1 0-15,-1 7 0 16,2-3-1-16,0-1 2 0,0-2 0 15,0-6 0-15,11-3-1 16,-1-2 1-16,3 2-4 16,1 2 0-1,-1 13 3-15,-3 7 0 0,2 8 3 16,-1 4-3-16,3 6 0 15,-3 8-1-15,-2 7 2 16,-2 5 0-16,0-1 0 16,0 2 0-16,6-3-1 15,4 2-1-15,3-1-1 16,-1 5 0-16,-5 5 2 15,-4 1 1-15,-3 5 0 0,2-2 1 16,-1 7-2-16,0 0 1 16,-1 3-2-16,0 2-2 15,0 1 2 1,3 0 1-16,3-3 1 15,2-1-1-15,4-2 1 16,5-2-2-16,4 2 2 0,0 0 0 16,-6 5-1-16,-5 1-1 15,1 4-1-15,3 0 3 16,5 0-2-16,9 0 3 15,-1 0-2-15,-4 0 1 16,-1 0 1-16,0 0-2 16,4 0 1-16,7 5 0 0,1 2 0 15,1 3 0 1,3-3-1-16,2 2 1 15,-1-1 1-15,2-1-1 16,4-2 0-16,5-1 1 0,5-1-2 16,2 1 1-16,2-3 1 15,-2 1-1-15,-2-2 0 16,2 0 0-16,0 0 0 15,3 0 1-15,4 0-2 16,3 0 2-16,5 0-1 16,0-2 0-16,6 2 0 15,-4 0 0-15,2 0 0 16,-1 0 0-16,-2 0 0 15,3 0 0-15,-6 2 0 16,-1 0 0-16,-2 1 0 16,-4-1 1-16,0-2-2 0,-1 1 1 15,2 2 0-15,-3 0 0 16,3-1 0-16,-1 2-1 15,5 1 1-15,1 0 0 16,11 1 1-16,4 1-2 16,6 1 1-16,-2-3 1 15,-6-3-1-15,-2-2 0 16,-6 0 0-16,1 0 0 15,2 0 0-15,0 0 1 16,1 0-2-16,-1 0 1 16,-6 0 1-16,-11-2-1 15,-12-9 0-15,-22 3-1 16,-19 1-17-16,-14 1-38 0,-27-1-18 15,-19 5-118-15</inkml:trace>
  <inkml:trace contextRef="#ctx0" brushRef="#br0" timeOffset="179556.3154">15169 13667 114 0,'0'-21'195'0,"3"4"-126"16,5 4 15-16,-3 4-4 16,-4 6-15-16,-1 3-23 15,0 0-22-15,-8 16-17 0,-8 16 0 16,-4 17 19-16,-1 12 29 15,3 4-15-15,11 2-15 16,7-7-10-16,0-3 1 16,0-4-7-16,0-9-3 15,5-8 1-15,2-7 1 16,3-4-7-16,1-7-52 15,4-8-67-15,6-7-122 16</inkml:trace>
  <inkml:trace contextRef="#ctx0" brushRef="#br0" timeOffset="179837.1159">15381 13634 334 0,'0'0'136'0,"2"0"-45"15,3 12-43-15,-5 17-7 16,0 8 17-16,0 4-10 16,0 4-15-16,0-1-19 15,-2 2-7-15,-3-1-1 16,1-3-2-16,1-6-2 15,1 0 2-15,2-6-2 16,0-2-38-16,0-6-65 0,0-5-72 16,11-9-325-1</inkml:trace>
  <inkml:trace contextRef="#ctx0" brushRef="#br0" timeOffset="180180.3164">15712 13709 481 0,'-3'-5'103'0,"-2"0"-40"16,0 5-34-16,-7 0-24 0,-2 14-10 15,-1 6 0 1,6 3 0-16,9 4 0 15,2-2 2-15,21 1 8 16,4 5 0-16,-1-4-1 0,-1 0-4 16,-5 0 1-1,-3-1 0-15,-2-4-1 0,-3-1 0 16,-5-3 1-16,-5-4-1 15,-2-3-1-15,0-2 4 16,-10 3 3-16,-10-1 6 16,-7-1 9-16,-7-3-16 15,1-5-2-15,4-2-3 16,8 0-26-16,14-8-21 15,7-9-67-15,0-3-174 16</inkml:trace>
  <inkml:trace contextRef="#ctx0" brushRef="#br0" timeOffset="180398.7169">15661 13716 270 0,'0'0'152'16,"4"0"-7"-16,5-2-73 15,7-6-36-15,11 0-12 16,18-1-5-16,6 0-11 16,-3 4-4-16,-9 0-1 15,-7 2-3-15,-7 3-77 16,-6 0-230-16</inkml:trace>
  <inkml:trace contextRef="#ctx0" brushRef="#br0" timeOffset="180851.1177">16156 13638 488 0,'0'0'139'16,"0"0"-45"-16,0 0-50 15,-7 0-30-15,-11 0-13 0,-10 14-3 16,-5 6 2-16,7 3 0 16,10 0 1-16,16 1-3 15,0 5-1-15,18 3 3 16,6-1 5-16,3 6 0 15,-2-4 0-15,2 0-2 16,-2-1-3-16,-3-6 0 16,2 0 0-16,-8-3 1 0,-10-6-1 15,-5-5 0 1,-1-1 1-16,-7-4 2 15,-14 0 8-15,-10 0-3 16,-11 0-4-16,-3-1-6 0,2-6-27 16,12 0-32-16,16 0-35 15,15-13-114-15</inkml:trace>
  <inkml:trace contextRef="#ctx0" brushRef="#br0" timeOffset="181069.5181">16110 13672 386 0,'0'0'183'0,"2"0"-86"0,10 0-45 16,12-5-25-16,14-1 3 15,12-2-20-15,0 3-5 16,-6 3-3-16,-15 2-34 16,-4 0-116-16,-5 12-299 15</inkml:trace>
  <inkml:trace contextRef="#ctx0" brushRef="#br0" timeOffset="181412.7187">16476 13520 400 0,'0'0'178'16,"13"0"-105"-16,8 17 0 16,13 9-3-16,10 17-13 15,4 15-9-15,-6 11-22 16,-12 3-7-16,-22 0-6 15,-8-3-7-15,-18-6-4 16,-15 3 2-16,-6-12 0 0,-4-12-3 16,4-13-21-16,12-13-43 15,15-8-93 1,12-8-179-16</inkml:trace>
  <inkml:trace contextRef="#ctx0" brushRef="#br0" timeOffset="182473.5204">17007 13467 265 0,'6'-8'137'15,"-1"3"-11"-15,-2 4-31 16,-3 1-49-16,-1 2-35 15,-19 25-18-15,-5 31 12 0,2 23 36 16,5 14 25 0,16-3-17-16,2-6-20 15,14-17-7-15,7-11-2 0,1-12-11 16,-1-12-3-16,-7-10-4 15,-2-3 0-15,-6-8-9 16,-4-1-60-16,0-1-84 16,0-1-89-16</inkml:trace>
  <inkml:trace contextRef="#ctx0" brushRef="#br0" timeOffset="185109.9252">17145 5546 74 0,'0'0'62'16,"0"0"-21"-16,0 0-11 15,0 0 1-15,0 0 7 16,0 0-3-16,0 0 7 16,2 0-7-16,-1 0 8 15,0 0 0-15,-1 0-12 16,2-3-7-16,-1 2 2 15,1-4 5-15,2-4 0 16,6-10-3-16,8-11-12 16,11-16-5-16,7-12-2 15,12-9-4-15,8-13-2 0,11-7-3 16,15-13 1-16,7-16 0 15,16-11-1-15,11-17 0 16,8-9 2-16,11-6-2 16,4 6 2-16,0 16-1 15,2 16 1-15,0 18-5 16,-2 7 3-16,0 7-2 15,-3 1 2-15,-8 4 0 16,-21 5 0-16,-18 6 0 16,-19 7 1-16,-8 13-1 15,-7 7 0-15,-13 9-3 16,-14 14-7-16,-16 10-5 0,-12 8-19 15,-2 5-29-15,-22 0-60 16,-5 15-145-16</inkml:trace>
  <inkml:trace contextRef="#ctx0" brushRef="#br0" timeOffset="186077.1269">17147 5275 113 0,'0'-6'55'0,"2"-4"1"16,1 0 28-16,0 1 13 15,0-3-9-15,-3 0-29 16,3 2-19-16,-3 3-8 0,0 4-2 15,0 3-9 1,0 0-11-16,0 0-5 0,2 13-11 16,-2 15 0-1,0 9 12-15,0 7 24 0,0 1 11 16,1-4-17-16,2-6-4 15,-2-4-6-15,1-1-2 16,0-5 7-16,-1-7-3 16,1-4-10-16,2-7-1 15,0-4-4-15,1-3 0 16,6 0-1-16,20-15 5 15,14-21 17-15,21-14-1 16,12-12-16-16,-1 3 1 0,-9 6-2 16,-15 15-21-16,-16 11-73 15,-7 8-124 1</inkml:trace>
  <inkml:trace contextRef="#ctx0" brushRef="#br0" timeOffset="186794.7281">19441 2187 241 0,'0'0'78'16,"-4"11"-1"-16,-8 21 35 16,-11 21-42-16,0-11-27 15,2-1-19-15,1-1-14 16,-1-3-1-16,3-2-5 15,1-5-2-15,4-3 0 16,6-9 1-16,3-10-8 16,4-7-50-16,0-1-43 15,2-15 11-15,12-19-11 16,11-12-32-16</inkml:trace>
  <inkml:trace contextRef="#ctx0" brushRef="#br0" timeOffset="187122.3286">19495 2067 211 0,'3'-1'148'16,"-2"1"-70"-16,3 0-55 15,4 15-13-15,4 10 15 0,5 7 14 16,1 6-17 0,-3 3-1-16,1 2-9 0,3-1-4 15,-1-3 4-15,0-3-3 16,2-4 2-16,-3-6 1 15,-3-4-2-15,-7-6-1 16,-7-3-1-16,0-6-1 16,-3 3 3-16,-18-3 26 0,-13 5 18 15,-5 1-12 1,-7-4-11-16,-1-3-14 15,0-2-10-15,4-4 3 16,6 0-3-16,6 0-5 0,10-3 0 16,6-6 2-16,10 0-1 15,5-3-1-15,0-4-9 16,12-3-37-16,14 0-57 15,9 3-48-15,1 3-240 16</inkml:trace>
  <inkml:trace contextRef="#ctx0" brushRef="#br0" timeOffset="187403.1292">20183 2131 416 0,'0'0'172'16,"0"0"-110"-16,-15 22-41 16,-20 15-16-16,-16 6 13 15,-6 7 14-15,-1 1-8 16,12-5-10-16,8 0-6 15,13-8-4-15,5-9-4 16,9-9 2-16,4-8-1 16,5-7-19-16,2-5-52 15,0 0-27-15,0-22-143 16</inkml:trace>
  <inkml:trace contextRef="#ctx0" brushRef="#br0" timeOffset="187574.7294">19863 2174 158 0,'7'22'103'16,"0"4"20"-16,6 8 14 15,3 2-58-15,4 3-38 16,1-4-19-16,3 1-14 16,-1 0-1-16,0-3-2 15,4-1-3-15,2-8-86 16,0 0-248-16</inkml:trace>
  <inkml:trace contextRef="#ctx0" brushRef="#br0" timeOffset="187761.9297">20393 2208 418 0,'30'-9'126'16,"5"1"-71"-16,2 7-37 15,-1 1-14-15,-4 0-3 16,-5 9-11-16,-6 12-168 16</inkml:trace>
  <inkml:trace contextRef="#ctx0" brushRef="#br0" timeOffset="187964.7302">20366 2400 376 0,'0'0'215'0,"23"0"-109"0,6-2-40 16,11-4-31-16,0 3-26 16,-5 3-6-16,0 0-8 15,0 0-122 1,0 12-184-16</inkml:trace>
  <inkml:trace contextRef="#ctx0" brushRef="#br0" timeOffset="188775.9315">20910 2389 126 0,'-7'-9'130'15,"0"-2"-22"-15,3 0 11 16,1-6-14-16,3-1-45 0,0-5-9 16,0-6-16-1,12-3-9-15,2-5-1 16,5 2-7-16,3 3-8 15,5 4-8-15,5 10-2 16,0 5-2-16,-4 9-2 16,-2 4-3-16,-5 8 0 0,0 28 0 15,-3 15 7-15,-18 10 0 16,-10 5 7-16,-28-12-1 15,-10-7-1-15,6-15 0 16,14-13 2-16,11-8 0 16,6-6 3-16,2-5 9 15,2 0-2-15,-2-11-7 16,1-8-6-16,0-4-7 15,2-4-37-15,2-3-46 16,4 7-65-16,0 8-277 16</inkml:trace>
  <inkml:trace contextRef="#ctx0" brushRef="#br0" timeOffset="189009.932">21346 2277 318 0,'-4'0'283'16,"4"0"-172"-16,0 0-31 16,0 0-50-16,0 0-27 15,0 2-11-15,2 7 5 0,1 4 4 16,1 3 1-1,1-2-42-15,1-4-104 0,3-3-218 16</inkml:trace>
  <inkml:trace contextRef="#ctx0" brushRef="#br0" timeOffset="189353.1326">21615 1947 210 0,'0'0'362'0,"0"0"-272"15,-4 13-45-15,-15 14-33 16,-3 7 17-16,-4 9 13 0,4 5-18 16,3 4-17-16,8 1-1 15,6 1 6 1,5-3-4-16,5-7-4 15,17-4 0-15,4-11-1 0,6-7 0 16,-2-10 3-16,-1-12 1 16,-2 0-1-16,-5-12 3 15,-7-13 0-15,-5-5-9 16,-10-3-3-16,0-2-1 15,-7 1-4-15,-9 2-2 16,-7 6-10-16,-4 7-10 0,-3 9-29 16,-3 7-58-1,-1 3-123-15</inkml:trace>
  <inkml:trace contextRef="#ctx0" brushRef="#br0" timeOffset="190850.7353">21582 2438 287 0,'-8'-29'147'0,"-4"-3"-22"16,4-5-59-16,4 14-19 16,4-2 1-16,0 4-6 15,0-2-10 1,0 2-11-16,7-1-5 0,8-2-5 15,1-4-3-15,4 1-6 16,1-4 0-16,3 2-2 16,-2 1 1-16,-2 7 0 15,-2 5-4-15,-8 7 4 16,-3 6 0-16,-2 3-2 15,4 0-4-15,6 16 1 16,7 13 1-16,0 9 3 0,-4 4 0 16,-5 0 2-16,-6-2-2 15,-4-2 0 1,-3-1 2-16,0-6-2 15,0-2 2-15,-10-8 1 0,-3 2 1 16,-1-4-1-16,-1-1 3 16,-6-1 3-16,1-2 4 15,1-2 3-15,0-6-4 16,1 1-2-16,1-5 8 15,3-3 1-15,1 0 1 16,-1 0 1-16,0 0-5 16,0-8-11-16,0 1-5 15,5-2 0-15,0-1 0 16,4 1 0-16,-5-2 0 15,4-1 0-15,0 0 0 16,3-3 0-16,-2-1 0 16,1 1 0-16,1-2 0 0,1 2 0 15,2 1 0 1,0-3 0-16,0-2 0 0,0-2 0 15,4-4 0-15,3-2 0 16,0 1 0-16,-1 3 0 16,-1 3 0-16,1 5 0 15,-2 4 0-15,-1 2 0 16,0 1 0-16,7-1 0 15,0-3 0-15,5 0 0 16,2-3 0-16,1 1 0 16,-3 1 0-16,-1 4 0 15,-2-1 0-15,0 1 0 16,-1 5 0-16,-2 0 0 0,-3 4 0 15,2 0-2-15,4 0-2 16,0 3 1-16,3 10 1 16,-1 5-1-16,0 4 1 15,-1 1 1-15,0 2 0 16,-2 2 1-16,-3-1-2 15,-2 0 3-15,-3-1 0 16,-2 0-2-16,-1 0 1 16,0 0 2-16,0 0-3 15,-7 0 1-15,-3 0 2 16,-7-2 0-16,-3 3-1 15,-1-4 2-15,-2-1-1 0,4-4-1 16,2-2 1 0,3-6-1-16,4-2 1 0,-1-6 0 15,0-1-2 1,-3 0 0-16,-4-8 0 0,-1-9 0 15,-2 2 0 1,-1-3 0-16,5 1 0 0,2 4 0 16,8 1 0-16,7 0 0 15,0-2-31-15,0-3-61 16,17 2-97-16,6-4-268 15</inkml:trace>
  <inkml:trace contextRef="#ctx0" brushRef="#br0" timeOffset="191381.1362">22220 1969 324 0,'-6'-13'186'16,"-3"11"-69"-16,-3 2-40 16,-1 0-28-16,-6 6-26 0,-5 17-5 15,-6 11 10 1,2 5 13-16,3 11-8 0,9-1-11 15,5 6-5-15,10 0 0 16,1-3-11-16,4-3-2 16,9-9-4-16,0-8 4 15,0-9-1-15,-3-11-1 16,-1-4-1-16,0-8 0 15,3 0 0-15,4-14 2 16,3-13-2-16,-1-4-4 16,0-2 1-16,-5 0-2 15,-3 7 0-15,-10 4 0 16,0 6-2-16,-13 3 4 15,-13 3-21-15,-9 2-3 0,-6 4 0 16,3 2-18-16,10 2-30 16,14 0-22-16,14 0-85 15,5 6-216-15</inkml:trace>
  <inkml:trace contextRef="#ctx0" brushRef="#br0" timeOffset="192145.5375">22331 2340 241 0,'-2'-6'255'15,"2"6"-153"-15,-3 0-46 16,1 0-39-16,-3 9-18 0,0 11-8 16,-2 4 13-16,-1 4 5 15,3-3 1-15,3-4-7 16,0-7 1-16,2-5-2 15,0-7 2-15,0-2 12 16,0 0 45-16,0 0 14 16,5-8-16-16,5-10-20 15,4-7-29-15,3-4-9 16,1-4-1-16,2 0-1 15,-6 7 2-15,-3 10-1 16,-7 12-4-16,-2 4-1 16,-1 0-4-16,3 11-5 0,3 6 9 15,1-1 4-15,0 6 1 16,-3-6 0-16,-1-3 1 15,-1-4-1-15,-1-1 0 16,1-5 1-16,-3-3-1 16,2 0 3-16,-1 0 3 15,3 0-1-15,4-3 3 16,4-9 5-16,4-5-9 15,7-5-3-15,-2 1-1 16,-2 6 2-16,-4 5-2 16,-11 7-2-16,-4 3-1 15,2 0-3-15,3 11-6 16,5 6 11-16,2 4 2 0,0 4 1 15,-3-8-3-15,1 0-25 16,-2 1-86-16,2 1-70 16,-1 3-424-16</inkml:trace>
  <inkml:trace contextRef="#ctx0" brushRef="#br0" timeOffset="194313.9413">17358 14057 330 0,'-17'5'198'0,"4"-5"-73"16,9-4-29-16,-8-21-34 0,0-14-27 16,1 3-12-16,4-3-6 15,5-1-6-15,2 2-5 16,0 10-3-16,9 6-3 15,9 5-1-15,5 5-2 16,5 7 1-16,5 5 0 16,-5 9 0-16,0 21-3 15,-12 8 3-15,-9 11-3 16,-7 1 1-16,-9-4 3 15,-10-10 1-15,-1-4 4 16,4-13 1-16,6-9 4 0,2-9 1 16,1-1 2-1,1 0-2-15,-5-13-4 0,-2-11 0 16,-7-12-4-16,0-2-7 15,3-2-23-15,5 11-55 16,5 12-112-16,7 17-233 16</inkml:trace>
  <inkml:trace contextRef="#ctx0" brushRef="#br0" timeOffset="194563.5418">17551 13972 253 0,'0'3'213'0,"0"-1"-91"16,0 0-30-16,0 1-36 16,1 2-28-16,2 3-15 15,0 3-2-15,2 4-2 16,2-1-4-16,-4 1-2 15,2-4 0-15,-1-5-2 16,0-2-7-16,1-4-93 16,3 0-227-16</inkml:trace>
  <inkml:trace contextRef="#ctx0" brushRef="#br0" timeOffset="195015.9426">17817 13908 265 0,'-10'-8'185'0,"2"-4"-63"15,1-5-39-15,1-6-17 16,2-5-9-16,1-4-13 16,3-3-20-16,0 3-7 15,6 9-8-15,5 9-8 16,6 7 0-16,4 7-3 15,6 0 1-15,0 12 0 16,2 15-1-16,-3 12 3 16,-5-1-1-16,-13 3 0 0,-8 1 2 15,0-6 0-15,-8-2 3 16,-9-8 2-16,0-7 3 15,2-6 1-15,-1-5-1 16,3-6 6-16,0-2-6 16,1-2-3-16,-1-12 1 15,2-7-4 1,2-8-2-16,3-10-3 0,4-10-17 15,2-3-51-15,0 14-97 16,13 7-216-16</inkml:trace>
  <inkml:trace contextRef="#ctx0" brushRef="#br0" timeOffset="195515.1435">18246 13620 456 0,'-10'0'150'15,"-5"1"-58"1,-5 14-39-16,-6 13-12 0,8 4-2 15,4 5-12-15,5 6-8 16,8 3-8-16,1 6-1 16,6-6-2-16,10-6-2 15,2-5-2-15,0-7-2 16,4-5 2-16,-5-11-2 15,-3-9 0-15,0-3 0 16,-5 0 0-16,-2-14 0 0,-5-7 0 16,-2-4-1-16,-3-4 0 15,-12 5-1 1,-3 2-1-16,1 8-3 15,5 7-3-15,2 2-11 0,0 5-19 16,4 0-64-16,0 0-71 16,4 4-225-16</inkml:trace>
  <inkml:trace contextRef="#ctx0" brushRef="#br0" timeOffset="195795.9439">18531 13537 337 0,'-4'0'209'15,"4"0"-134"-15,4 17-26 0,11 12-10 16,5 9 1-16,-2 13 6 15,-3 5-8-15,-4 12-12 16,-7 2 11-16,-4 2-19 16,0-6-8-16,-11-8-4 15,-7-10-3-15,-3-7 0 16,-12-12-1-16,6-4-1 15,-1-14-7-15,6-8-28 16,15-3-63-16,7-8-151 16</inkml:trace>
  <inkml:trace contextRef="#ctx0" brushRef="#br0" timeOffset="196232.7447">18865 13462 413 0,'0'-3'112'0,"0"3"-14"16,10 0-39-1,1-2-25-15,4-2-1 0,0 1-3 16,3 3-3-16,-1 0-4 16,2 0-10-16,-4 0-5 15,-8 0-2-15,-3 15-2 16,-4 8-1-16,-5 7 10 15,-16 6 2-15,-4-4-1 16,3 0-2-16,3-7 0 16,6-7-7-16,8-1 0 15,5-6 6-15,0-2 1 16,6-3 9-16,15-1 2 15,7-4-6-15,9-1-17 0,3 0 0 16,1 0 0-16,-1 0 0 16,-2 0-35-16,-1 0-128 15,-8 6-265 1</inkml:trace>
  <inkml:trace contextRef="#ctx0" brushRef="#br0" timeOffset="197558.747">15292 14564 101 0,'-6'0'94'0,"6"0"-21"16,0 0 27-16,10 0-38 15,9 0 9-15,10 0 0 0,8-3-20 16,2-4-8 0,3 3-7-16,3 1-7 0,-1 3-8 15,1 0-3 1,1 0-3-16,-2 0-6 0,0 3-4 15,3-2 1 1,0-1 4-16,-1 0 0 0,-2 0-5 16,-6 0-2-16,-4 2-1 15,-6 3-2-15,-2-2 1 16,-1 0-1-16,0 0 1 15,3-3-1-15,9 0 2 16,4 0 5-16,7 0 10 16,4 0-10-16,-7 0-4 15,3 0-1-15,-4 0-1 16,2 0 0-16,2 0-1 15,-1 0 1-15,3 0 1 16,-2-2-2-16,2-2 1 16,1 1 0-16,-4-1-1 0,5 0 0 15,-3-2 0-15,0 3 1 16,-2 0-2-16,1-2 2 15,-4 4-2-15,-2-1 2 16,-1 1-1-16,4 1 0 16,-4-4 0-16,2 0-1 15,1-2 2-15,0-1 0 16,2 0-1-16,-2 1 0 15,2 0 0-15,-1 0 1 16,4 2-2-16,1 0 2 16,2 2-1-16,6 1 0 0,-2-1 0 15,4 0 0 1,7 0 0-16,-2-5-1 0,1 2 2 15,0-2-1-15,1-1 0 16,-3-2 0-16,0-1-1 16,-5 0 2-16,3-2-1 15,-3 2 1-15,0 0-1 16,-5 1-1-16,-4 5 3 15,-4 2-2-15,-12 1-1 16,-9 2 1-16,-10 0 0 16,-10 0-2-16,-5 0 2 15,0 0-21-15,-16 0-82 16,-13 0-109-16</inkml:trace>
  <inkml:trace contextRef="#ctx0" brushRef="#br0" timeOffset="199524.3504">16241 14820 132 0,'0'-5'260'15,"0"5"-136"-15,-5 0-34 0,-10 10-39 16,-3 17-21-16,1 13 9 16,-2 13 6-16,5 10-6 15,5-1-5-15,5 0-13 16,4-3-6-16,0-9-6 15,5-3-3-15,4-6-2 16,-2-9-2-16,-1-7-1 16,3-9 1-16,-1-3-4 0,2-6-30 15,7 1-57 1,8-1-100-16,7-3-299 15</inkml:trace>
  <inkml:trace contextRef="#ctx0" brushRef="#br0" timeOffset="199883.1511">16441 15263 505 0,'-4'-31'136'0,"4"-3"-51"15,0-7-13-15,11-4-40 16,4 3-15-16,8 8-4 15,0 6-8-15,-4 13-3 16,0 13-3-16,-1 2-1 16,4 17-1-16,0 17 5 15,0 7-2-15,-8 8 1 0,-5-2 0 16,-8-6 1-16,-1-4 2 15,-11-4 1-15,-6-8 5 16,-2-8 4-16,0-8-5 16,2-6-1-16,0-3 0 15,4 0-1-15,2-6-1 16,-1-9-2-16,3-5 0 15,2-4-4-15,3 2-6 16,4 6-25-16,0 12-65 16,15 4-108-16,5 6-248 15</inkml:trace>
  <inkml:trace contextRef="#ctx0" brushRef="#br0" timeOffset="200179.5515">16899 15349 310 0,'0'6'130'0,"0"1"-21"16,0-1-31-16,0 1-25 0,0-2 0 16,0-1-12-16,0-2-23 15,0-1-9 1,0-1-5-16,-5 3-1 15,-4 0 3-15,-4 2-15 0,3 2-78 16,5-3-175-16</inkml:trace>
  <inkml:trace contextRef="#ctx0" brushRef="#br0" timeOffset="200522.7522">17017 15066 0 0,'1'-22'609'0,"18"0"-531"15,2-9 8-15,2 7-37 16,0 7-24-16,-7 5-11 0,1 10-8 16,1 2-3-16,-1 9-5 15,2 13 4-15,0 10 0 16,-7 6-2-16,-4-4 0 15,-8 11 0-15,0-3 2 16,-12 2 2-16,-15-2 1 16,-6-2 3-16,2-5 0 15,8-10 0-15,8-10-4 16,10-8-3-16,5-5-1 15,0-2 1-15,2 0-1 16,13 0 0-16,7 0 2 16,10-7 2-16,4-4-3 15,9-5-17-15,2 1-80 0,6 3-115 16</inkml:trace>
  <inkml:trace contextRef="#ctx0" brushRef="#br0" timeOffset="200865.9528">17636 14959 437 0,'-9'-1'129'15,"-7"1"-47"-15,-4 4-50 16,1 10-19-16,-1 5-2 0,5 2 2 15,8 0 4-15,3-1-3 16,4-1-9-16,0-1 5 16,4 0 1-16,10 3-3 15,1 0 0-15,2 0-4 16,-3 1-1-16,-4-3-3 15,-1-2-1-15,-7 0 2 16,-2-4-2-16,0 0 3 16,-2-3 5-16,-11-2 7 15,-4 1-1-15,-7-4-6 16,-4 0-4-16,-11 1-5 15,-2-5-23-15,6-1-51 16,19 0-95-16,16 0-175 0</inkml:trace>
  <inkml:trace contextRef="#ctx0" brushRef="#br0" timeOffset="201115.5533">17485 14999 370 0,'-2'0'196'0,"2"-1"-93"16,0 1-34-16,12-3-20 16,13-1-10-16,12-2-10 0,12-3-10 15,-1 3-6 1,-2-2-7-16,-12 2-3 15,-4 5-2-15,-9 1-1 16,-10 0-23-16,-4 4-114 0,-7 7-282 16</inkml:trace>
  <inkml:trace contextRef="#ctx0" brushRef="#br0" timeOffset="201489.9539">17897 14751 492 0,'0'-8'128'0,"7"5"-19"16,4 3-43-16,12 14-51 16,14 23 4-16,4 13 24 15,1 16-5-15,-11 12-4 16,-10 5-9-16,-10 6-13 15,-9-2-9-15,-2 2-1 16,-11-7 0-16,-10-11 0 16,-2-17-2-16,-3-17-6 15,1-19-30-15,0-12-42 16,5-6-108-16,1 0-319 15</inkml:trace>
  <inkml:trace contextRef="#ctx0" brushRef="#br0" timeOffset="202425.9555">13122 16341 370 0,'-8'0'197'15,"8"0"-106"-15,0 0-10 16,0 7-42-16,3 22-34 15,9 18 9-15,4 16 16 0,4 7 1 16,-1 3-10-16,2-4-5 16,2 2-7-16,-6-4 2 15,1-9-5 1,-4-12-3-16,-4-17-2 0,-1-12 0 15,-2-14 2-15,1-3 4 16,9-28 19-16,6-19-4 16,7-22-16-16,2-11-5 15,2-10 3-15,0-5-4 16,0-6-2-16,3 7-10 15,2 20-49-15,-1 38-92 16,-10 36-165-16</inkml:trace>
  <inkml:trace contextRef="#ctx0" brushRef="#br0" timeOffset="202675.5559">13789 16564 443 0,'0'0'164'16,"1"-3"-65"-1,17-3-11-15,10-2-59 16,12-4-20-16,13 2-2 15,4 5-4-15,-1 1-3 0,-5 4 4 16,-6 0-10 0,-7 8-107-16,-5 10-323 0</inkml:trace>
  <inkml:trace contextRef="#ctx0" brushRef="#br0" timeOffset="202831.5563">13920 16818 231 0,'0'0'500'0,"1"0"-395"15,23 0-48-15,12 0-30 16,17 0-15-16,13 0-9 16,11 0-6-16,1 17-140 0</inkml:trace>
  <inkml:trace contextRef="#ctx0" brushRef="#br0" timeOffset="211473.9714">14781 16291 157 0,'0'0'114'16,"0"9"-68"-16,0 16 20 15,-3 8 8-15,-4 9 2 16,1 10-18-16,-1 2-16 0,3 1-8 15,1-6 0-15,3-11-3 16,0-10-1-16,0-7-17 16,0-9-6-16,0-2-4 15,0-7 0-15,0-2-2 16,0-1 3-16,0 1-4 15,0 3 1-15,0-1 0 0,0 4-3 16,0 6-1 0,0 1 1-16,0 3 2 15,0-2-1-15,0-3-1 16,0-5 2-16,0-3 2 0,0-4-2 15,0 0 2 1,0 0 1-16,0 0-2 0,0 0-7 16,0-6-32-16,-3-2-43 15,-3-1-143-15</inkml:trace>
  <inkml:trace contextRef="#ctx0" brushRef="#br0" timeOffset="211832.7721">14975 16631 262 0,'3'-15'198'16,"-3"9"-116"-16,1-1 6 15,-1 5-25-15,0 0-23 16,0 2-18-16,0 0-9 15,0 0-9-15,0 14 2 16,0 4-1-16,0 5 2 16,0-3-4-16,0 1-2 0,0 0 0 15,0-6 0-15,0-3 1 16,0-7-12-16,0-3-45 15,2-2-82-15,13 0-218 16</inkml:trace>
  <inkml:trace contextRef="#ctx0" brushRef="#br0" timeOffset="212175.9727">15231 16233 534 0,'-4'-2'127'15,"4"2"-44"1,0 0-9-16,0 0-52 16,0 0-12-16,0 3-2 15,0 13-1-15,0 7 12 0,0 7 3 16,0 8-9-16,0 1-6 15,0-4-3-15,0-1-1 16,4-4 0-16,-4-10 0 16,2-1-2-16,-1-7-1 15,1-1 1-15,4-5 0 16,3-4 1-16,8-2 1 15,9 0 2-15,11-12-3 0,7-9 1 16,-1-2-6 0,1 4-18-16,-3 2-45 15,-5 7-56-15,-1 6-125 16</inkml:trace>
  <inkml:trace contextRef="#ctx0" brushRef="#br0" timeOffset="212456.7732">15581 16288 14 0,'-9'-9'623'0,"3"6"-501"16,6 3-44-16,0 0-45 15,0 7-24-15,-4 15 1 16,-1 14 8-16,0 13 2 15,1 9-11-15,4 0-5 16,-3 1-2-16,3-2 0 16,0-5-2-16,0 2 0 15,0-8 2-15,0-12-19 0,0-5-41 16,6-12-58-16,1-2-99 15,6-6-257-15</inkml:trace>
  <inkml:trace contextRef="#ctx0" brushRef="#br0" timeOffset="212753.1737">15762 16586 522 0,'-4'-32'131'15,"4"-6"-31"-15,2-2-23 0,15-5-46 16,6 4-12-16,5-1-6 15,1 7-8-15,-5 12-3 16,-5 9 0 0,-3 12 0-16,-7 2-1 0,0 9 0 15,0 16 3-15,-4 11 0 16,-5 7 3-16,-4-1 0 15,-17-1-3-15,-6-5-1 16,0-2-2-16,-3-10-1 16,4-7-2-16,2-8-11 15,7-8-11-15,5-1-21 16,9-7-39-16,1-22-8 0,2-14-11 15,5-7-113 1</inkml:trace>
  <inkml:trace contextRef="#ctx0" brushRef="#br0" timeOffset="212940.374">15919 16286 210 0,'5'25'162'0,"0"4"6"0,-3 8-53 16,1 2-27-16,-3 5-19 16,0 2-31-16,0 0-15 15,0 1-10-15,0-1-6 16,0-1-4-16,0-2-1 15,0-8-2-15,0-8-34 16,0-6-118-16,0-4-117 16</inkml:trace>
  <inkml:trace contextRef="#ctx0" brushRef="#br0" timeOffset="213579.9752">16249 16555 467 0,'-11'-18'120'16,"6"9"-25"-16,3 8 8 15,0 1-62-15,0 0-35 16,2 6-6-16,-2 13 2 15,1 5 0-15,-2 5 3 16,0 3 0-16,1-3-2 0,-3-3-2 16,3-2 0-16,-4-9 0 15,5-8 1-15,0-4 2 16,1-3 3-16,0 0 9 15,0-5 8-15,0-15-15 16,0-11-3-16,8-10-2 16,10-16-4-16,6-10 0 15,4 8 0-15,0 10 2 16,-8 22-4-16,-13 17-2 15,-4 10-4-15,-3 2 3 16,5 25 7-16,3 14-1 16,-3 4 1-16,-3-2 0 15,-2-5-1-15,0-7 0 16,0-6-1-16,0-9 0 0,0-6 2 15,0-7-1 1,0-3 4-16,0 0 1 16,0 0 2-16,0-9 4 0,3-11-5 15,5-12-5-15,2-8-1 16,5-9 0-16,-3 8 0 15,-1 9 1-15,-4 13-4 16,-4 12 3-16,1 7-5 16,5 0-2-16,7 23 7 15,2 12-1-15,2 8 3 16,-3 5-3-16,-7-1 0 0,-3-2 0 15,-2-6 0-15,-3-2-5 16,1-3-22 0,1-6-32-16,2-6-99 15,5-3-252-15</inkml:trace>
  <inkml:trace contextRef="#ctx0" brushRef="#br0" timeOffset="214016.7759">17018 16216 85 0,'0'-1'318'0,"0"1"-218"16,-5 3-16-16,-6 20-6 15,-3 12-15-15,-6 8 1 16,-2 8-21-16,0 3-12 15,-5 2-8-15,3 0-11 16,-3 3-7-16,1 0-2 0,0-2-2 16,2 1 0-1,0-4 0-15,2-8-3 0,9-11-30 16,8-12-65-16,5-17-109 15,16-6-257-15</inkml:trace>
  <inkml:trace contextRef="#ctx0" brushRef="#br0" timeOffset="214391.1766">17143 16481 426 0,'-12'-4'144'15,"1"4"-70"1,0 0-18-16,-4 9-24 16,-6 8-16-16,3 2-5 0,6 4-8 15,9 0 0-15,3-4-2 16,0 5 2-16,11-2 4 15,6 3-2-15,3-1-2 16,1 0 0-16,-1 7-3 16,-2-2-2-16,-4-1 6 15,-5-2 1-15,-6-3 7 16,-3-2 33-16,0-4-23 15,0-8-6-15,0-4 1 16,-12-5-7-16,-1 0-6 16,-6 0-3-16,1-3-8 15,3-13-33-15,0-3-57 0,4-1-60 16,6-5-230-16</inkml:trace>
  <inkml:trace contextRef="#ctx0" brushRef="#br0" timeOffset="214609.577">17115 16484 298 0,'0'-18'251'0,"0"10"-166"0,0 5 10 16,8 0-36-16,5 3-34 16,6 0-10-16,5 0-9 15,-1 0-3-15,0 6-1 16,0 2-41-16,-6 2-140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10-21T12:51:48.1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1443 11464 64 0,'3'-18'82'16,"0"0"-25"-16,-1 0 8 16,1 1-20-16,0 3-6 15,-1-1 5-15,0 4-9 0,0 5 2 16,-1 2 4-1,0 4-6-15,-1 0-9 0,0 0-7 16,0 0-4-16,0 0-3 16,0 7-4-16,0 7-16 15,0 11 17 1,0 13 10-16,0 13-1 0,-1 8 1 15,-4 5 8-15,2 2-9 16,-2-1-6-16,0-1 3 16,1-6 0-16,0 1-2 15,3-7-1-15,0 1-6 16,1-2 2-16,0 2-2 15,0 0-1-15,0-2-1 0,0 2 1 16,0-7 1-16,0 1-3 16,0-2 1-16,0-1 0 15,0-4-3 1,-2-2 1-16,1-3 0 0,1 3-2 15,0-4 1 1,0 3 1-16,0-1-1 0,0-1 1 16,0 2-1-16,0-2 1 15,0-2-2-15,0-1 2 16,1-5-1-16,-1 1 0 15,0-3-1-15,0 4 1 16,2 1 0-16,-1 2 0 16,1 0 2-16,1 2-1 0,0 0 1 15,-2-2 0-15,2-3 0 16,-1-1-2-1,-2-7 0-15,1-7 2 16,-1-4-2-16,0-5-1 16,0-5 0-16,0 0 1 0,0 0-5 15,-2 0-13-15,-5-1-30 16,1-12-81-16,2-10-210 15</inkml:trace>
  <inkml:trace contextRef="#ctx0" brushRef="#br0" timeOffset="1482.0026">1467 11292 0 0,'0'0'112'0,"0"0"-43"16,0 0 37-16,0 0-21 15,0 0-11-15,0 0-3 16,0 0-18-16,0 0-9 0,0 0-12 16,0 0-9-16,0 0-10 15,3 0-4 1,1 0-5-16,1 0-5 0,5 0 0 15,6 0-3-15,11 0 12 16,7-3 10-16,8-4 3 16,3 3-11-16,2 1-2 15,-1 3-7-15,2 0 3 16,-2 0-2-16,-4 2 0 15,2 7 0-15,-6 2-1 16,-4 2-1-16,-1-2 2 0,0-4-2 16,-1-5 1-16,1-2 2 15,3 0 2 1,-1-12 5-16,4-2-1 15,-4-4-4-15,-1 0-2 0,0 5-2 16,1 1 2-16,3 0-4 16,-3 3 2-16,1 4 0 15,1-1-2-15,1 2 1 16,3-2 0-16,-4-1 1 15,3 2-2-15,-3-2 2 16,-3 0-1-16,1 3 1 16,-3 1 0-16,0-2-1 15,-2 3-1-15,-2 1 2 16,1-3 0-16,3-1-1 15,1-3 2-15,2-1-1 16,-3-3 1-16,-6 1 0 16,-4 0-1-16,-6 4 0 0,-7 2 0 15,-6 3-2-15,-3 2 1 16,0 0 1-16,0 0 2 15,0 0-3-15,0 0 0 16,0 0 0-16,0 0-4 16,0 2-4-16,0 3 5 15,0 7 1-15,-3 5 2 16,-2 8 2-16,0 6 2 15,-1 5-2-15,0 2 1 16,2 3 3-16,-1 5 2 16,0 4 3-16,2 6-4 15,-1 4 2-15,0 7 1 0,-2 1-2 16,1 0 0-1,2-1 1-15,0-5-1 0,3-1-2 16,0 0 0-16,0-3-1 16,0 5-1-16,0 1 0 15,0 1 0-15,0 2-1 16,0 0-1-16,0-1-2 15,0 2 1-15,0-3-1 16,-2-2 1-16,-2 0 0 16,1-1-1-16,2-3 1 15,0 2 1-15,1-2 1 16,0 0-1-16,0 3 2 15,0-3 1-15,0 2-1 0,0 0 1 16,-3 0 1-16,0-1-1 16,-2 1-1-16,-1 1-1 15,0 3 1-15,-2-2 0 16,1 2-2-16,0-3 3 15,1-2-5-15,1 1 1 16,2 2 0 0,1 1 1-16,-2 3-1 0,1 1 1 15,0-3 1-15,0-1-1 16,0-6 0-16,1-9-3 15,-1-12 3-15,3-5-2 16,-2-10 0-16,0-9 1 0,-1-6-2 16,-2-7 0-16,0 0-5 15,-6-1-10-15,-2-18-50 16,-5-15-216-1</inkml:trace>
  <inkml:trace contextRef="#ctx0" brushRef="#br0" timeOffset="2168.4038">1446 13059 162 0,'0'-9'154'0,"0"9"-47"16,0 3-12-16,-3 16-65 16,-2 6-5-16,-2 12 15 15,0 8 7-15,2 3-11 16,2 8 0-16,3 7-5 15,0 12-9-15,0 9-5 16,0 14 8-16,2 6-1 0,3 5-5 16,-2 8-3-16,-3-3-1 15,0 3-2 1,-5-1-3-16,-8-8 1 0,-1-13-2 15,2-16-1-15,-1-17-6 16,4-24 1-16,4-21-2 16,3-17-5-16,0-3-10 15,2-31-17-15,0-26-65 16,14-32-126-16</inkml:trace>
  <inkml:trace contextRef="#ctx0" brushRef="#br0" timeOffset="2964.0052">2045 11419 272 0,'0'0'131'16,"-9"3"-8"-16,-18 19-59 15,-8 7-18 1,-15 15-10-16,-14 14-2 0,-5 4 2 15,-3 5-14-15,5-4-7 16,12-12-11-16,22-19 1 16,21-17-4-16,12-8-9 15,2-7-29-15,12 0-4 16,6 3 4-16,7-3-57 15,5-7-225-15</inkml:trace>
  <inkml:trace contextRef="#ctx0" brushRef="#br0" timeOffset="3276.0057">2663 11089 177 0,'-37'25'271'0,"-9"7"-158"15,-8 10-35-15,-9 13-33 16,-12 13-15-16,-8 19 2 15,-12 15-8-15,-10 16-10 16,-12 10-2-16,-6 5-3 16,2-2-5-16,11-12 0 0,31-29-1 15,32-27 0-15,24-34-9 16,17-15-26-16,6-11-26 15,2-3-16-15,12 0-182 16</inkml:trace>
  <inkml:trace contextRef="#ctx0" brushRef="#br0" timeOffset="3572.4062">2774 11336 195 0,'-57'34'249'16,"-19"15"-164"-16,-15 22-24 15,-16 20-7-15,-14 18-19 16,-3 15-11-16,0 6-9 15,6 6-7-15,9-5-6 16,20-17 3-16,33-33-10 16,34-35-9-16,22-35-33 15,25-11-106-15,19-31-85 16,15-21-38-16</inkml:trace>
  <inkml:trace contextRef="#ctx0" brushRef="#br0" timeOffset="3837.6067">2916 11347 445 0,'-75'56'100'15,"-19"15"-35"-15,-16 20-4 16,-14 19-15-16,-11 16-11 15,0 11-13-15,4 8-6 16,5 2-4-16,14-3-5 16,20-12-8-16,17-22 0 0,28-29-2 15,27-37-7-15,20-30-35 16,21-14-49-1,27-19-64-15,19-39-75 16</inkml:trace>
  <inkml:trace contextRef="#ctx0" brushRef="#br0" timeOffset="4056.0071">2863 11718 262 0,'-66'55'198'0,"-23"15"-94"0,-23 25-8 15,-23 22-17 1,-11 25-28-16,-1 17-20 15,8 9 2-15,16-1-16 16,20-20-9-16,21-24-7 0,25-33 0 16,31-37-3-1,26-29-16-15,15-24-63 0,33-20-39 16,20-26-76-16,12-22-255 15</inkml:trace>
  <inkml:trace contextRef="#ctx0" brushRef="#br0" timeOffset="4290.0075">2735 12114 285 0,'-71'54'199'15,"-12"13"-87"-15,-17 26-35 0,-16 25-11 16,-7 21-24-16,-7 17-23 15,2 7-7-15,11-16-7 16,21-20-3-16,25-34 1 16,29-38-6-16,32-30-17 15,15-25-46-15,33-10-84 16,24-34-4-1,18-23-123-15</inkml:trace>
  <inkml:trace contextRef="#ctx0" brushRef="#br0" timeOffset="4508.4078">2777 12393 181 0,'-45'42'296'0,"-14"8"-188"0,-18 15-29 16,-18 18 9-16,-17 24-35 15,-10 24-29-15,-10 10-9 16,-2 9-8-1,6-5-3-15,23-12-1 0,28-33-2 16,36-37 2-16,37-37-10 16,22-26-37-16,50-39-69 15,28-34 100-15,28-30-58 16,18-24-259-16</inkml:trace>
  <inkml:trace contextRef="#ctx0" brushRef="#br0" timeOffset="4711.2082">2658 12833 170 0,'-90'83'255'0,"-18"17"-134"0,-18 13-46 16,-10 22-27-16,-5 15-9 16,9 2-12-16,21-5-5 15,23-26-6-15,28-24-14 16,27-34-1-16,22-30-4 15,18-25-13-15,38-18-67 16,27-40 63-16,24-30-54 16,15-24-193-16</inkml:trace>
  <inkml:trace contextRef="#ctx0" brushRef="#br0" timeOffset="4914.0086">2418 13387 397 0,'-86'85'141'0,"-10"21"-57"15,-6 14-15-15,0 10-17 16,16-4-28-16,17-26-13 16,32-36-8-16,25-40-2 15,12-24-7-15,29-15-77 16,25-40 84-16,27-26-31 15,25-25-171-15</inkml:trace>
  <inkml:trace contextRef="#ctx0" brushRef="#br0" timeOffset="5116.809">2731 13341 386 0,'-82'72'166'16,"-4"8"-88"-16,-7 15-15 15,2 4-21-15,8 4-24 16,13-13-12-16,25-18-4 15,21-32-4-15,24-26-13 16,16-14-69-16,30-24 11 16,19-27-59-16,20-20-28 15</inkml:trace>
  <inkml:trace contextRef="#ctx0" brushRef="#br0" timeOffset="5304.0093">2956 13324 447 0,'-55'49'115'15,"-21"20"-29"-15,-14 17 0 16,-16 18-46-16,-2 14-18 15,-8 11-13-15,8 7-8 16,14-9 0-16,25-21-1 16,27-34-4-16,32-38-20 15,15-34-46-15,37-16-83 16,23-38-55-16,17-21-110 15</inkml:trace>
  <inkml:trace contextRef="#ctx0" brushRef="#br0" timeOffset="5491.2096">2765 13767 437 0,'-87'84'125'16,"-13"19"-40"-16,-4 12-15 16,1 1-33-16,15-7-20 15,21-27-9-15,28-31-10 16,28-31 1-16,11-20-21 15,17 0-113-15,22-24 49 16,17-10-121-16</inkml:trace>
  <inkml:trace contextRef="#ctx0" brushRef="#br0" timeOffset="5678.4099">2962 13858 323 0,'-55'58'216'0,"-14"15"-122"0,-9 13-1 16,-3 3-35-16,7 1-27 15,15-14-16-15,17-22-6 16,21-23-6-16,11-20-1 16,7-10-7-16,3-1-15 15,0 0-56-15,0-5-62 16,0-26-301-16</inkml:trace>
  <inkml:trace contextRef="#ctx0" brushRef="#br0" timeOffset="6739.2118">2856 10205 223 0,'-15'5'164'15,"2"-5"-11"-15,10 0-53 0,3 0 1 16,0-14-28-16,8-8-43 15,11-10-14-15,9-4-14 16,7-1-3-16,0 8 1 16,3 8-2-16,-3 13 1 15,-5 8-3 1,-7 8 0-16,-10 22 0 0,-8 7 4 15,-5 8 2-15,-14 0 5 16,-13-2 4-16,-11-6 2 16,-4-6-3-16,1-9 1 15,4-11-3-15,5-10 3 16,8-1 4-16,3-10-9 15,4-10-6-15,7-6-6 16,7 3-8-16,3 0-28 16,20 3-52-16,11 11-117 0</inkml:trace>
  <inkml:trace contextRef="#ctx0" brushRef="#br0" timeOffset="7222.8126">2949 10282 165 0,'-5'0'248'16,"1"0"-97"-16,2 0-54 0,0 0-15 15,2 0-25-15,0 0-10 16,0 0-18-16,0 0-10 16,0 0-9-16,0 0-8 15,0 0 1-15,0 9-9 16,0 9-1-16,0 10 3 15,-3 7 8-15,-1 2 7 16,4-3 1-16,0-4-5 16,0 1-2-16,0-2-1 0,0 0 7 15,-2-2-8-15,1-6-1 16,0-5 0-1,-1-6 1-15,1-6-3 0,-1-4-2 16,0 0-4-16,0 0-15 16,0 0-24-16,2-4-59 15,0-1-97-15</inkml:trace>
  <inkml:trace contextRef="#ctx0" brushRef="#br0" timeOffset="7893.6138">2767 10510 145 0,'0'0'254'16,"0"0"-108"-16,0 0-42 0,0 0-20 15,0 0-30-15,0 0-3 16,3 0-12-16,1 0-20 15,7 0-15-15,10 0-12 16,16 0 1-16,9 0 21 16,6-5-7-16,-2-7-2 15,-5 5-3-15,-11 4 0 0,-10 3 0 16,-10 0-6-1,-5 1-28-15,-9 13-125 16,0 3-222-16</inkml:trace>
  <inkml:trace contextRef="#ctx0" brushRef="#br0" timeOffset="8346.0146">2897 10579 83 0,'-4'-3'354'0,"3"3"-197"16,0 0-73-16,-2 2-34 16,-10 14-24-16,-9 13-12 15,-8 13 10-15,-7 6 10 16,4 0-7-16,2-1-11 15,7-7-4-15,11-15-2 0,9-11-6 16,4-14-11-16,0 0 0 16,8 0-14-16,8-12 10 15,7-5 16-15,4-6-87 16,3-2-157-16</inkml:trace>
  <inkml:trace contextRef="#ctx0" brushRef="#br0" timeOffset="8689.2152">2931 10619 18 0,'0'-5'392'0,"0"2"-253"15,0 0-46-15,0 3-18 16,0 0-23-16,0 0-14 15,3 0-16-15,6 11-13 16,2 5-15-16,5 6 13 16,5 7 10-16,0 3 9 15,-4-1-2-15,0-2-13 0,-3-4-6 16,-6-4-2-1,-3-6-1-15,-5-5-1 16,0-5-11-16,0 1-75 16,0-1-112-16</inkml:trace>
  <inkml:trace contextRef="#ctx0" brushRef="#br0" timeOffset="9672.017">3355 10444 127 0,'-5'-6'110'15,"5"3"-13"-15,0 0-37 16,0 1-10-1,0 2-3-15,2-4-7 16,7-4-5-16,3-2-9 0,3-3-3 16,5-1-1-16,11-1 4 15,7-3 0-15,14-4 0 16,9-1 2-16,12 0-3 15,0 0 1-15,-2 8-7 16,-11 12-9-16,-12 3-6 16,-7 7 3-16,-11 18-4 15,-4 9 1-15,-5 6 1 16,-1 12 0-16,-6 9-2 15,0 8 1-15,1 5 1 16,0 6 1-16,0 3 3 16,1 4 4-16,-4 4-1 0,-1-1-4 15,-1-5-4-15,-5 2-1 16,-5 4 1-16,0 7 1 15,-5 0 0-15,-7 3 0 16,0-6 1-16,-1 3 1 16,1-3 0-16,1-3-1 15,0-1 1-15,3-8 0 16,0-10 0-16,3-4-5 15,0-13 0-15,4-14-3 16,-2-14 0-16,3-11 1 16,0-13-2-16,-3-4-3 0,1 0-2 15,-2-6-1 1,2-14-20-16,2-6-56 0,0-10-144 15</inkml:trace>
  <inkml:trace contextRef="#ctx0" brushRef="#br0" timeOffset="10108.8177">3887 12138 267 0,'0'0'116'16,"0"0"-8"-16,0 0-30 15,0 0-25 1,0 0-3-16,2 0-5 0,4 9-14 15,2 12-10-15,1 9 24 16,2 11 2-16,0 6-3 16,-2 4-11-16,1 1-5 15,-2-5-10-15,1-6-4 16,1-12-7-16,1-11-1 15,-1-7 0-15,-3-7 0 0,0-4-6 16,-1 0 0 0,2-4 0-16,4-13 0 0,2-6 0 15,0 0 0-15,-2 0 0 16,1 3 0-16,4-3 0 15,9 3 0 1,9 2-108-16,3 1-134 0</inkml:trace>
  <inkml:trace contextRef="#ctx0" brushRef="#br0" timeOffset="13182.0231">3231 13827 0 0,'0'-2'22'0,"0"2"-14"16,0 0-5-16,0 0 1 15,0 0 4-15,0 0-1 16,0 0-7-16,0 0 5 16,0 0 0-16,0-3 22 15,0 0 1-15,0-3-11 16,-2 1 0-16,0 5 9 0,0-3-5 15,2 0 2-15,0 0-6 16,0 0 1-16,0 3 1 16,0-3-6-16,0 1-2 15,0 2 2 1,0 0 15-16,0-1 3 0,0-1 7 15,-1 1 9-15,1-1-4 16,-2 1-6-16,2 0-7 16,0 1-8-16,0-2-6 15,0 2-7-15,0 0-1 16,0 0 0-16,0 0-1 15,0 0 2-15,0 0 3 16,0 0 3-16,0 0 2 0,0 0 0 16,0 0-3-16,0 0-3 15,0 0-5 1,0 0-4-16,0 0-3 15,0 0 0-15,0 0-1 0,0 0-1 16,0 0 3 0,0 0-1-16,0 0 1 0,0 0 1 15,0 0 0-15,0 0 0 16,0 0 2-16,0 0 3 15,0 0 3-15,0 0 0 16,0 0 0-16,0 0-3 16,0 0-3-16,0 0-7 15,0 0-3-15,0 0-6 16,0 0-1-16,0 0 2 15,0 0 5-15,0 0 3 16,0 0 3-16,0 0 0 16,-2 0 4-16,2 0 0 0,0 0 1 15,-1 0-3-15,1 0-1 16,0 0 0-16,0 0 1 15,0 0-1-15,0 0-2 16,-1 0 2-16,1 0-2 16,-2 0 0-16,2 0-3 15,-1 0 0-15,-2 0-16 16,-1 0-38-16,0 0-107 15,-3 4-191-15</inkml:trace>
  <inkml:trace contextRef="#ctx0" brushRef="#br0" timeOffset="14820.026">3199 13788 107 0,'0'2'108'0,"0"-2"-19"16,0 0-10-1,0 0-12-15,0 0-17 0,0 0-15 16,0 0-12-16,0 0-5 16,0 0-3-16,0 0-4 15,0 1-5-15,2-1-4 16,1 0-2-16,1 0 1 15,3 0-1-15,3 0 2 16,1 0-2-16,0 0 2 16,2 0 1-16,5 0 2 15,-2-6 2-15,2-3 0 16,-3 0-3-16,-1 1-2 15,-2 4-2-15,-2 2 0 16,-3 2-1-16,2 0-1 16,-2 0 2-16,-2 0 1 0,2 0 0 15,0 0 0-15,0 2 0 16,1 0-1-16,2 0 1 15,-1-2-1-15,-2 0 1 16,2 0-2-16,2 0 2 16,-2 0-1-16,2 0 2 15,1 0-2-15,-3 3 0 16,1-1 0-16,-1 0 1 15,2-1-1-15,-2-1 0 16,1 3 1-16,3-2-1 16,0 1 0-16,1-2 0 15,0 0 0-15,2 0 1 0,2 0-1 16,0 0 1-16,-1-2 0 15,0 0 1-15,-5-1-2 16,2 3-1-16,-3 0 1 16,2 0-2-16,-3 1 0 15,4 5 4-15,-3-3-4 16,0 4 3-16,-1-6 0 15,2-1-1-15,1 0 0 16,3 0 2-16,0 0-2 16,2 0 1-16,1-3-1 15,1 1 0-15,0 2 0 0,0 0-1 16,0 0 2-1,-2 0-1-15,0 0-1 16,-2 0 2-16,-3 0-2 0,-1 0 2 16,0 0-1-16,1 0 0 15,6 0 0-15,-1 0 1 16,2 0-1-16,2-3 0 15,-2 3 0-15,1 0 0 16,-4 0 0-16,2 0-1 16,0 0 1-16,-2 0 1 15,-1 0-1-15,-4 3 0 16,-2 1-1-16,0-3 1 15,0-1 0-15,4 0 1 16,4 0-1-16,2-5-1 0,0-3 1 16,-1 3 1-16,1-2-2 15,-2 5 0 1,-4 2 0-16,2 0 0 15,-4 0-1-15,-1 0 2 0,4 0 0 16,-2 0 0-16,-2 0 1 16,-1 0 0-16,-2 0-2 15,-1 0 0-15,-2 2-4 16,3 1 1-16,2 2 2 15,-3 1 1-15,-1-3 1 16,-1 4 0-16,0-5 0 0,4 1 1 16,3-1-1-1,3-2-1-15,3 0 2 0,6 0-2 16,-4-6 1-1,3 3 1-15,-1 3-2 0,-1 0 0 16,-2 0-2 0,0 0 5-16,-2 4-4 0,-3 1 2 15,1-4-1-15,-2 1 2 16,5-2-1-16,-1 0 2 15,-1 0-2-15,-1 0 0 16,0 0 2-16,-3 0-2 16,1 0 0-16,-1 0 0 15,-3 0 0-15,-2 0-2 16,0 0 0-16,-4 3 2 15,-1 2-1-15,0-4 1 16,1-1 1-16,2 0-1 16,0 0 2-16,6 0-2 15,-1-3 1-15,4-6 2 0,-4 0-4 16,-4 2-19-16,-4 6-55 15,-2 1-115-15</inkml:trace>
  <inkml:trace contextRef="#ctx0" brushRef="#br0" timeOffset="16395.6288">5630 11073 30 0,'-15'24'41'16,"8"-4"-4"-16,3-3-5 16,-2-3-21-16,-1 6-3 15,2-3-4-15,1-2 2 16,3-8-4-16,1-5-2 15,0-2-6-15,0 0-22 0,0-5 41 16,0-2-45-16</inkml:trace>
  <inkml:trace contextRef="#ctx0" brushRef="#br0" timeOffset="18049.2317">5623 11110 152 0,'0'-10'65'0,"0"-2"-7"16,-1-3 7-16,-1 2 4 15,0 3-13-15,1 3-4 16,-1 7-2-16,2 0-6 16,-1 0-21-16,1 0-2 15,0 10-28-15,0 6 7 16,0 8 7-16,-2 5 9 0,2 5-2 15,-1 2 11-15,-1 3-4 16,2 5 4-16,-1-4-10 16,0 1 7-16,0-1-7 15,-1 0-2-15,0 4-3 16,0-4-2-16,0 3 0 15,-1-5-1-15,2-1-1 16,1-3-3-16,0-2 0 16,0-3-1-16,0 0-2 15,0-1 2-15,3 0 0 16,-1 0-2-16,0-2 1 15,1 2 2-15,-3 0-2 16,3-1-1-16,-3-1 3 16,0 0-2-16,0-3 0 0,0 3 0 15,0 0 0-15,0-4 1 16,0 0-2-1,0-1 0-15,0 0 1 16,1 4-1-16,2-2 0 0,-1 6 4 16,-1-6-4-16,0 3 0 15,1 5 0-15,-2-5 0 16,0 6 0-16,0-5 0 15,0 4 0-15,0-2 1 16,0 2-1-16,0-2 0 16,0 1-1-16,0 1 2 0,1-3-1 15,1-1 1-15,-2 1 1 16,0-2-2-1,0 5 2-15,0-2 0 16,0 3 0-16,0-3-1 0,0 0 0 16,0-1-1-16,0-2-1 15,0 0 0-15,0 3 2 16,0-1-1-16,0-1 1 15,0 0 0-15,0 3 0 16,0-4 0-16,2 3 0 16,-2 0 0-16,0 2 0 15,0 1 0-15,1 1 0 16,1-1 2-16,-2 0 1 15,3-1 0-15,-3-1 0 16,2-2-1-16,-2-6-1 16,0 2-1-16,0-9 1 15,0 8-1-15,0-3 1 0,0 4 0 16,0 1-1-16,0 1 1 15,0 0 2-15,0-1-1 16,0 4-2-16,0 0 2 16,0 2-1-16,0-1 1 15,0 0-2-15,0-5 0 16,0 4 0-1,0 0 1-15,0-3-2 0,0 4 1 16,0-4-1-16,0 3 3 16,0-2-2-16,0 2 1 15,0 0-2-15,0-4 3 16,0 0-3-16,0-4 2 15,0-3-1-15,0-4-1 16,0-1 1-16,0 1-1 0,0 1 0 16,0 4 1-16,0 6 0 15,0 0 1-15,0 4 0 16,-2-1 0-16,-1-2-2 15,1 1 2-15,-1-4 1 16,1-2-2-16,2-1 0 16,-1-4 0-16,-1-3 0 15,2 3-1-15,0 1-1 16,0 1 3-16,0 3 3 15,0-4-3-15,0-3-1 16,0-4 2-16,0-3-2 0,0-2-1 16,0-4 1-16,0-1-1 15,0 0 1-15,0 0 0 16,-1 0 0-1,-2 0 0-15,-2 0-3 0,-2-6-14 16,1-6-60-16,-1-14-174 16,0-6-322-1</inkml:trace>
  <inkml:trace contextRef="#ctx0" brushRef="#br0" timeOffset="18657.6326">5458 13776 257 0,'-2'3'110'16,"2"-1"13"-16,0 0-30 15,0-1-34-15,0 0-11 16,0 1 4-16,0-2-19 15,0 0-3-15,0 0-5 16,7 0-5-16,1 0-7 16,2 3-1-16,8 0 6 15,5 0 8-15,8-3-10 16,2 0-1-16,3 0-5 0,4 0-4 15,-4 0-2-15,-9 0-2 16,-1 0 0-16,-8 0 0 16,-9 5-1-16,-6-1-2 15,-3 1-14-15,0 1-66 16,-1 0-146-16</inkml:trace>
  <inkml:trace contextRef="#ctx0" brushRef="#br0" timeOffset="19328.4339">5413 14676 216 0,'-5'0'205'15,"5"0"-57"-15,0 0-50 0,0 0-9 16,0 0-25-16,0 0-20 15,7 0-23-15,3 0-10 16,5 0-4-16,8 6 14 16,6-3-1-16,5-2-5 15,2-1-1-15,2 0 3 16,0 0-4-16,-6 0-8 15,-4 0-2-15,-8-1-1 16,-2-1-2-16,-10 2 0 16,-4 0 1-16,-4 0-4 15,0 0-17-15,0-1-49 16,0-7-159-16</inkml:trace>
  <inkml:trace contextRef="#ctx0" brushRef="#br0" timeOffset="20202.0354">5377 11060 69 0,'-6'-3'219'16,"4"3"-105"-16,2 0 12 15,0 0-49-15,0 0-29 16,0 0 2-16,8 0-3 16,6 0-13-16,8 0 28 15,9 0-5-15,6-1-9 0,4-2-22 16,-4 3-8-1,-5 0-10-15,0 0-3 0,-2 4-4 16,-3 4 1-16,4-2-2 16,-3-4 1-16,-4-2-7 15,-2 0-42-15,-10 0-123 16,-4 9-465-16</inkml:trace>
  <inkml:trace contextRef="#ctx0" brushRef="#br0" timeOffset="23212.8407">6122 11096 25 0,'-1'-2'88'15,"0"1"-13"-15,1-2-32 16,0 1-21-16,0 0 2 16,0-1 1-16,0 2-15 0,0 1-5 15,0 0 5-15,-2 0 18 16,0 0 5-16,0 0 19 15,-1 0-9-15,1 0-14 16,-2 0 5-16,2 0 7 16,-3 0-15-16,3 0 7 15,-3 0-8-15,2 0-2 16,2 0 0-16,1 0-2 15,0 0 3-15,0 0-7 16,0 0 0-16,0 0-12 16,4 0-5-16,3 0-6 15,3 0 1-15,2 0 12 16,3 1-4-16,0 5 0 0,-2-2 2 15,1 0 1-15,-1-1-1 16,-1-2 1-16,0-1 1 16,0 0 2-16,1 0 0 15,-2 0 1-15,-2 0 0 16,-1 0-8-16,-3 0 1 15,0 0-4-15,-2 0 3 16,0 0-2-16,1 0 2 16,0 0-3-16,1 0 2 15,0 0-1-15,2 0 1 16,-3 0-1-16,-1 0 2 15,0 0-3-15,-3 0 2 0,0 0 0 16,0 0 1 0,0 0-1-16,0 2-1 0,0 2 0 15,-3 3-5-15,3 1 5 16,-2 5 3-16,0 3 2 15,2 1-2 1,-3 3-2-16,1 1 2 0,-3-1-2 16,0 1 3-16,3-2 1 15,-3 1 0-15,1-5-1 16,0 2-2-16,3-2 0 15,-1 5-3-15,2 0 3 16,0 6-1-16,0 2 1 16,0 0 3-16,0 2-3 15,0-1 3-15,0 1-2 0,0-1-1 16,0-4 1-1,0 0 1-15,-1 0-4 16,0-1 1-16,1 2 1 16,-1 0 0-16,-1 1 1 0,1-1 0 15,1-2 1-15,-1-3 6 16,0-3-7-16,1 1-1 15,-4 4-1-15,2-2 1 16,-2 5 0-16,2-1-1 16,-1-1 1-16,1 2-1 15,-1-3 0-15,1 3 0 0,0-2-1 16,0-3 3-1,0 0-3-15,0 1 1 16,0 2 0-16,1-3 0 16,-1-1 0-16,2-4-1 0,0-4 1 15,0 2-1-15,0-5 2 16,0 2-4-16,0 1 5 15,0 2-3-15,-3 6 0 16,-1 2-1-16,2 2 3 16,-1-2 3-16,0-1-2 15,2 2-2-15,-1-2-2 16,0 4 3-16,-1 4-2 15,1 0 1-15,1 2 1 16,0 1-1-16,-2-3 2 16,2 2-3-16,-1-3 2 15,2 0 0-15,0-2-1 16,0-2 1-16,-1 1-2 15,0-3 0-15,1 1 0 0,0-1 0 16,0-1 0-16,0 0 0 16,0-4 0-16,0 2 0 15,0 2 0-15,0-3 0 16,0 1 0-16,0-1 0 15,0 0 0-15,0-1 0 16,0-1 0-16,0 2 0 16,0-1 0-16,0 5 0 15,0 4 0-15,-3-1 0 16,3 4 0-16,0-3 0 15,0 3 0-15,0-5 0 0,0-3 0 16,0 2 0-16,0-1 0 16,0-5 0-16,0 0 0 15,0-2 0-15,0 5 0 16,0-2 0-1,0-1 0-15,0-3 0 16,0-1 0-16,0 1 0 0,3-3 0 16,-1 3 0-16,0 0 0 15,2 0 0-15,-4-2 0 16,0-3 0-16,1-3 0 15,-1-1 0-15,0-4 0 16,0 1 0-16,0 1 0 16,0-3 0-16,0 3 0 0,0 2 0 15,0-1 0-15,0 4 0 16,0 2 0-1,0 0 0-15,0-1 0 16,-1-1 0-16,1-4 0 0,0-1 0 16,0-1 0-16,0 1 0 15,0-1 0-15,0 2 0 16,0 5 0-16,-3 0 0 15,3-2 0-15,0-2 0 16,0-3 0-16,0-2 0 16,0 0 0-16,0 0 0 15,0 0 0-15,0 0 0 16,0 0 0-16,0 0 0 15,-1 0 0-15,-1 0 0 16,2 0 0-16,-2 0 0 16,-1 0 0-16,2 0 0 0,-1 3 0 15,-2-3 0-15,1 0 0 16,-4 0 0-16,0 0 0 15,-5 0 0-15,1 0 0 16,0 0 0-16,0 0 0 16,0 0 0-16,3 0 0 15,0 0 0-15,0 0 0 16,3 0 0-16,-2 0 0 15,6 0 0-15,-2 0 0 16,0 0 0-16,2-3 0 16,-2 3 0-16,3-3 0 15,0 2-51-15,0-2-235 16</inkml:trace>
  <inkml:trace contextRef="#ctx0" brushRef="#br0" timeOffset="25880.4454">6667 12153 342 0,'-1'0'159'0,"1"0"-43"15,9-10-62-15,7-3-1 16,9-3-38-16,4-5 9 0,3 1-8 15,-3 6-6-15,-5 10-3 16,-12 4-7-16,-6 0-8 16,-6 11 18-16,0 10 2 15,-15 11 3-15,-10 10 0 16,-3 4-9-16,-1 1 1 15,0 4-4-15,3-2-1 16,8-6 1-16,6-4 5 16,9-11 7-16,3-8-11 15,4-6-4-15,9-3 3 16,1-2 6-16,2-6-3 15,-1-3-1-15,2 0 3 16,-5-15-8-16,-4 0 11 0,-5-4-5 16,-3 2 5-16,-3-6 2 15,-14-5-5-15,-9-4-7 16,1-8 4-1,0 1 2-15,2-6-4 0,9 8-1 16,4 3-4-16,5 8 0 16,5 9-7-16,0 9-12 15,8 4-18-15,11 4-29 16,9 0-84-16,1 10-216 15</inkml:trace>
  <inkml:trace contextRef="#ctx0" brushRef="#br0" timeOffset="26598.0467">6969 12279 280 0,'-3'-8'237'15,"1"8"-127"-15,2 0-26 16,0 0-29-16,0 0-37 16,-3 8-12-16,-1 10 0 15,0 5 2-15,0 3 3 0,-2 0-1 16,1-1-3-16,1-2-2 15,2-8-2-15,0-4-1 16,2-7 2-16,0-4-2 16,0 0 4-16,0 0 12 15,0 0 3-15,0-9-2 16,0-6-15-16,3-4 5 15,3-2-6-15,4 1-1 16,0 1-3-16,2 3 1 16,1 3 0-16,-3 5-1 15,1 6 2-15,-5 2 1 16,3 0 1-16,-2 4-2 15,-2 9 2-15,0 1-1 16,-3-2-2-16,0-3 0 0,0-3 2 16,0-4 0-16,-1-2 1 15,4 0 0-15,-4 0 1 16,4-11-4-16,2-2-12 15,2-2 28-15,0-3-13 16,0 3-1-16,-1 5-1 16,-2 4 0-16,3 6 0 15,0 0-1-15,1 0 2 16,2 13-1-16,0 4 3 15,-2-2-3-15,0-1 1 16,-3-2 0-16,-3-3 0 0,-1-1-2 16,2-2-5-16,0 3-24 15,5 0-29-15,-1 2-37 16,10 4-126-1</inkml:trace>
  <inkml:trace contextRef="#ctx0" brushRef="#br1" timeOffset="83740.9469">3246 14090 225 0,'-2'-9'93'16,"1"7"-23"-16,1 0-5 16,0 1-17-16,0 1-16 0,0-1-16 15,0 1-1-15,0 0-1 16,0 0 2-1,0 0 0-15,0 0 1 16,0 0-4-16,0 0-5 0,0 0-2 16,0 0-3-1,4 0 2-15,1 4 5 0,2 4 0 16,1 1 1-16,-3-1-3 15,4 0-2-15,-4 0-1 16,1 1-1-16,2-1-1 16,0 2 0-16,2-1 1 15,-2 3-4-15,0-1 3 16,1 2-2-16,-2 0 0 15,2-1 0-15,-1 1 0 16,-1-2 0-16,2 2 0 16,-3-2 0-16,3 0 0 15,-1-3 3-15,-1-1-4 0,3 1 4 16,-1 0 0-16,0-1-3 15,2 1 2-15,-1 2-1 16,-2 0-1-16,3-1-1 16,-1-1 1-16,0 2 1 15,-1 0-4-15,-1-1 4 16,0 0-1-16,0-2 0 15,2 2-1-15,-1-2 1 16,3 2 2-16,1 1 2 16,-1-2-3-16,3 2 13 15,1 1 4-15,-2-1-15 16,0 1 0-16,-1-2-1 0,-1 1 5 15,0-2-6-15,0 1 0 16,-2-4 1-16,0 1 0 16,1-1-2-16,-1 1 1 15,2 1-1-15,2 0 1 16,2 0-1-16,1 3 2 15,-1-4 0-15,-2 0-2 16,2-2 0-16,-5 1 1 16,3-3-1-16,-2 2 1 15,-1-2-2-15,2 2 3 16,0-1-3-16,1 1 0 15,-2 2 0-15,1-2 1 16,0-2-1-16,0 1 1 0,0 0 2 16,-1-3-3-16,1 0 2 15,-2 1 0-15,3-1 3 16,0 2-2-1,3-1 1-15,-5-1-1 0,5 0-1 16,-3 0-1-16,2 0 2 16,-3 0-2-1,1 2 1-15,0 1-2 0,-4-1-2 16,3 1 4-16,-4-2-2 15,0 2 0-15,-1-3 1 16,-2 0-2-16,3 0 2 16,0 0 2-16,1 0-1 15,0 0 6-15,4-4-2 0,-2-1-5 16,0 0 0-1,3 2 0-15,-3 2-1 16,5-2 1-16,-2-1-1 0,0 0-1 16,3 0 2-16,-1-1 1 15,-1 0-2-15,0-2 0 16,-1-1 4-16,-1 1-3 15,2-2-1-15,0-1 2 16,0 5-2-16,-2 1 0 16,-1-2 0-16,1 2 0 15,-2-1 0-15,1-2 0 16,-1 1 1-16,1-1-1 15,1-3 1-15,2 1-1 16,2-3 0-16,3 1 1 16,0-1 0-16,1-1-2 15,2 1 2-15,-4-1-1 0,2-1 0 16,0 2 0-16,-1-2 0 15,-1 2 0-15,2-4 0 16,-1 2 1-16,2-3 0 16,0 0-1-16,-1-1 1 15,-4 0 0-15,-3 3 0 16,-2 2-1-16,-4 4 1 15,-1 3-1-15,0 0-1 16,1 0 1-16,-1 0 1 16,0-3-1-16,2-3 0 15,1 4 0-15,3-5 1 16,8-7-1-16,3 0 1 0,3-4 0 15,-1 2 0-15,-6 2 2 16,-5 8-2-16,-9 5 3 16,-4 3-6-16,-3 4 4 15,0 0 0-15,0 0 1 16,0 0 0-1,0 0 0-15,0 0-2 0,-8 0-17 16,-8 4-35-16,-10 19-76 16,-11 13-179-16</inkml:trace>
  <inkml:trace contextRef="#ctx0" brushRef="#br1" timeOffset="89996.558">6104 13854 57 0,'-1'4'62'0,"-1"-2"-21"16,-1 3-5-16,1-4-9 16,2-1 5-16,0 2-9 15,0-2 3-15,0 0 11 16,0 0 5-16,0 0 0 0,0 0-5 15,-2 0-12-15,2 0-1 16,0 0-1-16,-1 0-11 16,1 0-5-16,-2 0-1 15,-2 3 2-15,-4 2-5 16,1-1-1-16,-2 1 1 15,7-2 11-15,0-1 8 16,2-2 7-16,0 0-2 16,0 0 0-16,0 0-1 15,0 0-3-15,0 0-10 16,0 0-4-16,0 0-4 0,4 0-1 15,10 0 0 1,3 0 1-16,3 0 2 0,2 0-3 16,-4 0-1-16,-3 0-2 15,-2 0-1 1,-1 0 2-16,2-2-1 15,-3-3 2-15,5-1 1 0,-5 2 2 16,-4 2-5-16,-2-1 0 16,-1 3-2-16,-4 0-1 15,1 0-2-15,-1 0 1 16,1 3 2-16,1-1 2 15,-2-2 0-15,3 0 0 16,-2 0 0-16,0 0 3 16,1 0 2-16,1 0 4 0,-1 0 0 15,3-2 2-15,0-3-5 16,-2 5-5-1,0-1 1-15,1-1-4 16,1 1 3-16,0-2-2 0,0-2 0 16,0 2-1-16,2-1 2 15,-2 1 0-15,-2 0-1 16,-1-1 0-16,-2 4 1 15,0 0-2-15,0 0 2 16,0 0-1-16,0 0 1 16,0 0-1-16,0 0 1 0,0 0-3 15,0 7-3 1,0 3-3-16,0 7 6 15,0 3 3-15,0-2 1 16,0-1 2-16,0 0 3 16,0 0-1-16,-2 0 0 15,2 0 0-15,-2 3-2 0,2-1 1 16,0 2-1-16,0 0 1 15,0-3-1-15,0 4-1 16,0 0 5-16,0 0-4 16,0 3-2-16,0 3 1 15,0-1-2-15,0-1 0 16,0-2-1-16,0 0 2 15,0-7-1-15,0 1-1 16,2-4 2-16,-2 0-1 16,2 4-1-16,1 0-1 15,-1 4 2-15,0-1 0 0,2-1-2 16,-1-5 3-16,-1-5 0 15,-1-3-2-15,1-2 0 16,0-2 1-16,-2 1-1 16,0-1 0-16,0 1 0 15,0-1 2-15,0 0-3 16,0 3 1-16,0 2 0 15,0 4 1-15,0 0-1 16,0 5 0-16,0-4 1 16,2 1-1-16,-2-2 1 15,0-2-2-15,1-3 1 16,-1 1 1-16,0-1-1 0,0 2 1 15,0 3-2 1,0 0 1-16,0-2 2 0,0-3-3 16,0-4 2-16,0-3 1 15,0 0 0-15,0 0 5 16,0 0-1-1,0 0 7-15,-3 0-1 0,-1 0-3 16,-2 0-7-16,-2 0-1 16,-2 0-2-16,-3 0-1 15,1 0 4-15,-1 0-2 16,1 0-2-16,3 0 4 15,0 0-1-15,0 0 1 16,0 0-2-16,-7 0 1 16,2 0-1-16,-4 0 2 0,2-3 4 15,1 0-4-15,7 2 1 16,1-2-1-16,3-1 0 15,1 2-2 1,1-4-2-16,-2 0-30 0,4-1-54 16,0-1-102-16,4-3-494 15</inkml:trace>
  <inkml:trace contextRef="#ctx0" brushRef="#br1" timeOffset="91806.1612">6604 14214 22 0,'0'-19'267'16,"0"0"-179"-16,4 2-3 16,-1 9-7-16,-3 3-22 15,1 1-4-15,-1 4-6 16,0 0-4-16,0 0-12 15,0 2-18-15,0 12-2 0,2 8 5 16,-2 7 7 0,0 3 2-16,0 0 1 15,0-1-10-15,0-6-2 16,0-3-6-16,0-6-2 0,0 0-1 15,-2-5-1 1,1-1 0-16,-1-3-3 0,0 0 1 16,1-2 0-16,-1 2-7 15,-1 0-6-15,2-1-9 16,-2 0-14-16,2-4-16 15,0 1-11-15,1-2-33 16,0-1-101-16</inkml:trace>
  <inkml:trace contextRef="#ctx0" brushRef="#br1" timeOffset="92086.9617">6725 14326 446 0,'0'-4'156'0,"0"1"-61"16,0 2-21-16,0 1-26 15,0 0-22-15,0 0-17 16,0 0-7-16,0 0-4 15,0 4-1-15,0 7 1 16,0 1 2-16,0-5-2 16,0 0-24-16,0-4-30 0,0-1-27 15,0-2-97-15,5 0-281 16</inkml:trace>
  <inkml:trace contextRef="#ctx0" brushRef="#br1" timeOffset="92398.9622">6827 14059 389 0,'0'0'161'0,"0"0"-53"15,-2 0-31-15,-1 5-31 0,1 8-8 16,-1 3-4-16,-1 3-12 15,1 2-9-15,1 0-1 16,2-4-5-16,0 0-3 16,0 0-1-16,0-5 0 15,10 0-2-15,5-2 2 16,6-3 0-16,-2-2 1 15,2-3 2-15,-7-2-1 16,-4 0-5-16,0-5-18 16,1-10-34-16,2-1-62 15,1 1-191-15</inkml:trace>
  <inkml:trace contextRef="#ctx0" brushRef="#br1" timeOffset="92632.9626">7011 14066 535 0,'-1'0'144'0,"1"0"-57"16,-1 0-30-16,-1 15-34 16,-2 9-13-16,-3 8 0 15,4 2 0-15,3 6-4 16,0-7-4-16,0-2 0 15,1-5-1-15,2-5 0 16,2-3 2-16,-4-4-7 16,1-2-12-16,1 2-63 15,1-1-57-15,5 2-200 16</inkml:trace>
  <inkml:trace contextRef="#ctx0" brushRef="#br1" timeOffset="92929.3631">7087 14302 449 0,'0'-35'167'15,"0"-3"-89"-15,0-3-18 16,9 8-20-16,3 5-12 16,3 4-14-16,1 5-6 15,1 7-4-15,-1 6-2 16,0 6-1-16,-3 0-1 15,-1 17 2-15,-3 12 0 16,-4 8 4-16,-5 1 4 16,0 4 3-16,-7-4 5 0,-5-6-3 15,-2-8-1-15,-2-4-2 16,2-9-3-16,1-3-1 15,0-4-4-15,1-4-1 16,1 0 0-16,4 0-7 16,2-14-30-16,5-4-49 15,0 0-73-15,17-4-306 16</inkml:trace>
  <inkml:trace contextRef="#ctx0" brushRef="#br1" timeOffset="93506.5641">7374 14279 501 0,'0'-2'174'0,"0"1"-84"16,0 1-18-16,0 0-47 15,0 0-20-15,0 8-5 16,0 9-3-16,0 4 4 16,-1 2 0-16,-2-4 0 15,3-4 0-15,0-8-1 16,0-4 0-16,0-3 1 15,0 0 1-15,0 0 3 0,0-10 3 16,7-12 5 0,6-9-9-16,1-4-2 15,2 2-4-15,-4 8 3 16,-2 11-6-16,-6 9 7 0,-4 5-8 15,2 0-3-15,-1 15 3 16,0 4 2-16,0 3 1 16,-1 2 5-16,1-4-4 15,1-5 4-15,-1-4-2 16,1-6 0-16,0-5 0 15,-2 0 0-15,3 0 3 16,1 0 3-16,1-11 7 16,4-7-5-16,4-6-8 15,1 2-1-15,0-2 5 16,0 9-4-16,-3 8-7 15,-1 2 12-15,-2 5-10 16,2 0-1-16,0 5 10 0,-2 9-4 16,-2 2-2-16,-1 3 2 15,-2-2 1 1,0 0-1-16,-2-5 0 0,-1 1-34 15,0 2-97-15,0-3-232 16</inkml:trace>
  <inkml:trace contextRef="#ctx0" brushRef="#br1" timeOffset="99762.1752">7825 11043 133 0,'-1'0'69'0,"1"0"-11"16,-2 0-15-1,2 0-12-15,0 0-2 16,-1 0 7-16,1 0 3 15,0 0 4-15,0 0-8 0,0 0 2 16,0-1-10-16,0 1-1 16,0 0-1-16,0-2-5 15,0 2-5-15,0 0-5 16,0 0-3-16,0 0-3 15,6 0-5-15,5 0 2 16,3-4 1-16,3 0 0 0,1-1 4 16,0 0-3-1,4 4 1-15,-4-1 1 16,3 1-3-16,1 1 0 15,4 0 0-15,-2 0-2 0,-1 0 1 16,-4 7-2 0,-3 0 2-16,-1 3-3 15,1-1 3-15,-1 2-2 16,2 3 1-16,-2-4 0 0,4 1 0 15,-3 2 1-15,2-4 0 16,-3 4 0-16,2-2 0 16,-1 2 0-16,-1 2 1 15,-2-1-2-15,-1 2 0 16,1 4 0-16,-2-1 0 15,1 5 1-15,0-2-1 16,-2 1 0-16,1-2 0 16,-4 4 0-16,2-1 0 15,-2 0 1-15,-2-1 2 0,0-1-3 16,-1 1 1-16,-1-2 1 15,-2 1 0-15,-1-1-1 16,0 4 2-16,0-1-1 16,0 0 4-16,-4 3-3 15,-3-1 2-15,2-3-2 16,-2 3 2-16,2-4 2 15,-1-1-2-15,2-2 0 16,2-1-2-16,-1-1-1 16,0 2 1-16,-1 1 0 15,-2-3-1-15,1 7 6 0,0-3-2 16,-2 3-1-1,0-1 3-15,-2 3 6 0,1 3-2 16,1-2-7-16,1 4 3 16,2-2 1-16,0 0-4 15,2 3-2-15,-2-3-1 16,1 0 1-16,-2 5-1 15,0-4 1-15,0 2-2 16,-1 4-1-16,2-4 3 16,-1-5 4-16,0 1-1 15,3-5-2-15,0-3-2 16,-1 1-1-16,2 1 0 15,1 4 0-15,0 0 0 0,0 4 3 16,0 1-2-16,0 3 0 16,0-2 1-1,0-1 1-15,0-2-3 16,0 3 2-16,4-1-1 0,0 1 0 15,5 0 0 1,0-1 0-16,1 4 0 0,3-1 0 16,1-2 0-16,0 0 0 15,4-3 2-15,0-3-2 16,1 0 1-16,3 1-1 15,1-5 0-15,2 2-1 16,0 0 1-16,-3-4-1 0,-1-3 1 16,-4-3-2-1,-1-4 0-15,-5-2 1 16,-2-4 0-16,-2 1 0 15,-2-3-1-15,-1-2 1 0,0 3 0 16,-1-3-2-16,0 0 1 16,-1 0 1-16,-2 0-2 15,0 0 1-15,0 0 0 16,0 0 0-16,0 0 1 15,0 0 1-15,0 0 1 16,0 0-1-16,0 0 1 16,0 0-1-16,0 0-2 15,0 0 0-15,-2 0 0 16,-1 0-2-16,0 2 0 15,-3-2 1-15,-3 1-1 16,-1 0 2-16,-2 1 0 16,0-1 1-16,1 4-2 0,1 0 2 15,0 2-3-15,-4 0 0 16,4 5 1-16,0 0 1 15,-1 1-3-15,3 4 2 16,-1 2 1-16,1 1 0 16,-1 3-1-16,2 9 0 15,1-1 2-15,1 5 0 16,3-2-2-16,0 3 1 15,1-2 2-15,1-3-4 16,0 7 1-16,0 2 0 16,0 0 0-16,0 5 2 15,0 0-3-15,0 2 2 0,0-4-1 16,0 9 1-16,0-2-1 15,-2 2 1-15,0 3 0 16,1 0 0 0,-1-3 0-16,2-4-1 0,0-3 3 15,-2-7-3 1,-1-3 3-16,1-4-2 0,-2-4 1 15,1-2-1-15,-1-9 2 16,2-6-2-16,0-4 1 16,0-5 0-16,1-2 1 15,-1 2 0-15,-1 2 1 16,-3 2-4-16,-1 3 2 15,-3 4-1-15,0 1 0 0,-4 1 1 16,5-3 0-16,1-2 0 16,4-6-1-1,4-1 1-15,-2 0 1 16,2-3-1-16,-2 0 0 0,-1 3-1 15,2 0 0-15,-4 0 0 16,2-1 1-16,-1 1-1 16,0 0 3-16,0 1-2 15,1 1 1-15,-1-3-1 16,0 4 1-16,-1-4-1 15,1 5 0-15,-2-4 0 16,1 0 0-16,2 1 2 16,-1-2 2-16,0 2 3 15,1-2-3-15,-2 0-1 16,0 2 0-16,-3 1-4 15,-1 1 0-15,-2 5 0 16,-4-5 0-16,6 0 0 0,3-3 0 16,3-2 0-1,2-1 0-15,1 0 0 0,0 0 0 16,0 0 0-16,0 0 0 15,0 0-8-15,0-10-64 16,21-13-92-16,7-18-321 16</inkml:trace>
  <inkml:trace contextRef="#ctx0" brushRef="#br1" timeOffset="100963.3773">8939 12811 248 0,'-4'-22'69'16,"4"12"-5"-16,0 6 36 16,0 4-23-16,0 0-31 0,2 9-10 15,3 19-4 1,-2 15 11-16,-2 14 1 0,-1 10-2 15,0 4-12-15,0 0-9 16,0-1-11 0,-2-10 1-16,1-10-1 0,1-10-6 15,0-14 0-15,0-13-4 16,0-6 1-16,0-7 0 15,0 0 4-15,0 0 4 16,0-8 8-16,2-16 3 16,4-12-11-16,7-12-9 15,3-2-2-15,-1 9-1 16,2 13-5-16,-4 16 0 0,-1 10 2 15,0 2-2-15,0 9 2 16,-1 11 1-16,-1 10 4 16,-5 2 0-1,1 2 2-15,1-4-1 0,0 1 0 16,4-7 0-16,0 0 1 15,-2-7-2-15,1-2 1 16,-3-5 1-16,-3-3-17 16,0-2-73-16,-1-3-38 15,3-2-117-15</inkml:trace>
  <inkml:trace contextRef="#ctx0" brushRef="#br1" timeOffset="101290.9779">9356 13075 309 0,'-7'0'146'16,"3"0"-33"-16,4 0-23 15,0 0-24-15,0 0-19 16,0 0-16-16,0 0-16 15,8 0-5-15,11 0-9 16,7 0 4-16,6 0-1 0,4 0-2 16,-3 0-2-16,-1 0-23 15,-2 0-63-15,-2 0-155 16</inkml:trace>
  <inkml:trace contextRef="#ctx0" brushRef="#br1" timeOffset="101493.7782">9394 13269 504 0,'0'0'168'0,"0"0"-62"15,9 0-56-15,7 0-15 16,3 0-14-16,4 0-14 15,1 2-5-15,-1 0 0 16,3 1-11-16,-1-3-52 16,5 0-143-16</inkml:trace>
  <inkml:trace contextRef="#ctx0" brushRef="#br1" timeOffset="103989.7825">9864 13086 281 0,'-13'-4'129'15,"4"1"-1"-15,7-3-23 0,2 0-28 16,0-6-15-16,0-4-9 15,0-9-26-15,5-4-18 16,8-2-5 0,3-2-5-16,4 8 2 0,-1 5-1 15,1 8-2-15,-4 10-2 16,-3 2 2-16,0 4-2 15,-5 17 0-15,-6 5 0 16,-2 5 2-16,0-2 3 16,-15 0 0-16,-2-3 0 15,-3-6 2-15,0-5-3 16,2-5 0-16,5-6-1 15,5-4-6-15,5 0-10 0,3-1-14 16,0-17-37-16,10-6-58 16,13-5-200-16</inkml:trace>
  <inkml:trace contextRef="#ctx0" brushRef="#br1" timeOffset="104239.3831">10018 12908 400 0,'0'14'161'16,"0"6"-47"-16,0 4-16 15,0 6-29-15,0 2-27 0,0 2-11 16,0 3-13 0,0 2-5-16,0-1-2 15,-2-2-5-15,0-5-4 16,1-6 0-16,-1-5-2 0,0-4 3 15,2-4-11-15,-2-4-22 16,2-4-17-16,0-4-43 16,0 0-34-16,9-2-158 15</inkml:trace>
  <inkml:trace contextRef="#ctx0" brushRef="#br1" timeOffset="104442.1834">10187 13249 524 0,'0'0'171'16,"0"0"-58"-16,0 0-52 0,0 0-42 15,0 0-12-15,0 0-4 16,0 0-3-16,0 0-1 15,0 0-33-15,0 0-79 16,0 0-114-16</inkml:trace>
  <inkml:trace contextRef="#ctx0" brushRef="#br1" timeOffset="104738.5839">10311 12872 516 0,'0'0'178'16,"0"0"-65"-16,-1 0-32 15,1 0-35-15,-3 0-19 16,-1 15-15 0,-1 8-7-16,-2 9-2 0,-1 5 1 15,2 1-1-15,-2 0-1 16,4-6-1-16,1-10 1 15,3-6-1-15,0-7 0 16,0-3-3-16,2-4 3 16,8 1 0-16,4-3-1 15,5 0-2-15,2 0-13 0,2 0-30 16,-3 0-46-1,-3-3-80-15,1-1-253 0</inkml:trace>
  <inkml:trace contextRef="#ctx0" brushRef="#br1" timeOffset="104988.1844">10445 12903 483 0,'-3'0'135'0,"-1"7"-59"16,-3 13-24-16,2 11-6 15,-2 2-7-15,-1 3-6 0,3 2-11 16,0-1-5 0,3 6-6-16,1 0-1 15,-2-2 2-15,3-2-9 16,0-3 0-16,0-2-1 15,0-3-12-15,9-4-46 0,3-7-61 16,3-9-94-16</inkml:trace>
  <inkml:trace contextRef="#ctx0" brushRef="#br1" timeOffset="105534.1853">10614 13194 557 0,'0'0'151'16,"0"0"-64"-16,0 0-31 15,0 0-41-15,0 9-13 0,0 6 1 16,0 4 1 0,0-1-2-16,0 0 0 0,0-4-2 15,0-4 2-15,0-5-2 16,0-5 2-16,0 0 0 15,0 0 4-15,0-4 4 16,0-10 10-16,7-9-16 16,0-6-4-16,6-3-1 15,-1 4 4-15,-4 8-4 16,-2 13-4-16,-4 5 6 15,2 2-10-15,3 0 3 16,2 11 3-16,0 1 1 16,-1 3 1-16,-2 2 1 0,-1 0 2 15,-1-2-4-15,-4-2 3 16,2-5 0-1,0-4 0-15,-1-4-1 0,2 0 2 16,-1 0 3-16,2 0 6 16,3-14 24-1,9-10-16-15,3-9-16 0,8-1-2 16,-5 3 2-16,-6 13-8 15,-7 11 6-15,-5 7-3 16,1 0-3-16,3 12 1 16,-2 11 5-16,0 5-2 15,-1 1 4-15,0-3-1 0,0-1-1 16,1-3 0-1,2-1-5-15,1-1-33 0,2 2-87 16,0-1-133-16</inkml:trace>
  <inkml:trace contextRef="#ctx0" brushRef="#br0" timeOffset="131960.6317">14947 8600 355 0,'-17'-7'109'16,"4"-16"-38"-16,9-12-5 16,4-11-15-16,0-7-16 15,0 24-7-15,0 10 4 16,0 7 15-16,0 10-4 15,0 2-18-15,0 16-20 0,0 26-9 16,0 22 7-16,0 14 16 16,-9 7 0-16,2-8-8 15,3-10-8-15,4-6-2 16,0-12 0-16,0-12 1 15,0-11 0-15,0-9-35 16,0-8-35-16,0-8-46 16,0-1-97-16</inkml:trace>
  <inkml:trace contextRef="#ctx0" brushRef="#br0" timeOffset="132163.4321">14908 8320 409 0,'0'-14'218'0,"14"-1"-163"16,12 1-18-16,10 2-21 16,9 4-8-16,1 5-6 15,0 3-1-15,-2 0-2 16,-6 7-51-16,-3 12-162 15</inkml:trace>
  <inkml:trace contextRef="#ctx0" brushRef="#br0" timeOffset="132335.0324">14954 8475 328 0,'0'8'65'0,"0"-1"-57"16,12-1 28-16,11-5-3 15,9-1-7-15,9 0-15 16,4-8-50-16,8 2-198 16</inkml:trace>
  <inkml:trace contextRef="#ctx0" brushRef="#br0" timeOffset="132615.8329">14911 8959 464 0,'0'0'163'16,"0"0"-55"-16,0 0-34 15,0 0-34-15,0 0-22 16,13 0-10-16,10 0-4 15,16-2 5-15,13-6 4 16,6 1-9-16,1 1-3 16,-4 6-1-16,-7 0-36 15,-4 8-128-15,2 9-240 16</inkml:trace>
  <inkml:trace contextRef="#ctx0" brushRef="#br0" timeOffset="132881.0333">15613 8773 691 0,'0'0'109'0,"0"0"-56"15,0 4-30-15,0 16-24 16,0 9 0-16,0 9 8 0,0 1 3 16,-1 0-8-16,-1-5 3 15,2 0-4-15,-2-5-9 16,1-11-35-1,-1-2-59-15,2-7-79 0,0-9-384 16</inkml:trace>
  <inkml:trace contextRef="#ctx0" brushRef="#br0" timeOffset="133068.2337">15463 8731 495 0,'0'0'168'0,"2"-2"-93"16,20 1-37-1,17-2-22-15,16-2 2 0,11-1-13 16,-4 6-3-16,-8 0-93 16,-9 11-364-1</inkml:trace>
  <inkml:trace contextRef="#ctx0" brushRef="#br0" timeOffset="133489.4343">15996 8731 407 0,'3'-7'210'0,"-1"5"-106"15,0 2-18-15,0 0-27 0,-1 0-26 16,-1 0-16-16,0 12-16 15,2 14-11-15,-2 8 12 16,0 10 2-16,0-1-1 16,-2-4 0-16,-5-3-2 15,-3-7-9-15,3-3-30 16,0-7-41-1,1-7-30-15,6-6-107 0</inkml:trace>
  <inkml:trace contextRef="#ctx0" brushRef="#br0" timeOffset="133645.4346">15969 8740 423 0,'0'0'139'15,"-3"0"-65"-15,3 0-45 16,0 0-21-16,0 1-7 15,0 11-24-15,0 7-137 16</inkml:trace>
  <inkml:trace contextRef="#ctx0" brushRef="#br0" timeOffset="133895.0351">15881 9071 516 0,'0'0'137'16,"0"0"-34"-16,5 0-39 16,7 0-31-16,6 2-3 15,4-2-1-15,5 0-16 16,5 0-10-16,2 0 0 15,4 0-4-15,0-4-75 16,-4 0-157-16</inkml:trace>
  <inkml:trace contextRef="#ctx0" brushRef="#br0" timeOffset="134285.0358">16440 8692 318 0,'-14'0'159'0,"13"1"-32"0,1-1-24 16,1 0-51-16,26 0-12 15,16-3-22-15,17-5-7 16,12 2-6-16,-1 6-4 15,-5 0-2-15,-12 0-42 16,-8 17-118-16</inkml:trace>
  <inkml:trace contextRef="#ctx0" brushRef="#br0" timeOffset="134487.8362">16533 8935 341 0,'0'-3'334'15,"9"3"-242"-15,18-2-41 16,11 2-31-16,10 0-14 16,10 0-4-16,2 0-17 15,1 0-127-15,5 0-391 16</inkml:trace>
  <inkml:trace contextRef="#ctx0" brushRef="#br0" timeOffset="134784.2367">17282 8254 530 0,'0'0'173'0,"0"0"-84"15,0 3-30-15,0 20-41 16,0 9-3-16,0 13 28 16,-4 5-7-16,3 6-21 0,-3 4-8 15,2-2-5-15,-1-2-1 16,-3 3-1-1,1-4 2-15,-1-9-15 16,1-5-38-16,4-10-33 0,1-5-73 16,0-14-248-16</inkml:trace>
  <inkml:trace contextRef="#ctx0" brushRef="#br0" timeOffset="134971.437">17250 8369 299 0,'0'-11'325'16,"5"2"-216"-16,23-5-32 16,13-6-54-16,15 1-12 15,8 5-13-15,-7 6-4 0,-8 8 11 16,-7 0-23-16,-6 16-78 15,-3 8-171-15</inkml:trace>
  <inkml:trace contextRef="#ctx0" brushRef="#br0" timeOffset="135174.2374">17243 8669 385 0,'32'0'230'0,"10"0"-111"15,10-3-54-15,6-7-42 0,0-1-19 16,-6 3-5-16,-8 8-103 16,-8 9-220-1</inkml:trace>
  <inkml:trace contextRef="#ctx0" brushRef="#br0" timeOffset="135345.8377">17268 8993 606 0,'0'0'189'0,"0"0"-100"16,5 0-49-16,11 0-29 0,8 0-8 16,16-9 0-16,10 3-23 15,-2 4-97-15,2 2-145 16</inkml:trace>
  <inkml:trace contextRef="#ctx0" brushRef="#br0" timeOffset="135595.4381">17866 8840 606 0,'0'-5'193'15,"0"5"-90"-15,0 0-45 16,0 0-32-16,0 8-19 15,0 12-10-15,0 10 3 16,0 9 2-16,0-1 0 16,-1 2-1-16,-1-7 1 15,0-2-6-15,-1-6-22 0,0-7-49 16,-1-4-67-16,2-2-138 15</inkml:trace>
  <inkml:trace contextRef="#ctx0" brushRef="#br0" timeOffset="135798.2385">17694 8882 614 0,'25'-8'118'0,"6"-2"-61"0,10 1-29 16,1 0-23-16,0 6-5 15,-4 3-19-15,-5 0-100 16,-3 7-182-16</inkml:trace>
  <inkml:trace contextRef="#ctx0" brushRef="#br0" timeOffset="136157.0391">18148 8869 403 0,'0'-11'264'16,"13"3"-195"-16,-1 1-18 0,1 4-13 16,2-1-21-16,-3 4-4 15,3 0-2-15,-2 0-1 16,0 0 0-16,-3 7-3 15,-5 3-2-15,-5 6-4 16,0 4 1-16,0 2 4 16,-14 5 12-16,-2-1 3 15,0 0-3-15,2 0-7 16,6-3-2-16,0 0 1 15,4-3 6-15,4-3-3 16,0-2-13-16,0-9 0 0,2-3 0 16,16-3 0-1,9 0 0-15,13-7 0 0,11-7 0 16,3 4-3-1,6 10-183-15,1 0-338 0</inkml:trace>
  <inkml:trace contextRef="#ctx0" brushRef="#br0" timeOffset="140571.8469">14648 9960 280 0,'-13'-3'179'16,"5"0"-84"-16,8 3-18 15,0 0-40-15,0 11-21 16,0 16 2-16,0 9 24 16,0 5-3-16,0-4-13 0,0-4-13 15,0-5-3-15,0-10-2 16,0-7-3-1,0-7-2-15,0-2 1 16,0-2 2-16,0 0 8 0,0-3 12 16,0-15 1-16,0-19-16 15,12-15-10-15,4-14 0 16,2-9-2-16,5 6 0 15,0 12 0-15,-3 21-6 16,-5 21 3-16,-6 15-2 16,4 10-6-16,-2 25 10 15,1 15-3-15,-4 7 3 16,-5 0 2-16,-2-8-2 15,2-9 3-15,-2-11-1 16,1-10 0-16,0-11 0 16,-1-6 0-16,-1-2 3 15,1 0 5-15,-1-9 2 0,3-11-3 16,1-14-5-16,3-10-1 15,3-11-1-15,5 1 0 16,0 11 0-16,0 16-2 16,0 16-2-16,3 11-3 15,4 18-1-15,-4 19 6 16,5 7 0-16,-6 5 1 15,-1-2 0-15,-5-6 0 16,2-6 1-16,-1-4-19 16,-1-9-38-16,0-1-23 15,-2-4-5-15,1 1-144 16</inkml:trace>
  <inkml:trace contextRef="#ctx0" brushRef="#br0" timeOffset="140899.4474">15296 10074 567 0,'3'-42'116'0,"21"-10"-30"16,8-6-26-16,6 9-36 0,-4 11-18 15,-4 17-4 1,-8 15-1-16,-5 6-2 0,-8 20-1 16,-7 18 1-16,-2 15 2 15,-23 2 8-15,-6-3-2 16,-4-6-2-1,4-9-2-15,5-14-2 0,5-8 1 16,5-12-2-16,2-3-6 16,1-3-12-16,5-23-14 15,5-16-23-15,1-11-20 16,10-10-48-16,13 3-109 15</inkml:trace>
  <inkml:trace contextRef="#ctx0" brushRef="#br0" timeOffset="141102.2478">15482 9818 149 0,'11'34'162'15,"-4"16"-44"-15,-4 13 24 16,-3 17-20-1,0 11-33-15,-1 8-24 0,-7 0-19 16,-1-9-12-16,1-7 6 16,-3-10-14-16,-2-13-7 15,1-14-8-15,1-18-11 16,1-16 0-16,3-9 0 15,-4-3 0-15,-3-4 0 16,-10-16 0-16,-2-9-9 16,-4-14-48-16,9-12-42 0,10-13-81 15,11-13-291 1</inkml:trace>
  <inkml:trace contextRef="#ctx0" brushRef="#br0" timeOffset="141539.0486">15676 9486 152 0,'0'-24'398'15,"3"7"-275"-15,-1 11-29 16,-2 6-19-16,1 0-37 15,1 15-22-15,4 25-16 16,3 24 17-16,-2 17 23 16,1 4-14-16,-5 4-12 15,-3-8-6-15,0-7-2 16,0-13-1-16,0-18-4 0,0-16 0 15,0-15 1-15,0-8-1 16,0-4 0-16,0 0 4 16,3-14-5-16,8-15 0 15,7-10 0-15,1 0 0 16,-1 10 0-16,-4 15 0 15,1 14 0-15,0 3 0 16,3 25 0-16,-1 8-7 16,0 4 6-16,-1 5 0 15,-3-4-1-15,-3-4 3 16,-2-8-11-16,-6-4-46 15,-1-3-42-15,5-2-96 16,6-9-320-16</inkml:trace>
  <inkml:trace contextRef="#ctx0" brushRef="#br0" timeOffset="142272.2499">16217 9974 237 0,'-8'9'270'0,"8"-3"-157"15,0-6-32-15,11 0-9 16,26-7-25-16,30-14-17 15,24-4-8-15,9 1-13 16,-9 10-5-16,-19 14-7 16,-20 4-18-16,-14 28-123 15,-17 5-289-15</inkml:trace>
  <inkml:trace contextRef="#ctx0" brushRef="#br0" timeOffset="142506.2503">16370 10241 281 0,'-2'0'423'16,"2"0"-293"-16,0 0-42 15,10 0-43-15,12 0-32 16,14 0-6-16,17 0 5 15,13-6-8-15,10 2-4 16,10 0-18-16,6 4-83 16,4 0-135-16</inkml:trace>
  <inkml:trace contextRef="#ctx0" brushRef="#br0" timeOffset="178682.7138">17455 9787 144 0,'-3'-16'24'0,"-3"0"13"0,4-3 7 15,-1-3-5-15,-1 0-3 16,-2 3 18-16,2 2 14 16,1 2-5-16,3 1-11 15,0 4-8-15,-1 1 6 16,1 5-4-16,0 3-10 15,0 1-8-15,0 0-16 0,-1 15-10 16,-4 23-2 0,-6 18 25-16,1 13 32 15,-5 6-22-15,2-5-12 16,3-2-10-16,4-10-5 0,1-6-6 15,2-7 0 1,3-9-2-16,0-7 2 16,-2-7-1-16,1-5-11 0,-5-5-36 15,1-3-41-15,0-5-40 16,5-4-151-16</inkml:trace>
  <inkml:trace contextRef="#ctx0" brushRef="#br0" timeOffset="178916.7142">17382 10035 380 0,'0'-2'140'0,"4"-3"-50"15,14-5-18-15,15-8-42 16,15-7-20-16,12-2-2 15,3-2-5-15,-7 4-2 16,-16 10 1-16,-14 9-2 16,-12 4-1-1,-13 2-26-15,-1 5-76 0,-22 13-139 16</inkml:trace>
  <inkml:trace contextRef="#ctx0" brushRef="#br0" timeOffset="179150.7146">17400 10017 289 0,'14'-2'266'16,"3"2"-137"-16,3 0-50 15,1 17-29 1,2 7-13-16,-3 4-10 0,2 3-12 15,-2-2-6-15,0 3-7 16,0-1-1-16,-1-4 0 16,-1-4-28-16,-1-3-68 15,-2-5-68-15,8-6-279 16</inkml:trace>
  <inkml:trace contextRef="#ctx0" brushRef="#br0" timeOffset="179447.1151">18199 9820 386 0,'7'-16'176'16,"-7"8"-85"-16,0 8-1 15,0 0-38-15,-17 11-40 0,-4 19-9 16,-6 11 7-16,0 5 15 16,5-2-16-1,5-3-7-15,0-4 0 16,-1-1-1-16,-2-5 0 0,-1-3-3 15,1-8-24-15,5-7-40 16,2-6-38-16,10-7-84 16,3-5-185-16</inkml:trace>
  <inkml:trace contextRef="#ctx0" brushRef="#br0" timeOffset="179743.5157">18130 9781 377 0,'7'3'138'16,"4"14"-7"-16,5 7-12 15,5 7-46-15,7 7-32 16,1 5-15-16,2 6-9 16,-4 3-13-16,0 0-4 15,-6 0 1-15,-4-4-1 0,-2-6 1 16,-10-9-1-16,-5-4 1 15,0-12-1-15,-10-2-3 16,-14-6 3-16,-5-1 2 16,-11-3 2-16,-5-2 1 15,-4-1 4-15,0 0-5 16,2-2-2-16,7 0-1 15,8 0 1-15,9 0-2 16,5-7-3-16,6-3-27 16,3 0-24-16,7 6-64 15,2 3-110-15</inkml:trace>
  <inkml:trace contextRef="#ctx0" brushRef="#br0" timeOffset="180117.9163">18730 9948 511 0,'0'0'171'0,"0"0"-64"16,0 1-47-16,-16 19-43 15,-10 11-9-15,-4 12 9 16,-3 6 0-16,0 1-12 16,2 1-4-16,1-5 1 15,5-4 0-15,2-7-15 16,8-11-32-16,5-7-87 15,7-9-151-15</inkml:trace>
  <inkml:trace contextRef="#ctx0" brushRef="#br0" timeOffset="180273.9166">18534 10011 574 0,'0'21'116'0,"7"2"-39"15,11 3-14-15,5 0-27 16,2 2-24-16,1-4-8 15,-4-2-2-15,1-5-15 16,-5-2-86-16,-1-3-49 16</inkml:trace>
  <inkml:trace contextRef="#ctx0" brushRef="#br0" timeOffset="180679.5173">19068 9575 439 0,'18'-18'140'0,"-1"5"-67"15,1 4-10-15,-2 5-21 16,-4 2-17-16,-1 2-5 15,-2 0-6-15,0 2-5 16,-2 14-3-16,-5 9 0 16,-2 7 10-16,-5 7 6 15,-16 0-1-15,-3 0 2 0,0-5-3 16,7-5-2-16,7-7-7 15,4-6-1 1,6-3-3-16,0-2 0 0,3-3 2 16,13 0 1-16,10 1 0 15,9-2-8-15,6-3-2 16,0-1 0-16,4-2 0 15,-4-1-17-15,-3 4-74 16,-5 2-112-16,-7 3-420 16</inkml:trace>
  <inkml:trace contextRef="#ctx0" brushRef="#br0" timeOffset="181209.9182">17248 10597 291 0,'17'7'74'0,"36"-3"79"16,33-4-7-16,38 0-53 15,35-1-28-15,29-10-28 16,17-3 4-16,0 0-23 0,-22 4-12 16,-26 3-6-16,-24 6 0 15,-24 1 0-15,-20 0-46 16,-22 1-93-16,-29 6-220 15</inkml:trace>
  <inkml:trace contextRef="#ctx0" brushRef="#br0" timeOffset="181740.3192">17972 10955 5 0,'0'-9'536'0,"0"5"-408"0,10 1-26 16,2-1-37-16,11-2-33 16,7 2-7-1,1 4-3-15,3 0-5 0,-5 0-5 16,-4 18-2-1,-8 3-4-15,-9 9-3 0,-5 6 1 16,-3 1 3-16,-12 3 3 16,-15 4 6-16,-5-1-2 15,-3-1-5-15,5-6-9 16,12-7 0-16,8-7 0 15,10-10 0-15,0-9 0 16,12-2 0-16,14-1 0 16,15 0 0-16,14-9 0 0,11-3 0 15,5 4 0 1,-3 8 0-16,6 4-50 15,-4 23-346-15</inkml:trace>
  <inkml:trace contextRef="#ctx0" brushRef="#br0" timeOffset="216434.7801">12698 11506 30 0,'15'-21'70'0,"-1"-1"-43"15,-5 3 24-15,-4 6-11 16,-2 4-9-16,-2 3-6 15,-1 0 17-15,0-1-9 16,0 2 11-16,0 0-2 16,0 0-1-16,0 4 8 15,0-1-9-15,0 2-3 16,0 0 1-16,0 0-11 0,-9 5 3 15,-11 24-13-15,-8 14 0 16,-8 18 14-16,1 11 10 16,4 6-6-1,12 4-9-15,15-4 1 0,6-10-8 16,23-7-8-16,5-10-1 15,-2-8-7-15,0-7 0 16,-1-14 3-16,-8-7-15 16,-5-8-66-16,-2-7-104 15,-1 0-316-15</inkml:trace>
  <inkml:trace contextRef="#ctx0" brushRef="#br0" timeOffset="218743.5842">12831 11647 249 0,'-10'0'91'16,"7"0"7"-16,2 0-6 15,1 0-17-15,0 0-17 16,0 0-18-16,15 0-7 15,13 0-5-15,13 0-3 16,11 0-5-16,8 0-4 16,1 0-9-16,-6 0-4 15,-7 10-4-15,-12 2 2 16,-8-1 0-16,-10 2-2 15,-11 1 0-15,-4-2 0 16,-3 3 0-16,-10 5 0 16,-15 5 6-16,-7 3 4 15,-2 1 7-15,3-2 5 0,8 3-16 16,4-4 10-16,8-1-10 15,4-4-1 1,4 0-1-16,3-3-2 0,0-3-1 16,0 0 0-16,0-2-9 15,0-2-39-15,7 0-72 16,4 3-122-16</inkml:trace>
  <inkml:trace contextRef="#ctx0" brushRef="#br0" timeOffset="219102.3847">13309 11986 291 0,'-6'-21'280'0,"6"-4"-174"16,0-9-24-16,0 0-29 15,11-1-30-15,9 3-10 16,5 9-10-16,2 8-4 15,-1 12 0-15,0 3-2 16,-3 15 1-16,-3 17 0 0,-7 7 1 16,-11 7 2-1,-2-4 4-15,-13-1 0 16,-12-7 6-16,-4-3 3 15,5-7-8-15,0-9-1 0,8-5-1 16,2-7 2-16,1-3-2 16,3 0-2-16,-2-10-2 15,1-10-33-15,2-11-67 16,4-13-75-16,5-7-212 15</inkml:trace>
  <inkml:trace contextRef="#ctx0" brushRef="#br0" timeOffset="219414.3853">13627 11446 387 0,'5'-24'162'0,"4"7"-78"15,-3 11-17-15,5 6-25 16,7 23-33-16,9 26 20 16,4 20 18-16,0 16-3 15,-12 2-9 1,-14-3-17-16,-5-7-9 0,-9-4-5 15,-11-11-2-15,2-9 3 16,-1-12 0-16,1-13-3 16,8-8-19-16,-2-12-31 15,3-6-17-15,4-2-59 0,4-2-173 16</inkml:trace>
  <inkml:trace contextRef="#ctx0" brushRef="#br0" timeOffset="219866.7861">14100 11435 62 0,'-22'-16'357'15,"1"10"-234"-15,-2 6-20 16,-6 19-53-16,-7 25 5 0,5 17 20 16,1 14-21-1,11 6-4-15,11 8-6 16,5-8-14-16,3-6-10 15,5-9-20-15,15-9 0 0,8-9 0 16,1-9 0-16,1-5 0 16,-6-12 0-16,-3-8-12 15,-6-7-106-15,-4-7-119 16</inkml:trace>
  <inkml:trace contextRef="#ctx0" brushRef="#br0" timeOffset="237229.6166">14275 11727 359 0,'-10'0'119'15,"0"-5"-26"-15,10-19-25 16,0-10-31-16,0 5-16 15,3 3-9-15,15 1-5 16,8 7-7-16,3 10-3 16,5 8-1-16,0 2-3 15,-9 18 1-15,-7 5 6 16,-10-1 0-16,-8 1 1 15,-2-3 0-15,-22 2 4 16,-10-3 3-16,-8-3-3 0,1-6-2 16,3-7 0-1,9-5-1-15,7 0 1 0,7-10-2 16,5-11-3-16,10-3-16 15,0-4-45-15,25 2-141 16</inkml:trace>
  <inkml:trace contextRef="#ctx0" brushRef="#br0" timeOffset="237479.2171">14420 11586 452 0,'0'3'135'16,"-2"6"-37"-16,0 8-38 0,-1 9-21 15,3 9 4-15,0 11-7 16,0 0-17-16,0 0-9 16,0-3-2-1,0 0-5-15,0-6 1 0,0-2-2 16,-2-6 0-16,-1-7-2 15,2-4-20-15,1-3-33 16,0-5-54-16,13-10-91 16</inkml:trace>
  <inkml:trace contextRef="#ctx0" brushRef="#br0" timeOffset="237697.6175">14641 11904 463 0,'-3'0'193'0,"3"0"-97"16,0 0-41-16,-4 0-36 15,3 0-16-15,1 2-2 16,-2 3-5-16,2 0-29 15,0-2-63-15,0-1-126 16</inkml:trace>
  <inkml:trace contextRef="#ctx0" brushRef="#br0" timeOffset="238150.0183">14790 11644 209 0,'0'-23'343'16,"6"0"-255"-16,11 6-37 15,4 5-30-15,3 5-7 16,7 3-5-16,2 4 2 16,-3 0-3-16,1 9-3 0,-6 17-1 15,-9 6-5 1,-13 11 2-16,-3 4 8 15,-22 2 6-15,-15-2 6 16,3-4-4-16,2 0-8 16,11-5-1-16,9-2-4 15,6-4-3-15,6-6 7 0,0-1-2 16,6-6-2-16,11-5 0 15,2-7-1-15,3-7 1 16,3 0 3-16,1-12-2 16,-7-6 0-16,-5-2-2 15,-14-1-1-15,0 2-2 16,-11-9 3-16,-18-4-4 15,-9-9 0-15,-9-5-1 16,1-1 2-16,3 1-2 16,8 7-17-16,14 11-30 15,14 11-25-15,7 9-19 0,28 6-107 16,20 2-104-1</inkml:trace>
  <inkml:trace contextRef="#ctx0" brushRef="#br0" timeOffset="238493.2189">15133 11325 403 0,'0'-7'142'0,"15"7"-88"16,8 6-34-16,6 31 19 0,5 21 21 15,-3 15 0-15,-8 7-1 16,-8 7-15-16,-7 0-8 15,1-3-16-15,-6-5-14 16,-3-4 19-16,0-8-14 16,0-9-6-16,-8-14-3 15,1-13 2-15,0-11-4 16,0-13 1-16,0-2-16 15,-1-5-25-15,1 0-40 16,0-12-86-16,5-12-283 16</inkml:trace>
  <inkml:trace contextRef="#ctx0" brushRef="#br0" timeOffset="239226.4201">15684 11412 215 0,'3'-9'172'16,"-3"6"-21"-16,-5 3-51 0,-17 13-45 15,-14 19-41 1,-9 15 11-16,-7 13 49 0,7 10-12 16,14 6-26-1,14 8-8-15,17-1 3 16,5-1-7-16,19-6-4 0,6-6-4 15,-2-12-16-15,-1-12 0 16,-1-17 0-16,-2-8 0 16,-5-14 0-16,-6-6-11 15,-6-1-67-15,-5 0-114 16,-2-15-253-16</inkml:trace>
  <inkml:trace contextRef="#ctx0" brushRef="#br0" timeOffset="280831.6932">16013 11823 262 0,'-3'0'127'15,"-1"0"-32"-15,1-2-31 16,0-11-17-16,0-5-19 16,3 1-4-16,0-2-9 15,0-3-5-15,13 0-9 16,1 1-4-16,6 5-1 15,3 7 2-15,0 3 1 16,2 6-2-16,-9 0 1 0,0 3 1 16,-7 11-1-16,-4 4 2 15,-4 10 2-15,-1-3 3 16,-4 0 4-16,-14 0 2 15,-7-3 2-15,-1-6-6 16,3-4 0-16,5-8-2 16,4-4-1-16,3 0-2 15,1-10-14-15,5-11-27 16,5-1-78-16,0-2-226 15</inkml:trace>
  <inkml:trace contextRef="#ctx0" brushRef="#br0" timeOffset="281096.8937">16194 11679 287 0,'0'0'225'0,"0"0"-146"16,0 7-22-16,0 14-42 15,0 6 12-15,0 10 26 16,0 6-15-16,0 1-13 16,0 7-8-16,0-1-8 0,0-5-4 15,0-8-3 1,0-2 1-16,0-9 1 0,0-6-6 15,0-8-35-15,0-5-50 16,5-2-65-16,2-5-235 16</inkml:trace>
  <inkml:trace contextRef="#ctx0" brushRef="#br0" timeOffset="281346.4941">16409 11966 542 0,'-2'0'136'15,"2"0"-49"1,0 0-22-16,0 0-47 0,0 0-14 15,0 0-4-15,0 0-6 16,-1 0-46-16,-1 0-69 16,2 12-133-16</inkml:trace>
  <inkml:trace contextRef="#ctx0" brushRef="#br0" timeOffset="281674.0947">16544 11676 569 0,'-2'-1'140'16,"2"-1"-41"-16,0 2-36 15,0 0-39-15,-1 11-21 16,-1 15-14-16,0 7 16 15,-3 4 6-15,2 0 4 16,2-6-8-16,1 0-5 16,0-7 1-16,0-6-3 15,0-4 3-15,0-7-3 16,5-3 2-16,3-4-4 15,6 0 0-15,6 0 1 16,8-16-11-16,3-5-25 16,7-2-34-16,-4-3-50 15,-2 12-79-15,-5 1-242 0</inkml:trace>
  <inkml:trace contextRef="#ctx0" brushRef="#br0" timeOffset="281923.6951">16713 11668 516 0,'0'0'159'16,"0"4"-98"-16,0 22-41 15,2 9 19-15,1 10 24 16,-1 2-23-16,0-1-24 0,0-2-9 15,2 0-4-15,-2-3 0 16,1-4-1-16,-2-1-2 16,-1-4-25-1,2-3-50-15,3-5-110 0,8-7-270 16</inkml:trace>
  <inkml:trace contextRef="#ctx0" brushRef="#br0" timeOffset="282157.6955">16965 11501 586 0,'0'0'93'0,"0"22"-45"15,8 10 33 1,8 10-21-16,3 5-19 15,2 7-21-15,1 1-7 0,-6 0 5 16,-7-3-11-16,-6-1-5 16,-3-3 1-16,-4-4 2 15,-13-7-5-15,-1-2-14 16,-1-12-42-16,4-6-64 15,8-6-103-15</inkml:trace>
  <inkml:trace contextRef="#ctx0" brushRef="#br0" timeOffset="282532.0962">17482 11801 221 0,'0'4'214'0,"0"-1"-111"15,17-3-17-15,17 0-31 16,14 0-5-16,14-8-32 16,6 1-12-16,6 1-5 15,-5 4-8-15,-8 2-64 16,-7 0-180-16</inkml:trace>
  <inkml:trace contextRef="#ctx0" brushRef="#br0" timeOffset="282734.8966">17581 12056 556 0,'12'-3'181'15,"15"-9"-60"-15,4 3-75 0,7 0-19 16,5 4-16-16,4 2-7 15,0 3-3-15,-5 0-23 16,-4 3-47-16,0 9-103 16,6 6-174-16</inkml:trace>
  <inkml:trace contextRef="#ctx0" brushRef="#br0" timeOffset="284185.6991">18740 11698 298 0,'-6'-15'166'0,"4"4"-55"15,2 7-14-15,0 0-19 16,0 4-10-16,0 0-25 16,0 0-19-16,0 3-8 15,0 13-13-15,0 16 0 16,-4 9 9-16,1 8 2 15,-1 1-8-15,-1 0-3 16,5-4 1-16,0-6-2 16,0-10-1-16,0-3-20 15,0-7-35-15,1-5-77 0,5-4-74 16,4-5-316-1</inkml:trace>
  <inkml:trace contextRef="#ctx0" brushRef="#br0" timeOffset="284357.2994">18728 11946 370 0,'20'-13'191'16,"15"-5"-73"-16,9-6-52 16,7-2-29-16,-4 4-15 15,-11 1-17-15,-12 6-3 16,-13 6-33-16,-4 8-77 15,-7 1-219-15</inkml:trace>
  <inkml:trace contextRef="#ctx0" brushRef="#br0" timeOffset="284528.8997">18811 11865 518 0,'2'8'138'16,"16"4"-60"-16,9 4-7 15,3 4-17-15,0 2-31 16,-1 1-13-16,-6 2-5 15,-1 1-3-15,-5 1-18 16,-3 2-53-16,1 0-114 0,1-3-417 16</inkml:trace>
  <inkml:trace contextRef="#ctx0" brushRef="#br0" timeOffset="285121.7008">19461 11360 484 0,'-13'4'82'0,"-12"30"-36"16,-7 22 22-1,-5 16 22-15,8 13-18 0,14-6-23 16,13-1-19-16,2-7-9 15,14-10 5-15,7-7-8 16,4-10-5-16,4-10-9 16,-1-7 0-16,1-6-1 15,-4-11-2-15,-1-4-27 16,-7-2-55-16,-4-2-101 15,1-2-312-15</inkml:trace>
  <inkml:trace contextRef="#ctx0" brushRef="#br0" timeOffset="290706.5106">19767 11615 42 0,'0'-11'167'15,"0"2"-102"1,0 3-9-16,0 3 5 0,0 1-20 16,2 1-11-16,0-1-6 15,-2 0-2-15,3 0-2 16,-3 0-4-16,1-1 5 15,1 0 4-15,-2 1-2 16,1 2-3-16,-1 0 0 16,0 0-2-16,1 0-2 15,-1 0 0-15,0 0-4 16,0 2-1-16,0 15 0 15,0 12 8-15,0 14-6 0,0 6 6 16,-2-1 7-16,-5-2-6 16,2-6-6-16,1-5-7 15,2-6-2 1,2-6-2-16,0-7-1 0,0-6-2 15,0-4 2-15,0-2-2 16,-2-4 1-16,2 0-6 16,0 0-35-16,0 0-56 15,4 0-77-15,13 0-148 16</inkml:trace>
  <inkml:trace contextRef="#ctx0" brushRef="#br0" timeOffset="290971.711">19974 11846 432 0,'0'0'223'15,"0"0"-133"-15,0 0-17 16,0 0-39-16,0 0-24 15,0 4-7-15,0 4-2 16,0 6 1-16,0-1 0 16,-3-4 0-16,3 1-2 15,0-5-25-15,0 0-50 16,3-1-54-16,12-4-142 15</inkml:trace>
  <inkml:trace contextRef="#ctx0" brushRef="#br0" timeOffset="291314.9116">20176 11514 56 0,'0'-9'456'15,"0"6"-325"-15,0 1-33 16,0 2-18-16,0 0-36 15,0 0-14-15,0 0-5 16,0 0-9-16,0 2-4 16,0 10-6-16,0 7-8 15,-1 8 3-15,-6 7 5 0,0 2 9 16,1-2-3-16,2-5-3 15,4 0-1-15,0-5-5 16,0-6-1-16,3-4 1 16,8-7-2-16,0 1 2 15,1-5 2-15,6-3-2 16,-1 0-3-16,5 0 0 15,3-4-8-15,-2-3-43 16,0 2-64-16,-1 5-97 16,-1 0-312-16</inkml:trace>
  <inkml:trace contextRef="#ctx0" brushRef="#br0" timeOffset="291533.312">20402 11641 67 0,'-3'-6'549'0,"3"6"-406"0,0 0-39 15,-3 0-53-15,2 3-39 16,-5 17-16-16,-1 6 2 16,0 11 6-16,2 0-1 15,1-2 0-15,4 0-2 16,0-3 0-16,0 5-14 15,0-4-21-15,9-2-55 16,0-1-61-16,9-8-224 16</inkml:trace>
  <inkml:trace contextRef="#ctx0" brushRef="#br0" timeOffset="291860.9126">20546 11785 30 0,'0'-29'610'16,"3"3"-483"-16,9-6-44 15,3 3-29-15,3 3-21 16,-1 5-16-16,1 5-10 16,-3 11-4-16,5 5-2 15,-4 14-2-15,1 18-1 16,-9 8 0-16,-8 9 5 15,0-3 4-15,-13-3 0 16,-9-8 3-16,-4-6 3 16,6-9 0-16,2-7-3 15,2-9-10-15,4-4 0 0,2 0 0 16,0-3 0-16,3-11 0 15,-3-6 0-15,6-4-49 16,4-1-56-16,0-3-68 16,19-1-265-16</inkml:trace>
  <inkml:trace contextRef="#ctx0" brushRef="#br0" timeOffset="292219.7132">20896 11396 175 0,'0'0'177'0,"0"7"-117"15,5 12 16-15,9 10 11 16,4 7 9-16,3 6-12 16,-1 5 5-16,-2 4-33 15,-4 1-19-15,-7 1-12 16,-7-3-11-16,0-4-6 15,-12-3-1-15,-9-1 0 0,-1-5 0 16,-6-4-2-16,4-8-2 16,4-8-5-16,9-7-24 15,7-8-47 1,4-2-86-16,4 0-134 0</inkml:trace>
  <inkml:trace contextRef="#ctx0" brushRef="#br0" timeOffset="292640.914">21137 11306 75 0,'12'-13'226'0,"0"5"-123"0,2 2-11 16,-3 5-33-16,0 1-1 15,-1 0-11-15,0 0-9 16,2 8-3-16,-2 4-5 15,-1 1-1-15,-3 3 0 16,1 0-1-16,-4 2-5 16,-1 2 1-16,-2 2 1 15,0 1-5-15,-5-1-3 16,-3-2-1-16,2-3-2 15,2-5-3-15,1-6-3 16,3-3-2-16,0-1-1 16,0-2-2-16,0 1-1 0,8 0-2 15,8 0 0-15,8-1 0 16,8 0 0-16,4 3 0 15,1 0 0-15,-7 6-43 16,4 3-86-16,-3 5-136 16</inkml:trace>
  <inkml:trace contextRef="#ctx0" brushRef="#br0" timeOffset="293420.9153">18600 12478 327 0,'-7'0'127'15,"7"3"-26"-15,0-2-24 16,0-1-29-16,0 2-7 16,3 1-13-16,14-1-1 15,17 2 23-15,31 1 11 16,31-4-29-16,33-1 8 15,25 0-18-15,20 0-10 16,16-6-4-16,11-3-3 16,8 0-4-16,3-2 1 0,-19 0-1 15,-21 1-1-15,-28-2 0 16,-33 1-1-16,-31 0-6 15,-32 2-10-15,-28 2-9 16,-20 3-20-16,-19 1-29 16,-19 3-106-16</inkml:trace>
  <inkml:trace contextRef="#ctx0" brushRef="#br0" timeOffset="294029.3164">19475 12982 546 0,'0'0'135'0,"9"0"-9"15,21 0-42-15,11 0-43 16,10-3 1-16,6-1-21 15,-9 4-5-15,-7 0-4 16,-14 1-12-16,-14 13 0 16,-12 5 0-16,-2 6-2 15,-29 11 2-15,-10 0 2 16,-7 6-2-16,2-2 0 15,18-10 0-15,11-4 0 16,12-7 0-16,4-4 0 0,17-5 0 16,17-1 0-16,18-5 0 15,13-4 0-15,13-4 0 16,3-10 0-16,0-1 0 15,-17 10 0-15,-17 5 0 16,-11 13-270-16</inkml:trace>
  <inkml:trace contextRef="#ctx0" brushRef="#br0" timeOffset="299317.7257">20551 11135 409 0,'0'0'135'0,"0"-4"-40"16,8-22-14-16,36-32-63 15,20-15 22 1,32-28 1-16,35-18-8 0,26-9-18 15,14-8-10-15,-1 8-4 16,-18 5 3-16,-23 11-5 16,-28 20 3-16,-28 22-2 15,-28 22-9-15,-23 23-22 16,-16 16-34-16,-6 9-33 15,-4 5-184-15</inkml:trace>
  <inkml:trace contextRef="#ctx0" brushRef="#br0" timeOffset="299894.9267">20599 10836 281 0,'0'0'185'0,"0"0"-71"16,0 0-28-16,0 3-44 16,-4 13-40-16,-6 11 5 15,-4 9 29-15,1 3 7 16,-1 3-14-16,8-5-8 0,5-5-1 15,1-10-8-15,4-7-2 16,14-6 8-16,9-9 15 16,9 0 3-16,7-21-7 15,7-13-10-15,0-7-19 16,-3 2 0-16,-6 6 0 15,-8 6-28-15,-5 9-57 16,4 10-74-16,2 7-265 16</inkml:trace>
  <inkml:trace contextRef="#ctx0" brushRef="#br0" timeOffset="300581.3278">22011 8570 238 0,'0'-12'209'0,"2"7"-95"15,1 0-15-15,-3 4-21 16,0 1-4-16,-18 0-32 16,-9 0-33-16,-13 13-7 0,-4 8 2 15,5 2 10-15,6 1 1 16,12-2-11-16,14-7-3 15,7-1-3-15,5 0-3 16,20 0 2-16,13 1 7 16,4-1 2-16,4 1-3 15,-6-3-3-15,-10 0 1 16,-13 2-1-16,-8-2-2 15,-9 4 0-15,0-1 0 16,-12 3 6-16,-12 1 2 16,-3 2 3-16,-7 0-4 15,5-5-2-15,6-5-1 16,5-5-12-16,8-6-39 0,9 0-68 15,1 0-69-15,12-9-207 16</inkml:trace>
  <inkml:trace contextRef="#ctx0" brushRef="#br0" timeOffset="300815.3283">22228 8393 64 0,'0'-7'635'0,"0"7"-499"16,0 0-51-16,0 0-56 15,0 21-27-15,0 16-11 16,-2 15 16-16,2 9 7 0,0 2-9 16,0 7-4-16,1-7 1 15,2-3 0 1,-1-8-3-16,-2-7-21 0,0-8-53 15,0-11-89 1,0-6-219-16</inkml:trace>
  <inkml:trace contextRef="#ctx0" brushRef="#br0" timeOffset="300971.3286">22092 8707 558 0,'0'0'152'0,"17"-1"-78"15,18 0-40-15,8-1-17 16,10 2-13-16,-6 0-3 15,-10 0-39-15,-7 14-100 16,-6 4-174-16</inkml:trace>
  <inkml:trace contextRef="#ctx0" brushRef="#br0" timeOffset="301267.7291">22324 8738 363 0,'0'0'221'0,"0"0"-132"15,5 15-41-15,6 9-27 16,0 3 10-16,2 5-7 15,-2-4-15-15,-5-6-6 16,-2-9 0-16,-2-6-1 16,-2-7 1-16,0 0 6 0,0 0 41 15,0-11 14-15,-3-8-26 16,-2-10-21-16,2-9-4 15,2-6-4-15,1-7-9 16,0 3 1-16,8 13-1 16,10 12-4-16,8 14-22 15,12 9-28-15,10 0-31 16,7 15-80-16,0 13-101 15</inkml:trace>
  <inkml:trace contextRef="#ctx0" brushRef="#br0" timeOffset="301564.1296">22745 8874 452 0,'-21'0'226'16,"3"-5"-100"-16,-3-4-42 16,3-1-30-16,5 0-20 15,2 1-8-15,5-4-14 16,-1-4-3-16,3 2-9 15,2 0 0-15,2 4 0 16,0 2 0-16,6 4-14 16,11-1-16-16,5 4 12 15,-2 2-8-15,-7 0 8 16,-7 0 5-16,-6 11-4 15,-2 1-15-15,-15 4 28 16,-3-3 8-16,3 1-3 0,4-3-6 16,6-7-53-16,7 1-60 15,0-3-111 1</inkml:trace>
  <inkml:trace contextRef="#ctx0" brushRef="#br0" timeOffset="301860.5302">22926 8531 83 0,'-2'-27'466'16,"1"6"-358"-16,-2 1-30 0,3 8-3 15,-2 7-27 1,2 5-15-16,0 0-15 15,-2 0-11-15,-1 7-6 16,1 19-6-16,0 10 4 0,2 13 16 16,0 5 5-16,0 6-11 15,2-4-7-15,4-7 0 16,-1-4-1-16,-3-8 3 15,0-3-4-15,-2-8-26 16,0-4-67-16,-3-5-105 16,-6-7-246-16</inkml:trace>
  <inkml:trace contextRef="#ctx0" brushRef="#br0" timeOffset="301985.3304">22849 8757 488 0,'7'-1'170'0,"11"1"-90"0,14 0-34 16,9 0-31-16,7 0-12 15,-3 0-2-15,-10 11-65 16,-7 7-106-16,-5 1-309 16</inkml:trace>
  <inkml:trace contextRef="#ctx0" brushRef="#br0" timeOffset="302266.1309">23178 8740 477 0,'0'-20'276'16,"0"8"-156"-16,0 7-41 0,0 5-34 15,0 0-29 1,0 0-13-16,-11 7-6 0,-5 9-6 16,-2 4 8-16,1 4 0 15,4 0 3-15,5 0-2 16,5 1 0-16,2-4 0 15,1-3 0-15,0-2-2 16,0-6 3-16,14 0-3 16,7-7-4-16,4-3-9 15,4 0-32-15,-2 0-67 16,2-6-140-16</inkml:trace>
  <inkml:trace contextRef="#ctx0" brushRef="#br0" timeOffset="302609.3315">23361 8397 339 0,'0'-7'436'16,"0"7"-299"-16,0 0-69 16,0 5-44-16,0 15-22 15,0 16-8-15,0 14 14 16,2 11 7-16,0 2-15 15,-2 2 0-15,0-9 0 16,0-10 0-16,0-12 0 16,0-14 0-16,0-11 0 0,0-9 0 15,0 0 0 1,7-9 0-16,2-16 0 15,5-10 0-15,2-8 0 16,-1 6 0-16,-5 12 0 0,-3 15 0 16,0 10 0-16,2 5 0 15,4 15 0-15,6 8 0 16,-1 2-3-16,0 1-16 15,2-5-39-15,-1 3-75 16,5-4-73-16,9-1-385 16</inkml:trace>
  <inkml:trace contextRef="#ctx0" brushRef="#br0" timeOffset="302968.1321">23829 8768 475 0,'4'-22'212'0,"15"8"-118"16,-10-1-20-16,5 4-28 16,1-2-19-16,3 1-2 15,2 0-9-15,2 2-6 16,-3 2-8-16,-2 7-1 15,-5 1-1-15,-1 1-2 16,-6 14-3-16,-5 5-1 16,0 4 4-16,-13-2 6 15,-7-3 3-15,-4-2 0 16,0-4-2-16,3-7-1 0,6-1 1 15,0-3-3-15,5-2-9 16,4 0-22-16,4 0-26 16,1-2-54-16,1-9-53 15,16-9-153-15</inkml:trace>
  <inkml:trace contextRef="#ctx0" brushRef="#br0" timeOffset="303295.7327">24206 8659 479 0,'0'9'116'15,"0"2"-45"1,0 7 0-16,0 2-8 0,4 1-17 16,-2-1-22-16,2-5-2 15,-1-3-4-15,-2-7-4 16,2-3-1-1,-3-2 7-15,0 0 11 0,0 0 4 16,0-7-35-16,0-8 0 16,-4-6 0-16,1-9 0 15,-2-10 0-15,2-12 0 16,3-10 0-16,0-4 0 15,11 5 0-15,3 12 0 16,3 16 0-16,3 12 0 16,3 12 0-16,3 9 0 0,-2 0-26 15,-3 20-23 1,-4 5-40-16,-10 5-61 15,-7 7-69-15</inkml:trace>
  <inkml:trace contextRef="#ctx0" brushRef="#br0" timeOffset="303451.7329">24188 8594 404 0,'0'0'251'0,"0"2"-104"16,13 2-57-16,9-1-54 16,12-2-9-16,4-1-10 0,-1 2-14 15,-3 0-13 1,-13 10-84-16,-11 5-178 15</inkml:trace>
  <inkml:trace contextRef="#ctx0" brushRef="#br0" timeOffset="304153.7342">22284 8990 12 0,'-9'-4'319'0,"9"4"-234"16,0 0-46-16,0 0-16 0,0 0-5 16,0 0 8-16,0 0 19 15,0 0 15-15,0 0-12 16,0 0-15-1,0 0-15-15,0 0-16 0,0 0-4 16,0 4-8 0,0 1 1-16,0 2 10 0,0 1 0 15,0-7 1-15,0-1 1 16,0 0 9-16,0 0 15 15,0 0 4-15,0 2-3 16,0-1-6-16,0 2-4 0,0 4-1 16,0 8-8-1,0 11 5-15,0 10 13 16,0 7 3-16,0 4-9 15,0 2-11-15,0-1-3 16,0 0 7-16,0-4-8 16,0-5-2-16,3-8-2 0,-1-9 0 15,-2-9-1-15,0-9-15 16,0-4-33-16,0 0-48 15,-2 0-57-15,-2 0-165 16</inkml:trace>
  <inkml:trace contextRef="#ctx0" brushRef="#br0" timeOffset="304325.3345">22145 9278 617 0,'23'0'128'0,"2"-6"-35"16,14-2-68-1,-3 5-17-15,1 3-8 0,-4 0-38 16,-4 0-109-16,1 13-92 16</inkml:trace>
  <inkml:trace contextRef="#ctx0" brushRef="#br0" timeOffset="304715.3352">22511 9107 655 0,'0'0'162'15,"0"0"-75"-15,0 10-54 0,2 13-36 16,2 13-2-16,-1 14 16 16,-1 2 7-16,-1 0 3 15,0-5-7 1,1-10-3-16,2-8-4 0,-2-10-4 15,-1-10-1-15,3-9 0 16,-3 0 3-16,1 0-5 16,3-11 0-16,1-9 0 15,7-9 0-15,3-5 0 16,4-4 0-16,-4 12 0 15,-5 11 0-15,-6 10 0 0,0 5 0 16,3 5 0-16,4 13-2 16,2 2 2-16,-2 8 0 15,0-3 2 1,-1 0-6-16,0 4-22 15,0 0-18-15,-2-1-33 0,2-2-11 16,4-5-102-16,7-6-223 16</inkml:trace>
  <inkml:trace contextRef="#ctx0" brushRef="#br0" timeOffset="305042.9357">23043 9531 392 0,'-4'0'278'16,"-5"0"-114"-16,-5 0-56 15,-7 0-51-15,-3 0-33 16,-2 0-24-16,1 0 0 16,0-8 0-16,2-5 0 0,2-8 0 15,8-8 0-15,6-3 0 16,7 0 0-16,0 1 0 15,6 7 0-15,8 9 0 16,6 7-30-16,-3 5 7 16,1 3 8-16,-7 0 7 15,-4 7 0-15,-5 5 6 16,-2 1 0-16,0 5-14 15,-3-1-36-15,-8 0-72 16,3 6-118-16</inkml:trace>
  <inkml:trace contextRef="#ctx0" brushRef="#br0" timeOffset="305557.7366">23283 9261 490 0,'0'-3'122'15,"0"3"-24"-15,0 0-23 0,1 0-28 16,5 6-24-16,0 11-9 16,1 4 10-16,-2 3 8 15,-2-3-7 1,1 0-9-16,-2-7-9 0,0 0-3 15,-1-6 0-15,2-5-4 16,-3-2 2-16,0-1 2 16,1 0 4-16,0 0 0 15,3-6-2-15,2-7 0 16,6-11-2-16,4-7-5 15,-2 4-1-15,-5 8 1 16,-4 12-2-16,-5 7 0 0,2 0-4 16,5 7-5-16,2 12 5 15,4 1 8 1,-2 6 1-16,4 6 2 0,-4 5-4 15,-2 1 2-15,0-4 0 16,-4-5-5-16,1-6-8 16,0-5-30-16,0-4-40 15,3-3-73-15,9-6-102 16</inkml:trace>
  <inkml:trace contextRef="#ctx0" brushRef="#br0" timeOffset="305869.7372">23837 9576 126 0,'0'-2'577'16,"0"2"-409"-16,-5 0-69 16,-11 0-46-16,-8-3-53 15,-1 0 0-15,-3-4 0 16,-1-3 0-16,4-1 0 15,-2-4 0-15,9-7 0 16,5-2 0-16,9-7 0 16,4 1 0-16,3-1 0 15,14 3 0-15,5 10 0 16,3 10-21-16,0 4 1 15,-3 4 7-15,-5 0 6 16,-5 5 2-16,-9 8 0 16,-3 5-8-16,0-1 0 0,-15 3 7 15,0 0-21-15,-2-2-46 16,4 2-64-16,8 2-133 15</inkml:trace>
  <inkml:trace contextRef="#ctx0" brushRef="#br0" timeOffset="306072.5376">23992 9174 508 0,'0'0'209'0,"0"0"-73"15,0 0-58-15,0 17-45 16,0 10-25-16,0 9 2 0,0 7 0 15,3 4-4-15,3 3-1 16,3-4-3-16,2-7-5 16,-2-7-27-16,-3-11-34 15,-1-6-80-15,-3-1-98 16</inkml:trace>
  <inkml:trace contextRef="#ctx0" brushRef="#br0" timeOffset="306228.5378">23914 9421 503 0,'9'-7'212'15,"26"4"-74"-15,10-3-78 0,7 0-25 16,5 4-30 0,-5 2-4-16,-14 4-45 0,-14 20-173 15</inkml:trace>
  <inkml:trace contextRef="#ctx0" brushRef="#br0" timeOffset="307304.9397">13702 14165 254 0,'-13'-4'245'16,"7"1"-108"-16,6 1-17 15,9-5-32-15,15-8-24 16,12-2-35-16,4 1-17 15,1 6-7-15,-8 10 2 0,-6 0-2 16,-6 18-1 0,-11 12-5-16,-10 6 1 0,-7 10 4 15,-17 3 4 1,-11 0 1-16,-2-3-5 0,-1 0 3 15,0-6-1 1,14-5 6-16,7-7-8 0,9-12-4 16,7-5 0-16,1-5 0 15,0-5 0-15,10 1 0 16,15-2 0-16,11 0 0 15,10-3 0-15,7-8 0 16,1 5-56-16,3 6-122 16,5 0-321-16</inkml:trace>
  <inkml:trace contextRef="#ctx0" brushRef="#br0" timeOffset="307523.34">14463 14240 145 0,'-13'-4'619'15,"-6"6"-517"-15,-9 18-66 16,-3 13-29-16,-3 11-4 16,3 4-1-16,3-2-1 15,6-5-1-15,5-6-12 16,4-10-31-16,7-8-70 15,3-6-89-15,-1-8-200 16</inkml:trace>
  <inkml:trace contextRef="#ctx0" brushRef="#br0" timeOffset="307679.3404">14169 14322 436 0,'0'0'268'0,"14"3"-126"16,2 10-76-16,9 8-16 15,2 3-19-15,0 2-21 16,-2 2-8-16,-4 1 0 15,0-3-35-15,-3 1-78 16,6-2-128-16</inkml:trace>
  <inkml:trace contextRef="#ctx0" brushRef="#br0" timeOffset="310300.1449">15084 14004 257 0,'16'-32'130'16,"-4"6"-9"-16,-6 14-33 15,-6 9 5-15,0 3-13 16,-4 10-21-16,-16 24-53 0,-9 17-3 16,-7 19 30-16,0 7 11 15,6 1-21-15,9-6-12 16,12-4-2-16,9-7-4 15,5-8 1-15,15-12-4 16,8-12 0 0,-2-12 1-16,3-12 3 0,-4-5-2 15,0-8-5-15,-8-14-3 16,-4-4-4-16,-7 0-9 15,-6-3-5-15,0-5-2 16,-19 2-3-16,-7 1 22 16,-2 1 6-16,0 6 1 15,7 8-1-15,5 8-2 0,6 6-2 16,9 2-51-16,1 7-87 15,6 12-27 1,18 8-115-16</inkml:trace>
  <inkml:trace contextRef="#ctx0" brushRef="#br0" timeOffset="310752.5457">15415 14132 277 0,'0'-7'109'15,"0"1"12"-15,0 0-32 16,2 2-10-16,-2 3-17 16,0 1-5-16,0 0-12 15,0 0-9-15,0 5-7 16,0 9-15-16,1 9-7 15,1 9 15-15,-2 7 3 16,0 0-5-16,-7 5-5 16,-4-3-9-16,6-3-2 15,3-4-2-15,2-10-1 16,1-2-2-16,10-9 2 15,2-3-2-15,3-4 3 0,1-5 0 16,5-1-2 0,3 0 0-16,-2-7-6 0,5-7-31 15,-5-3-46-15,3 2-65 16,-2-3-143-16</inkml:trace>
  <inkml:trace contextRef="#ctx0" brushRef="#br0" timeOffset="310970.9462">15686 14238 505 0,'-5'0'202'0,"0"2"-84"16,-5 18-50-16,0 11-27 16,1 8-5-16,3 5-12 0,2 0-7 15,1-4-8-15,2-3-6 16,1-3-3-16,0-9 0 15,0-1 0 1,0-3-6-16,0-4-28 0,3 3-22 16,0-3-68-16,4-2-85 15,8-4-130-15</inkml:trace>
  <inkml:trace contextRef="#ctx0" brushRef="#br0" timeOffset="311298.5466">15899 14064 466 0,'-1'-10'182'15,"1"6"-84"-15,0 1-5 16,-1 3-37-16,1 0-37 15,-1 19-13-15,-4 11-4 16,-1 8 15-16,1 4 14 16,3 1-4-16,-3-7-13 15,3-4-8-15,1 0-2 16,1-4-2-16,0-4-2 15,0-2 0-15,1-7 0 16,6-3 0-16,3-5 0 16,1-4 0-16,7-3 0 15,2 0-8-15,2 0-16 16,1-13-19-16,-2-6-47 0,2-4-59 15,5-2-130-15</inkml:trace>
  <inkml:trace contextRef="#ctx0" brushRef="#br0" timeOffset="311532.547">16117 14117 355 0,'-5'-10'230'16,"-2"4"-100"-16,5 5-17 16,-1 1-46-16,0 0-31 15,0 22-24-15,-1 11-8 16,-1 17 10-16,2 5 6 15,2 4-8-15,1-3-6 0,0 1-5 16,0-10 0-16,0-7 1 16,0-11-1-16,0-7-25 15,0-9-47-15,0-4-78 16,8-4-59-16</inkml:trace>
  <inkml:trace contextRef="#ctx0" brushRef="#br0" timeOffset="311953.7478">16370 14125 523 0,'0'-6'175'0,"5"0"-53"15,2 2-42-15,4 0-33 16,5-3-26-16,6 0-6 15,2 2-6 1,-3 2-6-16,1 3 0 0,-6 0-2 16,-3 13-2-16,-6 11-2 15,-7 10-2-15,0 5 8 16,-15 6 3-16,-8-1 0 15,-4-1 0-15,2-3-2 16,6 2-3-16,4-5 0 16,5-2-1-16,6-5-1 15,4-7 1-15,0-5 1 0,0-7-1 16,10-5-1-16,2-6 3 15,3 0 1 1,0-6-1-16,3-14-2 16,-4-3 0-16,-8-5 0 0,-6-1 0 15,0-5 0-15,-17-2 0 16,-4-7 0-16,-2-1-11 15,5 7-7-15,7 10-18 16,4 16-52-16,7 11-91 16,0 5-234-16</inkml:trace>
  <inkml:trace contextRef="#ctx0" brushRef="#br0" timeOffset="312140.9482">16779 14443 752 0,'0'0'131'16,"0"-2"-77"-16,0 2-28 16,0 0-25-16,0 0-16 15,0 6-48-15,1 6-33 16,1 4-39-16,2 1-117 15</inkml:trace>
  <inkml:trace contextRef="#ctx0" brushRef="#br0" timeOffset="312452.9487">16912 13950 615 0,'0'0'160'0,"0"0"-36"15,0 0-68-15,0 12-37 16,0 15-16-16,-2 13 7 15,-2 17 12-15,0 3-8 16,2-4-14-16,2 0 0 16,0-7 0-16,0-11 0 15,0-8 0-15,2-8 0 16,6-10 0-16,1-6 0 15,2-6 0-15,3 0 0 16,2-7 0-16,4-8 0 16,-3-6-36-16,3-4-45 0,0-6-59 15,4-10-73-15</inkml:trace>
  <inkml:trace contextRef="#ctx0" brushRef="#br0" timeOffset="312640.1491">17152 13983 463 0,'0'0'208'15,"0"0"-89"-15,0 18-37 16,-3 13-33-16,-4 10 15 15,1 11-26-15,0 5-38 16,0 5 0-16,2-1 0 16,1-4 0-16,1 1 0 15,0-5 0-15,1-7 0 0,1-11 0 16,-1-9 0-1,-4-7 0-15,3-7-97 16,-1-1-166-16</inkml:trace>
  <inkml:trace contextRef="#ctx0" brushRef="#br0" timeOffset="313295.3502">13500 15226 281 0,'-6'-1'99'15,"6"1"7"-15,0 0-26 16,19 0-21-16,36 0-17 15,46-10 59-15,58-13-13 16,54-4-44-16,42-2-8 16,18 1-5-16,3 0-13 0,-13 11-10 15,-16 11-3-15,-22 6-5 16,-24 4 0-16,-28 15 0 15,-37 7 0 1,-37 0-10-16,-37-1-25 0,-39 1-52 16,-25-1-121-16,-34-5-229 15</inkml:trace>
  <inkml:trace contextRef="#ctx0" brushRef="#br0" timeOffset="314215.7518">14550 15608 234 0,'16'-29'114'0,"-3"12"17"16,-3 5-37-16,-10 7 5 0,0 5-12 16,0 0-15-16,0 0-15 15,0 9-29-15,-12 28-28 16,-8 17 1-16,-1 19 16 15,6 8 19-15,11-3-14 16,4-12-5-16,1-3-5 16,12-11-10-16,1-6-2 0,-1-12 0 15,-3-10 0 1,-5-7 0-16,-1-8 0 0,-1-6-37 15,1 1-52 1,4-3-63-16,7-1-139 0</inkml:trace>
  <inkml:trace contextRef="#ctx0" brushRef="#br0" timeOffset="314652.5526">14891 15719 355 0,'0'-4'130'0,"0"4"-13"15,0 0-26-15,0 0-20 16,0 0-16-16,-1 6-43 16,0 17 1-16,-2 9 10 15,-4 13 19-15,0 2 1 16,2-2-13-16,1-9-9 0,3-4-9 15,-3-3-6 1,3-5-4-16,-1-5-2 0,2-2 0 16,0-6 0-16,0-5 0 15,3 1-12-15,6-5-30 16,3 4-46-16,0 4-75 15,8-6-207-15</inkml:trace>
  <inkml:trace contextRef="#ctx0" brushRef="#br0" timeOffset="314995.7532">15100 15918 459 0,'-1'0'156'16,"1"0"-49"-16,0 0-29 15,0 0-38-15,0 2-9 16,0 9-11-16,0 3 2 16,0 4-1-16,-3 2-4 0,1-1-8 15,2-4-6 1,-2-3-1-16,-1-3 1 0,3-6-3 15,-2 1-30 1,2-4-55-16,0 1-98 16,5-1-181-16</inkml:trace>
  <inkml:trace contextRef="#ctx0" brushRef="#br0" timeOffset="315276.5537">15251 15655 431 0,'0'0'207'0,"0"0"-101"0,0 0-19 15,0 11-51 1,0 9-7-16,0 6 9 16,-2 3-5-16,1 0-10 15,0 3-6-15,1-1-5 0,0-2-8 16,0-5-4-1,1-4 0-15,7-6 0 0,1 0 0 16,5-7 0-16,-1-3 0 16,2-4 0-16,-2 0 0 15,3 0 0-15,-4 0-45 16,3-5-42-16,3-8-68 15,3-8-76-15</inkml:trace>
  <inkml:trace contextRef="#ctx0" brushRef="#br0" timeOffset="315494.9541">15507 15643 408 0,'0'0'238'16,"-3"0"-123"-16,2 4-31 0,-2 10-45 16,1 12-11-16,-2 11 8 15,3 7-7-15,-3 4-8 16,4 1-7-16,0 1-11 15,0-2 0-15,4 1-1 16,3-3 1-16,-3-8-7 16,-1-8-22-16,3-8-38 15,2-4-60-15,9-7-91 16,10-7-215-16</inkml:trace>
  <inkml:trace contextRef="#ctx0" brushRef="#br0" timeOffset="315822.5547">15699 15974 85 0,'0'-32'512'15,"11"-2"-381"1,3-9-18-16,4-6-49 16,0 3-22-16,0 9-16 0,0 7-8 15,-1 11-6-15,-2 8-7 16,1 10-3-16,2 1-2 15,-2 14-1-15,2 16-1 16,-7 12 3-16,-6 7 2 16,-5 6 3-16,-2-2 0 15,-17-5-6-15,-7-4 0 0,-1-10 0 16,-1-9 0-16,2-10 0 15,7-6 0 1,3-7 0-16,3-2 0 16,4 0 0-16,1-5 0 0,1-12 0 15,1-7-41 1,4-10-46-16,2-4-76 0,20-2-83 15</inkml:trace>
  <inkml:trace contextRef="#ctx0" brushRef="#br0" timeOffset="316103.3552">16078 15623 601 0,'0'0'130'0,"0"0"-22"15,10 9-62-15,5 14-29 0,5 9 13 16,4 10 8-16,-4 5-14 16,-4 5-5-16,-6-1-9 15,-6-1-10-15,-4-5 0 16,-1-3 0-16,-11-8 0 15,-4-7 0-15,1-10 0 16,-1-7 0-16,0-7-40 16,3-1-52-16,8-2-76 15,5 0-218-15</inkml:trace>
  <inkml:trace contextRef="#ctx0" brushRef="#br0" timeOffset="316477.7558">16417 15562 584 0,'0'0'138'15,"0"-3"-24"-15,6 1-40 16,4-3-36-16,3 1-23 15,4 4-3-15,0 0-3 16,-1 0 0-16,-2 3-3 0,-5 15-3 16,-4 4-4-1,-2 5 3-15,-3 4 3 0,0-2 1 16,0-2-2-16,-7 0-2 15,1-3 1-15,1-7-3 16,1-3 0 0,2-8 0-16,2-3 0 0,0-3 0 15,0 0 0-15,14 0 0 16,8 0 0-16,9 0 0 15,6 0 0-15,-2-3 0 16,2-8-33-16,-5-1-57 16,-4-2-95-16,-4-9-273 15</inkml:trace>
  <inkml:trace contextRef="#ctx0" brushRef="#br0" timeOffset="317117.3569">16071 15151 241 0,'0'-3'197'15,"0"1"-70"-15,26 0-20 16,20-6-16-16,24-5-20 15,19-1-30-15,14 2-5 16,6 2-11-16,1 6 5 16,-5 1-14-16,-11 2-10 15,-14 1-2-15,-16 0-2 16,-14 0-1-16,-12 0-2 15,-14 1 0-15,-11-1-23 16,-9 0-39-16,-4 0-46 0,-7-7-21 16,-13-5-243-16</inkml:trace>
  <inkml:trace contextRef="#ctx0" brushRef="#br0" timeOffset="317803.7582">18059 14734 272 0,'-8'-2'150'0,"4"2"-22"16,4 0-21 0,0 0-23-16,0 0-16 0,7 0-18 15,14-1-12-15,19-5-7 16,18-4-15-16,8 0-8 15,-1 5-7 1,-7 5 0-16,-10 0-13 0,-8 0-57 16,-8 8-104-16,-12 6-272 15</inkml:trace>
  <inkml:trace contextRef="#ctx0" brushRef="#br0" timeOffset="317990.9585">18120 14875 683 0,'38'0'172'15,"7"0"-54"1,13 0-68-16,3-6-50 0,-1-2 0 16,-4 2 0-16,-5 6 0 15,-9 0-12-15,-2 8-132 16,-1 7-211-16</inkml:trace>
  <inkml:trace contextRef="#ctx0" brushRef="#br0" timeOffset="319722.5615">18949 14333 147 0,'12'-29'142'15,"2"9"-27"-15,-9 4 9 16,-5 8-16-16,0 7-15 16,0 1-23-16,0 11-34 15,0 20-17-15,-10 19 12 16,-6 16 8-16,3 7-6 0,2 1-15 15,3-2-10 1,3-11-4-16,5-4-1 16,0-7-2-16,0-6 1 15,0-8-10-15,0-4-26 0,0-4-47 16,-2-7-55-16,-1-7-45 15,3-5-167-15</inkml:trace>
  <inkml:trace contextRef="#ctx0" brushRef="#br0" timeOffset="319878.5617">19096 14658 418 0,'52'-45'156'0,"1"0"-58"16,-3 6-48-16,-9 10-36 15,-13 12-9-15,-13 9-7 16,-12 8-20-16,-3 8-80 0,-7 14-193 15</inkml:trace>
  <inkml:trace contextRef="#ctx0" brushRef="#br0" timeOffset="320050.162">19053 14683 195 0,'19'8'385'0,"8"5"-259"16,11 8-31-16,7 1-51 15,0 8-24-15,-3 2-14 16,-3 8-3-16,-3 6-10 15,-8 9-124-15,-7-3-250 16</inkml:trace>
  <inkml:trace contextRef="#ctx0" brushRef="#br0" timeOffset="321641.3649">15148 17108 211 0,'0'-51'72'0,"7"13"28"16,-5 15 16-16,-2 6-21 15,0 11-11-15,0 6-13 16,0 0-32-16,-2 24-23 15,-1 15 0-15,2 19 17 16,-1 7 3-16,2 2-11 16,0 5-15-16,0-5-2 15,0 2-3-15,0-4-1 16,-7-5-2-16,-1-2 1 0,-2-6-14 15,3-12-35 1,0-12-68-16,3-9-50 0,4-4-165 16</inkml:trace>
  <inkml:trace contextRef="#ctx0" brushRef="#br0" timeOffset="321781.7651">15285 17512 456 0,'46'-41'136'15,"-1"-3"-33"-15,1 5-54 16,-5 7-17-16,-6 7-18 15,-15 10-12-15,-5 8-5 16,-10 7-52-16,-5 0-69 16,-3 17-175-16</inkml:trace>
  <inkml:trace contextRef="#ctx0" brushRef="#br0" timeOffset="321984.5655">15249 17428 291 0,'0'0'259'0,"0"0"-161"16,13 4-27-16,8 18-37 15,7 7 10-15,5 7-18 16,2 3-14-16,-2 0-6 16,-4 2 0-16,1-2-4 15,-1-1-17-15,-4-6-60 16,-2-6-48-16,2-1-166 0</inkml:trace>
  <inkml:trace contextRef="#ctx0" brushRef="#br0" timeOffset="322234.1658">15946 17241 444 0,'0'0'141'15,"0"0"-59"1,5 0 4-16,10 0-51 16,10 0 7-16,3 0-14 15,5 0-16-15,5 3-8 0,-4 5-2 16,2 3-12-1,-7-1-74-15,-3 4-61 0,0 0-248 16</inkml:trace>
  <inkml:trace contextRef="#ctx0" brushRef="#br0" timeOffset="322421.3663">15966 17452 501 0,'0'4'170'15,"0"-4"-51"-15,9 0-31 16,7 0-55-16,10 0-9 15,8 0-12-15,4-2-9 16,0 0-5-16,-3 2-38 0,0 0-85 16,6 13-198-16</inkml:trace>
  <inkml:trace contextRef="#ctx0" brushRef="#br0" timeOffset="323575.7683">16844 17177 214 0,'18'-45'81'0,"-2"-1"-16"16,-2-4-8-16,-3 6-16 15,-2 6-6-15,-4 13-3 16,-5 11 11-16,0 14 22 0,-5 4 1 16,-18 33-42-1,-11 17-11-15,-8 15 29 0,2 8 14 16,0-6-20-16,7 1-9 15,11-12-7-15,14-4-6 16,8-7-9 0,5-11-4-16,17-4-2 0,11-9 5 15,5-9-1-15,1-6 2 16,0-10-1-16,-6 0-2 15,-10-12-3-15,-8-2-5 16,-12-1-10-16,-3 3-3 16,-13 0-1-16,-19 1-6 15,-9-2-7-15,-6-2 7 0,3-2 9 16,0-7 0-16,10-2-21 15,11 1-13 1,22 6-25-16,10 9-187 16</inkml:trace>
  <inkml:trace contextRef="#ctx0" brushRef="#br0" timeOffset="324402.5697">17367 17053 156 0,'6'-15'67'16,"0"1"18"-16,-5 4-18 15,-1 4 3-15,0 2-5 16,0-3-2-16,0 3-17 16,-9 1-2-16,-4 3-9 0,-3 0-6 15,-8 0-12-15,-5 9 1 16,-2 13 0-16,-2 7 5 15,3 5-4 1,7 5-10-16,10-2 2 0,9-3-1 16,4-2-8-16,6-5 2 15,14 1-4-15,11-3 4 16,9-2 1-16,7-2-1 15,2 1-2-15,-1 0-1 16,-7 0 1-16,-10 2-3 16,-11 0 1-16,-13-2-1 15,-7 0-1-15,0-4 1 0,-19 2 1 16,-6-5 4-16,-6-1 2 15,-3-2 6-15,1-8-5 16,-2-4-4 0,0 0-7-16,3-5-21 0,8-15-45 15,10-2-22-15,13-5-54 16,1-7-231-16</inkml:trace>
  <inkml:trace contextRef="#ctx0" brushRef="#br0" timeOffset="324589.7701">17361 17111 287 0,'3'-3'307'15,"14"-5"-208"-15,8-1-11 16,8-3-39-16,7 0-29 0,4 1-15 15,3 3-2-15,3 5-14 16,5 3-109-16,0 3-142 16</inkml:trace>
  <inkml:trace contextRef="#ctx0" brushRef="#br0" timeOffset="325042.1708">17979 17077 407 0,'-14'-3'92'16,"7"1"-6"-16,0 2-27 15,4 0 9-15,3 0-16 16,0 0-5-16,0 0-12 16,3-1-13-16,16-2-12 15,10-3-1-15,12 0 4 16,2 0-2-16,-3 4-3 15,-2 2 1-15,-10 0-2 16,-4 2-3-16,-7 10-3 16,-5 3-1-16,-5 5 1 0,-5 3 0 15,-2 6 0-15,0 8 5 16,-9 8 2-16,-5 5-1 15,-1 2 4-15,1-4-3 16,0-1-4-16,2-4 11 16,5-6-12-16,0-13-1 15,1-5-1-15,3-11 0 16,-1-4-13-16,3 1-22 15,1 1-41-15,0 5-101 16,3 1-163-16</inkml:trace>
  <inkml:trace contextRef="#ctx0" brushRef="#br0" timeOffset="325463.3716">18406 17285 202 0,'-2'-27'322'0,"2"-2"-241"15,3-2-6-15,7 2-20 16,6 0-26-16,3 5-9 16,2 2 3-16,3 5-9 15,-6 5 1-15,-4 9-3 16,-4 3-1-16,-1 3-5 0,-3 14-6 15,-4 9 2-15,-2 1-3 16,-10 4 8-16,-12-3-3 16,1-3 1-16,0-5-3 15,0-3 1-15,5-6-2 16,1-5-12-16,2-6-24 15,5 0-35-15,3-10-7 16,5-14 9-16,5-8-36 16,16-1-67-16,10-6-82 15</inkml:trace>
  <inkml:trace contextRef="#ctx0" brushRef="#br0" timeOffset="325619.3718">18589 17038 224 0,'4'7'148'0,"-1"20"-20"16,-1 9-13-16,-2 10-13 16,0 3-3-16,-2 6-30 15,-3-1-19-15,3-7-18 16,-1-1-14-16,3-2-11 15,0-5-4-15,0-4 0 16,-2-4-6-16,0-8-35 16,2-1-61-16,0 2-111 15,7-3-279-15</inkml:trace>
  <inkml:trace contextRef="#ctx0" brushRef="#br0" timeOffset="325790.9722">18758 17499 533 0,'-3'-5'238'0,"3"5"-164"0,0 0-33 16,0 0-30-16,0 0-15 15,0 5-10-15,3 8-80 16,7 4-83-16,5-2-242 15</inkml:trace>
  <inkml:trace contextRef="#ctx0" brushRef="#br0" timeOffset="326165.3727">19168 17028 515 0,'-12'-9'123'16,"-9"4"-38"-16,-6 5-11 15,-1 2-50-15,0 18-8 16,7 4-3-16,10 5-3 16,11-1-4-16,0 0 3 15,12 1 5-15,13-1 1 16,4 1-7-16,5 1-4 15,1-1-2-15,-5 2 1 0,-6-2-2 16,-10-2 1 0,-7-5-2-16,-7-1 0 15,0-4-2-15,-2-5 4 16,-12-2 0-16,-6-3 7 0,-2-4 0 15,-4-3-4-15,-4 0-5 16,3 0-22-16,-1 0-38 16,6-5-53-16,9-5-56 15,10-4-239-15</inkml:trace>
  <inkml:trace contextRef="#ctx0" brushRef="#br0" timeOffset="326368.1732">19073 17053 33 0,'0'-5'567'0,"2"2"-446"0,14-3-27 16,13 0-55-16,6 0-22 15,2 3-7-15,-1 3-7 16,-2 0-2-16,-4 0 0 15,1 7-38-15,-2 2-100 16,1-1-90-16</inkml:trace>
  <inkml:trace contextRef="#ctx0" brushRef="#br0" timeOffset="326836.174">19437 17316 16 0,'-10'-14'406'15,"3"-1"-302"-15,4-2-8 16,3-7-20-16,0-2-22 0,7-2-19 15,12 2-10 1,6 0-5-16,8 2-6 16,3 5-6-16,-8 8 0 15,-2 7 2-15,-11 4-2 0,-7 0-7 16,-5 15 0-16,-3 5 0 15,0 0 1-15,-11 5-1 16,-17-1 2-16,-5-1 8 16,-3-3-7-16,7-5-3 15,8-4-5-15,9-5-14 16,6-6-23-16,6 0-18 15,0 0-9-15,0-6-11 0,13-14-44 16,6-6-64 0</inkml:trace>
  <inkml:trace contextRef="#ctx0" brushRef="#br0" timeOffset="327023.3743">19606 17065 214 0,'3'0'161'15,"0"5"-40"-15,-1 19-22 16,0 10-1-16,-2 12-2 16,0 6-20-16,0 6-26 15,-2 0-11-15,-2-6-17 16,2-1-12-16,2-10-6 15,0-10-4-15,0-7 3 16,0-7-9-16,0-5-33 16,0-2-42-16,4 5-120 15,5-4-248-15</inkml:trace>
  <inkml:trace contextRef="#ctx0" brushRef="#br0" timeOffset="327709.7756">20174 17054 331 0,'-13'-1'210'16,"-1"1"-120"-16,7 3-2 15,2 15-44-15,0 16-14 16,5 4 3-16,0 5-4 15,0 2-13-15,0-1-7 16,0-6-4-16,0-6-2 16,0-7 0-16,0-8-2 15,-3-9 3-15,-1-7-3 16,-2-1 1-16,-2-3 2 0,-2-14-7 15,-4-9-10 1,4-11-9-16,2-13 4 16,2-13 15-16,3 0 3 15,3 0-2-15,0 22 2 0,0 21-2 16,3 20-3-16,10 8-14 15,8 25 21-15,9 10 19 16,6 6 6-16,-1 0-7 16,4-3 2-16,4-3-5 15,3-4-4-15,-2-6 14 16,-1-5-11-16,-10-9-4 15,-10-7-8-15,-9-10 0 16,-6-2 0-16,-2-9 12 16,-2-21-14-16,-4-10-2 15,0-11 0-15,-4-10 0 16,-6-2 0-16,1-12-10 0,7-5-27 15,2 1-18-15,11 11-20 16,13 24-78-16,8 38-47 16,3 12-258-16</inkml:trace>
  <inkml:trace contextRef="#ctx0" brushRef="#br0" timeOffset="328084.1762">19870 17791 205 0,'0'-1'330'0,"17"-3"-240"16,28-1 21-16,26-7 7 16,25-2-50-16,11 4-29 0,6 2-18 15,-9 6-11-15,-1 2-9 16,-7 0 1-16,-11 0-7 15,-5 14-45-15,-8 7-72 16,-9 0-205-16</inkml:trace>
  <inkml:trace contextRef="#ctx0" brushRef="#br0" timeOffset="328864.1776">20083 18277 234 0,'-1'-4'321'0,"1"4"-247"15,0 0 3-15,0 0-32 16,-2 12-33-16,0 8-3 15,-1 6 17-15,-3 6-9 0,-1-3-5 16,-1-2-8-16,3-6-2 16,4-8-1-16,1-6-1 15,0-7 1-15,0 0 3 16,8-12 12-16,16-21 9 15,9-13-10-15,7-17-12 16,1-2-2-16,-3 0 1 16,-2 13-1-16,-12 17 0 15,-9 17-1-15,-8 13-1 16,-2 5-8-16,-2 15-3 15,2 14 11-15,0 17-3 16,-3 0 5-16,1 4-1 0,-1-8 1 16,-1-9-1-16,0-11 2 15,1-9-2-15,-1-11 0 16,-1-2 3-16,2 0 9 15,3-8 4-15,2-14 8 16,5-9-12-16,4-5-5 16,4-7-3-16,2 2 0 15,3 5 0-15,0 6-3 16,-3 11 0-16,-3 11 1 15,0 7 4-15,-1 1-2 16,3 9 1-16,3 10 1 0,1 11-3 16,-1 5 2-1,-2 2-4-15,-3-4-1 0,-5-3 2 16,-3-6-5-16,-1-7-26 15,2-3-57-15,4 3-141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10-21T12:58:25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2779 9558 285 0,'0'-9'138'15,"0"9"-54"-15,0 0-17 16,0 0-26-16,0 7-24 15,2 20-17-15,0 16 15 16,-2 14 19-16,0 5 12 16,0 3-6-16,0-4-14 15,0-4-8-15,0-5-11 16,0-8-4-16,0-1-2 15,-2-7 2-15,0-4-2 16,0-6-1-16,1-5-17 16,-2-4-39-16,2-6-30 0,1-5-67 15,0-6-163-15</inkml:trace>
  <inkml:trace contextRef="#ctx0" brushRef="#br0" timeOffset="639.6011">2813 9578 165 0,'0'-2'256'15,"0"1"-138"-15,0 1-33 16,0 0-29-16,0 0-26 0,0 0-11 15,0-1-6-15,6 1-9 16,11-2-5 0,10-6 6-16,12 0 17 15,8-5 0-15,1-1-13 16,5 2-4-16,0 1-2 0,-1-1-2 15,-3 7-1-15,-4 5 1 16,-7 0-2-16,-5 0 2 16,-6 10-2-16,-6-3 1 15,-3-1 0-15,-3-1 1 16,-3-4-1-16,1-1 1 15,-2 0 0-15,-2 0 0 0,-3 0 3 16,-5 0-4 0,1 0 3-16,-2 0-1 15,0 0-2-15,1 0 2 16,-1 0 1-16,1 0 0 0,-1 0 1 15,3 0-2-15,-3 0 1 16,1 0-3-16,-1 0 2 16,0 0-1-16,0 0 1 15,0 0-1-15,0 0 4 16,0 0 0-16,0 0-2 15,0 4 1-15,0 9-9 0,0 13 4 16,0 13 10 0,0 12 16-16,0 13 0 15,0 8 6-15,1 7-15 16,3 3 5-16,0-2-3 15,1-4-5-15,2-4-7 16,-2-9-6-16,-1-10 0 0,0-10 0 16,0-13 0-16,-2-14 0 15,-2-8 0-15,0-8 0 16,0 0-4-16,-3-3-42 15,-7-11-26-15,-1-10-142 16</inkml:trace>
  <inkml:trace contextRef="#ctx0" brushRef="#br0" timeOffset="1606.8028">2893 10422 108 0,'-2'4'216'0,"2"-4"-77"0,0 0-22 15,0 0-32 1,0 0-39-16,0 0-5 16,0 0 3-16,0 0-11 15,0 0-7-15,0 0-5 0,0 0-4 16,0 0-3-16,0 1-4 15,0 1-7-15,0-1-2 16,0-1 0-16,0 5 1 16,3-3-2-16,3 1 4 15,0 1 4-15,2-4 2 16,0 3-1-16,-3-3-1 15,0 0-1-15,-1 0 0 0,-4 0-4 16,2 0 0 0,-2 0 1-16,0 0-4 15,0 0 1-15,0 0 1 16,0 0-2-16,0 0 0 0,0 0 0 15,0 0-2-15,0 0 4 16,0 0 1-16,-5 0 1 16,1 0-3-16,-3 0 2 15,0 0-4-15,3 0 3 16,2 0-2-16,1 0 1 15,1 0 1-15,0 0-2 16,0-3 1-16,0 2 1 16,0 1-2-16,-1-3 2 15,-2 1-1-15,-2-1 0 16,-1 3-1-16,1-5-2 0,-2 5 1 15,3 0-2 1,2 0 2-16,2 0 3 16,-1 0-3-16,1 0 4 0,0 0 0 15,0 0-2-15,0 0 3 16,0 0-1-16,0 0 0 15,0-1-3-15,0 1 0 16,0-2 0-16,1 2 0 16,6 0 0-16,13 0 0 15,12 0-3-15,14-4 6 16,9-1-3-16,0-1 0 15,1 0 0-15,-1 1 0 16,-6 1 0-16,-5-2 0 16,-7-1 0-16,-7 2 0 0,-7 0 0 15,-6 3 0-15,-12 2 0 16,-4 0 0-16,-1 0-8 15,0 0-20-15,-6 0-24 16,-11 0-29-16,-4 7-88 16,-1-7-221-16</inkml:trace>
  <inkml:trace contextRef="#ctx0" brushRef="#br0" timeOffset="2184.0039">2825 10181 224 0,'-10'-7'88'15,"6"4"-12"-15,-1 2-16 16,0 1-11-16,2 0-12 15,-1 0-5-15,2 0-4 16,1 0-6-16,-2 6-9 16,3 13-12-16,-3 8 0 15,3 8 21-15,0 2 23 16,0-3-8-16,0-5-13 15,0-6-12-15,0-5-7 16,5-7-4-16,-2-2 1 0,-2 0-28 16,0-1-46-16,1 1-71 15,2-9-205-15</inkml:trace>
  <inkml:trace contextRef="#ctx0" brushRef="#br0" timeOffset="2698.8048">3055 9561 225 0,'0'0'139'0,"0"13"-8"15,-12 1-32-15,-6 2-25 16,-4 4-23-16,-4 3-15 16,-2 3-9-16,-5 5-8 15,1 0-10-15,1 1-7 16,4-5-2-16,9-4 0 0,8-8-10 15,5-5-46 1,5-5-39-16,0-2-39 16,19-3-122-16</inkml:trace>
  <inkml:trace contextRef="#ctx0" brushRef="#br0" timeOffset="2917.2051">3164 9602 363 0,'-26'24'159'0,"-7"8"-64"16,-4 7-28-16,-4 7-25 16,-2 2-14-16,6 1-15 15,4-3-8-15,3-3-4 16,6-7-2-16,10-12 0 15,6-9-22-15,8-10-64 0,9-5-58 16,19-9 2-16,11-19-143 16</inkml:trace>
  <inkml:trace contextRef="#ctx0" brushRef="#br0" timeOffset="3120.0055">3210 9736 67 0,'-23'25'362'0,"-5"4"-239"16,-2 3-38-16,-4 6-40 15,1 5-28-15,1 0-14 16,2 0-2-16,7-6 0 16,9-11-3-16,7-11-27 0,7-10-91 15,11-5-106-15,18-7 70 16</inkml:trace>
  <inkml:trace contextRef="#ctx0" brushRef="#br0" timeOffset="3307.2057">3270 9876 210 0,'-33'38'279'16,"-5"2"-183"-16,-4 3-25 16,4-2-29-16,8-7-24 15,9-7-12-15,10-11-6 0,7-4-5 16,4-8-46-1,0-4-87-15,22 0-18 0,11-13-59 16</inkml:trace>
  <inkml:trace contextRef="#ctx0" brushRef="#br0" timeOffset="3494.4062">3325 9997 295 0,'-34'35'259'0,"-4"2"-158"15,0 5-28-15,-1 1-28 16,4-2-19-16,10-8-17 0,11-10-7 15,10-11-2-15,4-7-53 16,12-5-38 0,16-3 16-16,15-14-117 15</inkml:trace>
  <inkml:trace contextRef="#ctx0" brushRef="#br0" timeOffset="3666.0065">3405 10168 534 0,'-37'30'151'0,"5"-4"-41"15,3-2-49-15,8-7-42 16,7-5-9-16,7-7-9 16,4 1-3-16,0-2-33 15,3 1-83-15,0 0-100 16</inkml:trace>
  <inkml:trace contextRef="#ctx0" brushRef="#br0" timeOffset="5756.4101">3146 10725 192 0,'0'-7'110'16,"0"3"-23"-16,0 1 0 15,0 2-20-15,0-3-9 16,0 4-11-16,0-1-8 15,0-1-5-15,0 2-5 0,0 0-6 16,0 0-9-16,0 0-4 16,0 0-6-16,0 0-3 15,0 0-1-15,0 10-7 16,0 2 0-16,0 6 9 15,0 7 11-15,-3 3 4 16,1 8 1-16,-2 3-4 16,2 2 3-16,0-1-2 15,2 0-6-15,0-2 1 16,0-4-1-16,0-1-4 15,0-2 2-15,3 1 2 16,0-3-4-16,2 2-1 16,-1 1 1-16,-1-3-2 0,-1 3 0 15,0 5 1-15,-1 0 0 16,-1 2 5-16,0 3 0 15,0-1-6-15,0 2-2 16,0-2 1-16,0-4 0 16,0 0 1-16,0-4-2 15,0-3 1-15,0-1 2 16,0-3-1-16,0-1 0 16,0-1-1-16,0 0-1 15,0 7 2-15,0-4-3 16,0 1 5-16,0-1-1 15,0-5 1-15,1-2-5 0,1-4 0 16,-2-6 0-16,1-2 0 16,-1-5 0-16,0 0 0 15,0-2 0 1,0 3 0-16,0-1 0 0,0 0 0 15,0-1 0-15,0-2-2 16,0 0-17-16,0 0-11 16,0 0-23-16,0 0-26 15,0-7-57-15,0-12-116 16</inkml:trace>
  <inkml:trace contextRef="#ctx0" brushRef="#br0" timeOffset="6115.2108">2987 11933 450 0,'0'-5'138'16,"0"2"-55"-16,0 3-4 15,0 0-28-15,1 0-26 16,8 10-16-16,3 14 7 16,4 5 20-16,0 5 2 15,-2 8-10-15,-1-1-6 16,2 4 2-16,-1-2-7 15,-1-3-10-15,1 0-7 16,0-1 0-16,1-8 0 16,-5-11 0-16,-2-12 0 0,-1-8 0 15,1-3 0-15,7-26 0 16,4-16 0-16,7-16 0 15,-4-2 0-15,-4 5 0 16,-4 5 0-16,-7 13 0 16,-1 14 0-16,-1 9-113 15,4 7-139-15</inkml:trace>
  <inkml:trace contextRef="#ctx0" brushRef="#br0" timeOffset="10249.218">3310 13196 136 0,'0'-18'62'0,"0"-1"-12"16,0 5-11-16,0 1-22 16,2 2-11-16,-1 9-3 15,0 1-1-15,2-1-4 16,-3 2 4-16,1 0 0 0,-1 0 3 15,0 0 18 1,0 0 33-16,0 0 32 0,0 0-27 16,-4 0 1-16,-8 0-9 15,-7 3-24-15,-6 7 6 16,-4 3 0-1,-3-1-2-15,-6 5-7 0,-5 3-10 16,-5 1 0-16,-1 6-6 16,-2 0 1-16,8-6 0 15,4 4 1-15,10-5-1 16,6-2-4-16,4 2-3 15,5-1-1-15,1 3-3 16,4 2 1-16,4 0 1 16,4-7 1-16,1 1-4 0,0-4 2 15,4 0 0 1,11 1-1-16,8-1 3 15,8-1 1-15,11-6 0 0,6-6 0 16,7-1 1-16,1-4-2 16,-5-8-3-16,-8-2-4 15,-6 1 3-15,-9-1 2 16,-5 0-1-16,-7 4-2 15,-7-2 5-15,-1 2-6 16,-7 5 5-16,-1 0 1 16,0 5 1-16,0-2-2 0,0-1 0 15,-1 0-2 1,-9-1-1-16,1 4-2 15,-5-2-1-15,-7 2 2 16,-1 0-1-16,-8 0 1 0,-5 5 2 16,-3 2 0-1,-2 4 1-15,-5 3 0 0,7 0 2 16,7-2-1-16,7-3 2 15,5 0-1-15,4 4-1 16,2-1-1-16,1 5 1 16,0 0-2-16,1 1 1 15,0 5 1-15,0 1 0 16,2 4 0-16,1 0-2 15,1 1 0-15,2-5 0 16,3 4-1-16,-1-7 2 16,1-4-1-16,2-3 0 15,0-4-2-15,0 0 1 0,11-1 0 16,4 2 2-16,9 0 1 15,7-4 0-15,9-4 1 16,5 1 3-16,4-4-6 16,3 0 1-16,-7 0 2 15,2 0-6 1,-2 0 4-16,-1-4-4 0,-4 4 4 15,-1 0-2-15,-6 0-1 16,-8 0 0-16,-5 0 2 16,-10 0-1-16,-6 0 0 15,-4 0-5-15,0 0 1 16,0 0 3-16,-1 0 2 15,-12 0-1-15,-5 0-1 16,-8 0 0-16,-2 0 0 0,-10 6 0 16,-2 10 1-16,-2 5-2 15,-6 1 0 1,2 4 4-16,-1 4-1 15,2-1-1-15,5 0-1 0,8 1 2 16,4-3 3-16,4-2-2 16,2 4 2-16,2-2 3 15,6-1-3-15,5-2-2 16,4-2-1-16,5 0 0 15,0 0 0-15,0 0 0 16,10 3 1-16,2-5 0 16,6-3 0-16,2-5-1 15,6-4 3-15,5-8-1 0,4 0 1 16,7-3 0-1,2-11-3-15,-5-2 2 0,-2-2-2 16,-6-2 1 0,-4 4-5-16,-3 0 1 0,-7 1 3 15,-6 3-6-15,-4 1 4 16,1-1-2-16,-3 0 2 15,-1-1 3-15,1 4-1 16,-4-2-1-16,1-1 2 16,0 4-2-16,-2 1 2 15,0 0-2-15,0 2 3 0,-5 0-4 16,-7-2 3-1,-1 3-2-15,-3 3 1 16,-5 0-3-16,-1 1 6 16,-6 1-5-16,-3 13 1 15,0 6-2-15,-3 3 3 0,1 0 0 16,3 0 0-16,2-1 0 15,5-2 2-15,5-3 2 16,0 0-2-16,4-4 2 16,3 3-1-16,1-3-1 15,1 3 0-15,1 1 0 16,0 1-1-16,1 3 0 15,3 0 0-15,1 1-1 16,1-2 0-16,2 2 1 16,0-3-2-16,0 1 2 15,1-2-1-15,9 0 0 0,4-3 0 16,2-1 1-1,2 0-1-15,4-2 1 0,0-3 1 16,1-4 0-16,-2-2 0 16,6-3 1-16,3 0-4 15,-1 0 3 1,6 0-2-16,-1 0 2 0,0-7-1 15,-4 2-1-15,-9 2-1 16,-5 1-2-16,-5 0-2 16,-4-1 2-16,-3 2 0 15,-2-1 3-15,1-2-3 16,1 1 4-16,-2-1-1 15,1 0 0-15,-1-2-1 0,-2-2 1 16,0-1 0-16,0 1-1 16,-4 0 0-16,-7 1 1 15,-5 1-5 1,-5 4-1-16,-7 2 1 0,-7 0 0 15,-5 8 1-15,-1 7 1 16,-1 1 3-16,2 0 0 16,4 0 0-16,3-1 0 15,1 3-1-15,-1 6 2 16,0 4 0-16,3 2 2 15,7-1-1-15,2 0-1 16,5 0 0-16,1 7 0 0,5 0-1 16,2 3 1-1,6 4-2-15,2-8 1 16,0 5 0-16,3-5-1 15,10-9 0-15,3-3 0 0,3-5 0 16,5-7 2 0,1-3 1-16,6-7 0 0,6-1 0 15,-2 0 0-15,3-6-5 16,-3-1 2-16,6-2 2 15,-5 0-2-15,-1-1-1 16,-6 0-5-16,-5 2-2 16,-4 1 1-16,-5 0-3 15,-3 0 2-15,-2 1 6 16,-5-2-8-16,1 0 11 15,-2-5-1-15,-1-1 2 16,-1-4-1-16,0 4 2 16,0 0 0-16,-2 2-1 0,0 6-4 15,0-5 9-15,0 4-7 16,-5 0 6-16,-9 2 0 15,-7 5-3-15,-5 0 0 16,-5 4-3-16,-5 11 1 16,0 5-2-16,-2 9 0 15,2 0 2-15,3 0 0 16,6 0 0-16,6-2 2 15,1-1 1-15,6 1 2 16,5-5 2-16,4-4 2 16,5 0-7-16,0-4-1 15,0 0-2-15,11 1 4 0,5 0 1 16,7-1 3-16,4-4-1 15,7-5 3-15,3-5-1 16,2 0 0-16,-7-2 4 16,-4-11 2-16,-5-2-4 15,-5 0-5-15,-5 2-5 16,-4 3 0-16,-6 3 0 15,-3 2 0-15,0 2 0 16,0-1 0-16,-1 1-16 16,-3 2-37-16,1 1-35 15,2 0-100-15,1 0-232 16</inkml:trace>
  <inkml:trace contextRef="#ctx0" brushRef="#br0" timeOffset="11138.4196">2822 15468 241 0,'-3'0'137'0,"1"0"-26"16,2-2-26-16,-2 1-18 15,2-2-15-15,0 2 0 16,0-1-1-16,0 2-13 15,0 0-26-15,0 0 0 0,0 0 0 16,0 0-2-16,0 0-4 16,11 0-5-16,9 0-4 15,7 0 8-15,9 0 24 16,2 0-7-16,4 0-4 15,6 0-4-15,-1-2-6 16,5-4 0-16,1 1-6 16,-6 3 2-16,-5 1-3 15,-8 1 2-15,-7 0-1 16,-7 0 0-16,-9 0-2 15,-6 0 1-15,-5 0-1 0,0 0 3 16,0 0 3-16,0 0 2 16,-3 0-5-16,-1 0-3 15,1 0-11-15,1-2-21 16,2 2-24-16,0 0-18 15,0 0-75-15,0 0-159 16</inkml:trace>
  <inkml:trace contextRef="#ctx0" brushRef="#br0" timeOffset="12012.0211">2720 15541 96 0,'-10'-13'89'0,"8"1"-24"16,-1 0 11-16,2 3-5 16,0 1-8-16,1 1 1 15,0 2 2-15,0 3-8 16,0-1-4-16,0 3 3 15,0 0-17-15,0 0-13 0,0 20-15 16,0 16-10 0,0 17 14-16,0 13 21 0,-4 8-1 15,-1-3-8 1,-2-3-17-16,-1-6-1 15,2-8 0-15,0-10-6 0,3-10 1 16,1-11-5-16,2-11 1 16,-2-7 1-16,2-5-2 15,0 0-7-15,-2 0-9 16,1 0-11-16,0 0-24 15,1-7-20-15,0-5-51 16,11-5-140-16</inkml:trace>
  <inkml:trace contextRef="#ctx0" brushRef="#br0" timeOffset="12667.2223">2682 16142 210 0,'-3'0'168'0,"3"0"-43"16,0-1-23-16,0 1-37 15,0 0-11-15,0 0-24 16,0 0-24-16,0 0-3 0,3 0-1 15,3 0-1-15,3 0 1 16,6 0 10-16,5 3 11 16,8 1 4-16,7-4-1 15,14 0-6-15,9 0 4 16,8-15-7-16,5-2 14 15,-5 0-17-15,-6-2-6 16,-7 2-4-16,-8 4-3 16,-6 4 0-16,-9 5 0 15,-7 1-1-15,-13 1 1 16,-8 1-1-16,-2 1 0 15,0 0 0-15,-2-2-16 0,-8 2-18 16,-4 0-45-16,0 0-80 16,5 0-142-16</inkml:trace>
  <inkml:trace contextRef="#ctx0" brushRef="#br0" timeOffset="13197.6232">3412 15459 233 0,'-4'-11'106'0,"2"4"-6"16,1 7 0-16,0 0-27 16,-1 0-38-16,1 20-26 15,-2 16-3-15,3 10 28 0,0 6 24 16,0 7-2-16,0-1-19 15,0 0-5-15,0 1-3 16,3-6-2-16,-2-7-7 16,2-8-9-16,-1-4-2 15,-1-14-5-15,3-8-3 16,-4-9 1-16,0-3 0 15,0 0-6-15,0 0-16 16,0-12-35-16,0-5-70 16,1-14-155-16</inkml:trace>
  <inkml:trace contextRef="#ctx0" brushRef="#br0" timeOffset="25147.2442">4104 13121 67 0,'0'-5'47'0,"2"0"-9"15,0 0-6-15,0 4-13 16,0-1 6-16,-2 0-11 15,1 2-1-15,-1 0 3 16,0-1 1-16,0 1 6 16,0-1 5-16,0 1-3 15,2-2 0-15,-2 1 2 16,0-1-9-16,0 2 0 15,0-2 3-15,0 2-4 0,0 0-4 16,0 0 0 0,0 0 1-16,0 0-2 0,0 0-1 15,0 0 1 1,0 0 2-16,0 0-1 0,0 0-4 15,0 0-4 1,2 0-2-16,-1 7-1 0,0 0 4 16,-1 6 9-16,0 1 5 15,0 1-4-15,0 1-4 16,0 0-1-16,0 2 1 15,0-1-2-15,0 2-5 16,0-2-2-16,0 0 2 16,0-1-3-16,0 0 3 0,1 0 5 15,1-3 1-15,0-1-2 16,-1 2-4-1,0-1 2-15,0-1 10 16,1 2-7-16,-2 2-3 0,2-3-2 16,-2 1 1-16,0 2-1 15,1-4-4-15,-1-1 1 16,0 4 1-16,0-1 0 15,0-1-1-15,0 6 2 16,0-5 0-16,0 6-3 16,0-5-1-16,0-1 1 15,1-2 0-15,-1-2-1 16,0 3 1-16,0 1 0 15,0 1-2-15,0-1 0 16,0-1 2-16,0 0 0 16,0-3-2-16,0 1 2 0,0-1 0 15,0 0-1-15,0 0 0 16,0 2-1-16,0 4 2 15,0-1-2-15,0-3 2 16,0 3-2-16,0-3 1 16,0 2 1-16,0 3-1 15,0-2 0-15,0 2 1 16,0-1 0-16,0 1 0 15,0-2 0-15,0-1 3 16,2 3-3-16,-2-4 0 16,2 4-2-16,-1 0 2 15,0 1 1-15,2 2-2 16,-1 0 0-16,-1 3 5 0,0 0 0 15,0-1 4-15,-1-3-3 16,0 2-1-16,0-2 3 16,0-4-4-16,0 0-3 15,0 1 0-15,0 0 0 16,0 2-2-16,0-1 2 15,0-2 2-15,0-3 0 16,0-2-4-16,0-3 3 16,0-2-1-16,0 0 1 15,0-3-1-15,0-1 0 16,0-1 0-16,0 0 1 15,0 0 0-15,0 0-2 0,0 0-8 16,-2 0-15-16,-4 0-19 16,-2 0-64-1,2-3-69-15,1-5-230 0</inkml:trace>
  <inkml:trace contextRef="#ctx0" brushRef="#br0" timeOffset="25537.2449">4022 14123 425 0,'0'0'129'16,"0"0"-44"-16,0 0-25 15,0 0-27-15,0 2-19 16,3 15-10-16,3 5 14 0,1 4 19 16,1 0-8-16,1-1-10 15,-1-1-2-15,0 0 0 16,2 3-3-16,-2-5-1 15,2 2 0-15,-3-6-4 16,0-7-5-16,-1-5 2 16,-1-6-3-16,0 0 5 15,3-6 5-15,2-19 4 16,6-8 2-16,-1-9-7 15,-1-1-13-15,-2 6 7 16,-3 5-29-16,0 7-39 16,3 3-51-16,0 5-97 0</inkml:trace>
  <inkml:trace contextRef="#ctx0" brushRef="#br0" timeOffset="26270.4462">3967 13212 313 0,'-7'9'112'16,"3"-3"-24"-16,1-1-16 15,3-3-30-15,0-2-14 16,0 0-2-16,0 0 4 15,0 0 15-15,3 0-6 16,9-14-20-16,7-9 2 16,6-9 12-16,0-4-14 0,-2 1-8 15,-2 6 0 1,-3 4-3-16,-5 6-1 15,-5 6 0-15,-2 7 2 16,-3 6 0-16,-3 0-4 0,3 0 0 16,3 9-7-16,5 10 2 15,2 8 5-15,0 5 6 16,-1 4 3-16,1 1-2 15,-4-5-2-15,0-4 1 16,-2-9-8-16,-3-5-3 16,-1-5 0-16,-3-5 0 15,0-3 0-15,0 1 0 0,0-2-40 16,0 4-66-1,0 4-117-15</inkml:trace>
  <inkml:trace contextRef="#ctx0" brushRef="#br0" timeOffset="27471.6483">4820 13515 222 0,'3'-14'133'16,"2"9"-7"-16,-5 5-33 15,0 0-27-15,0 5-28 16,-12 19-8-16,-6 9-3 15,-5 11 10-15,-3 0 5 16,0 1-15-16,3-3-16 16,0-5-5-16,6-4-5 15,1-5 0-15,6-8 1 16,2 0-8-16,4-12-22 15,4-7-31-15,0-1-24 16,0-7-51-16,17-19 34 0,6-11-118 16</inkml:trace>
  <inkml:trace contextRef="#ctx0" brushRef="#br0" timeOffset="27846.0489">4867 13489 241 0,'0'0'194'15,"0"8"-93"-15,0 15-4 16,0 8-23-16,0 1-21 15,6 3-11-15,4 2-17 16,3 4-11-16,1 0-2 16,1 1-5-16,-1-6-4 0,1 0 3 15,-2-4-2 1,-3-7-2-16,-4-7-1 15,-3-3-1-15,-1-6 1 16,-2-5 1-16,0-3-1 0,0-1 5 16,-1 0 11-16,-12 0 32 15,-7 0-14-15,-11 0-20 16,-11 0-1-16,2 0-7 15,0 0-7-15,6-4 0 16,5-1 0-16,3 2 0 16,7 3 0-16,3 0 0 15,5 0 0-15,6 0-18 16,4 3-36-16,1 6-35 15,6 4-45-15,16-2-43 16,12-7-143-16</inkml:trace>
  <inkml:trace contextRef="#ctx0" brushRef="#br0" timeOffset="28142.4494">5351 13574 568 0,'0'0'163'0,"0"0"-61"15,0 0-48-15,0 0-31 16,-5 14-20-16,-8 10-4 0,-6 10 3 15,-4 7-1-15,-1 2-1 16,3-6 1-16,3-8-4 16,4-6-11-16,5-12-7 15,3-7-23-15,3-4-15 16,-4 0-3-16,2-4-50 15,1-18-157-15</inkml:trace>
  <inkml:trace contextRef="#ctx0" brushRef="#br0" timeOffset="28345.2498">5138 13571 192 0,'0'9'181'15,"3"8"-54"1,8 4-8-16,0 7-21 0,6-4-34 16,2 7-10-16,3 1-17 15,-1-1-12 1,3 1-13-16,-3-3-7 15,1 0-3-15,-6 2-1 0,-2-2-17 16,-2 0-30-16,-3 0-83 16,3-4-90-16</inkml:trace>
  <inkml:trace contextRef="#ctx0" brushRef="#br0" timeOffset="28594.8502">5560 13634 189 0,'-1'0'315'0,"1"0"-207"16,0 0-33-1,4 0-38-15,19-3-37 0,9-2 5 16,12-1-3-16,-1-2 1 16,-2 3-34-16,-3 5-87 15,-6 0-279-15</inkml:trace>
  <inkml:trace contextRef="#ctx0" brushRef="#br0" timeOffset="28782.0506">5586 13834 648 0,'0'0'154'0,"0"0"-47"16,4 0-69-16,7 0-33 15,8 0-3-15,8-3 1 16,6 0-2-16,1 2-30 15,0 1-53-15,-2 0-99 16,3 4-248-16</inkml:trace>
  <inkml:trace contextRef="#ctx0" brushRef="#br0" timeOffset="29780.4523">6000 13520 196 0,'0'-15'190'15,"0"4"-76"-15,0 3-36 0,0 1-5 16,0 7-9-16,0 0-4 16,0 0-12-16,0 0-23 15,0 21-21 1,0 7 2-16,0 10 19 0,0 2 10 15,-3-3-5-15,0 0-15 16,2-5-9-16,-1-2-4 16,-1 1-2-16,3-3 1 15,0-4 0-15,0-2-12 16,0-4-35-16,6-3-48 15,4-4-55-15,7-7-119 16</inkml:trace>
  <inkml:trace contextRef="#ctx0" brushRef="#br0" timeOffset="30123.6529">6361 13464 479 0,'-9'-7'220'0,"-3"5"-130"16,-6 2-30-16,-8 0-41 15,0 21-16-15,2 6-4 16,3 4 2-16,11-2-1 0,10-4 1 16,0 1-3-1,11-4 3-15,9 2-1 16,3-2 1-16,2 0-1 15,3-2 0-15,-4-2 2 0,-4-3-4 16,-7-1 2 0,-5-4 0-16,-8-1-1 0,0-3 1 15,-3-1 5-15,-11 2 8 16,-7 2 15-16,-1-1-18 15,-2-2-7-15,-1-6-9 16,5 0-23-16,4 0-44 16,5 0-84-16,11-9-259 15</inkml:trace>
  <inkml:trace contextRef="#ctx0" brushRef="#br0" timeOffset="30342.0533">6281 13515 517 0,'0'-1'210'0,"0"1"-83"16,0-1-53-16,2-1-34 15,18-4-31-15,7-3-9 16,6 1 1-16,5-1 0 15,3 9-33-15,-3 0-67 16,5 20-132-16,7 6-315 16</inkml:trace>
  <inkml:trace contextRef="#ctx0" brushRef="#br0" timeOffset="30669.6539">6800 13597 558 0,'-6'0'154'0,"-10"0"-33"16,-6 15-79-16,-6 9-20 15,-1 6 12-15,8-1 3 0,6 0-13 16,8-7-8-16,5 1-5 16,2-2-7-16,0-6-4 15,3 2 0 1,7-5 0-16,3-1 0 0,4-5 0 15,4-3 0-15,3-3-17 16,1 0-59-16,5 0-90 16,6-3-252-16</inkml:trace>
  <inkml:trace contextRef="#ctx0" brushRef="#br0" timeOffset="31231.2549">6902 13636 694 0,'0'-1'174'15,"0"-2"-79"-15,-2 3-41 0,-2 0-48 16,4 0-6-16,0 2 0 16,0 14 0-16,0 11 0 15,-1 8 0-15,-1-1 0 16,-1-1 0-16,1-7 0 15,1-11 0-15,1-4 0 16,0-8 0-16,0-3 0 16,0 0 0-16,0 0 0 15,0-4 0-15,0-11 0 16,3-9 0-16,6-8 0 15,3-4 0-15,1 0 0 16,-2 10 0-16,3 8 0 16,-4 11 0-16,0 7 0 0,1 0-3 15,-3 10-7 1,0 7 2-16,1 4 3 0,-3 2-1 15,0 3 5-15,0-9-1 16,-2-1 1-16,-2-8 1 16,1-6-1-16,-1-2 2 15,0 0 3-15,1 0 10 16,3-7 4-16,4-15-18 15,5-9 0-15,5-7 0 16,0-6 0-16,0 13 0 16,-1 8 0-16,-4 11 0 15,-1 12 0-15,-1 10 0 16,0 18 0-16,-2 9 0 0,-1 7 0 15,-2 2 0-15,-1-6 0 16,2-5-10-16,-6-9-23 16,1 0-47-16,0-3-120 15,3-1-174-15</inkml:trace>
  <inkml:trace contextRef="#ctx0" brushRef="#br0" timeOffset="31917.6561">7483 13532 267 0,'-3'0'156'16,"3"0"-30"-16,0 0-44 15,0 0-43-15,17 0-35 16,7-3 4-16,8-1 4 15,9-4-9-15,-3-1-1 16,2 4-3-16,-4 5-68 16,-1 0-183-16</inkml:trace>
  <inkml:trace contextRef="#ctx0" brushRef="#br0" timeOffset="32136.0565">7539 13766 595 0,'0'-2'188'16,"0"0"-69"-16,0 2-75 16,7 0-28-16,5 0-16 15,12 0-2-15,5 0-1 16,6 0-33-16,2 0-39 15,1 4-97-15,4 0-238 0</inkml:trace>
  <inkml:trace contextRef="#ctx0" brushRef="#br0" timeOffset="32494.8571">8028 13725 644 0,'-5'-24'186'0,"0"-2"-88"16,-3-8-49-16,3-1-15 16,3-5-22-16,2-1-12 0,0 5 0 15,6 9 0-15,6 15 0 16,6 5 0-1,5 7 0-15,0 7-3 16,0 14-4-16,-10 13-1 0,-5 6 4 16,-8-2 2-16,0 1 3 15,-14 2 0-15,-5-8-1 16,2-5 2-16,4-8 1 15,3-9 0-15,3-7 2 16,3-4-1-16,-1 0 1 16,0 0-5-16,2-12-7 15,-1 0-42-15,4-2-93 0,5-3-118 16</inkml:trace>
  <inkml:trace contextRef="#ctx0" brushRef="#br0" timeOffset="32713.2575">8346 13680 566 0,'0'0'211'0,"0"0"-99"15,-2 0-55-15,2 4-44 16,-1 10-13-16,1 2 0 15,0 5 0-15,0-3 2 16,0-2-2-16,0-6-9 16,0-5-48-16,3-1-69 15,10-4-107-15</inkml:trace>
  <inkml:trace contextRef="#ctx0" brushRef="#br0" timeOffset="32962.8579">8518 13425 661 0,'0'0'173'16,"0"0"-82"-16,0 10-44 16,-6 6-36-16,6 12-4 15,-2 13 8-15,-1 0 3 16,3 5-18-16,0-4 0 15,0 0 0-15,0-5 0 0,0-3 0 16,0-5 0 0,0-5 0-16,0-6-57 0,0-3-69 15,3-3-99-15</inkml:trace>
  <inkml:trace contextRef="#ctx0" brushRef="#br0" timeOffset="33290.4585">8890 13436 536 0,'-20'-6'163'16,"-5"6"-70"-16,-6 0-39 0,5 0-35 15,7 10-5-15,7 4-6 16,7 1-4-1,5 7-2-15,0-2 4 16,7 3 2-16,11 3 2 0,2-1-2 16,2-1-2-1,1-1-2-15,-6 0-2 0,-3 2-3 16,-5-6 2-16,-6-2-3 15,-1-3 3-15,-2-2-2 16,-2 1 3-16,-14-2 2 16,-5 2 3-16,1-1-2 15,-1-2-5-15,2-6-13 16,1-1-36-16,2-3-77 15,5 0-96-15</inkml:trace>
  <inkml:trace contextRef="#ctx0" brushRef="#br0" timeOffset="33508.8589">8766 13399 677 0,'0'0'158'16,"0"0"-67"-16,1 0-41 15,9 0-32-15,10 0-8 16,8-3-7-16,5 0 0 16,0 1-3-16,-5 2-27 15,-5 0-70-15,8 5-125 16,9-2-428-16</inkml:trace>
  <inkml:trace contextRef="#ctx0" brushRef="#br0" timeOffset="34819.2611">9156 13638 67 0,'-6'-6'346'0,"6"6"-204"16,0 0-26-16,-1 0-49 16,1 0-42-16,-1 21-18 15,-2 15 18-15,3 5 18 16,-4 2-9-16,4-8-15 15,0-10-10-15,-1-7-3 16,1-7-3-16,0-7 0 0,0-4 0 16,0 0 6-16,0 0 2 15,0-6 8-15,0-13 4 16,0-12-15-1,0-6-7-15,9-6-2 0,1 6-5 16,1 11 1-16,1 12 2 16,-1 10-2-16,2 4-1 15,2 0 1-15,-1 17-1 16,3 4 3-16,-5 2-1 15,-3 0 0-15,-3-1 5 16,-2-7-1-16,0-6-1 16,0-4 1-16,-1-5 0 0,1 0 2 15,5-1 5-15,3-16 5 16,11-11 4-1,6-9-7-15,3-3-7 16,-3 5 0-16,-9 12 0 0,-6 13 0 16,-7 10 12-1,-1 2-7-15,1 21-6 0,6 9 5 16,-1 9-3-16,1-2-3 15,-2 1 0-15,-1-8 0 16,-1-6 0-16,-2 0 0 16,0-3-3-16,-3 0-70 0,4 3-126 15,5-2-332 1</inkml:trace>
  <inkml:trace contextRef="#ctx0" brushRef="#br0" timeOffset="54522.0958">21161 6336 150 0,'-18'2'95'15,"2"-2"-37"-15,5 0 11 16,6 0-7-16,3 0-22 16,2 0-10-16,0 0-5 15,0 0-2-15,0 0 1 16,0 0-6-16,0 0-11 15,7 3 4-15,4-3-3 16,11 2 6-16,6 1 10 0,7 0-1 16,1 0-15-16,2 0 1 15,4 2-1-15,-1 1 0 16,-3-1 2-16,-1 2-3 15,-6-1-2-15,-4 2 0 16,-3-3-2 0,-3-2 0-16,-2 1 1 0,0 0-3 15,4-3 2-15,0 0 2 16,2-1 1-16,2 1-3 15,2-1 0-15,2 2-3 16,3 1 0-16,3 2 2 0,2-1-2 16,-4 0 1-1,1-1 0-15,1-2 2 0,-3 1 0 16,0 0 0-16,1-1 0 15,0-1-1-15,3 2 1 16,0-1-2 0,5 1 0-16,-1 0 0 0,1-2 0 15,-2 1-1-15,2 0 1 16,-1 2-1-16,3 1-1 15,0-1 1-15,4 1 1 16,-3-1 0-16,-3 2 0 16,2-4-1-16,0 3-1 15,-5-3 2-15,-1 2 0 16,2 2 0-16,1-2-1 0,3 0 0 15,-1 3 0-15,1-1-1 16,-1 2 2 0,-4-1 0-16,0-4-2 15,1 3 2-15,-1-3-1 0,-1 0 0 16,1-2 0-16,-3 0 2 15,4 1-1-15,2 1-2 16,8 0 2-16,2 4-1 16,-4-2 0-16,-3 1-1 15,-11-2 2-15,-9-1-1 16,-8-1 0-16,-5-1 1 0,-5 0-1 15,-1 0 1 1,-7 0-3-16,0 0-6 16,0 0-16-16,-5 0-31 15,-14-5-50-15,-5 1-148 0</inkml:trace>
  <inkml:trace contextRef="#ctx0" brushRef="#br0" timeOffset="56362.899">2425 7444 128 0,'-10'5'76'0,"5"-5"-30"16,5 0-24-16,0 0 5 15,0-2-7-15,9-6-11 16,8-3-5-16,6 0 2 15,6 0 2-15,8-2 6 16,9-1 10-16,12-5 9 16,14-3 2-16,6-5 10 0,11-2-19 15,-1-3-8-15,6 1-3 16,-3 1-5-16,1 4-2 15,0 6-2-15,-2 6 3 16,5 5-7-16,-1 3 1 16,1 3 0-16,0 2-1 15,-2 1 1 1,3 0-4-16,-8 0 4 0,3 0-2 15,-6 0 0-15,-4 1 0 16,1 3-1-16,-2 3 3 16,-2-1-2-16,-3 2-1 15,0 0 0-15,-4 0 1 0,0-3-1 16,2-1 1-1,2 0-1-15,3-1 0 16,-1-2 1-16,-3 2-1 16,-2-1 1-16,-5-1 1 15,-5-1-1-15,-3 3-1 16,0 0 4-16,0 1-4 0,1 3 1 15,0 0 1-15,-1 1-2 16,1-1 0-16,-1-3 2 16,5-3 1-16,1-1 0 15,8 0 1-15,2 0 0 16,7 0-1-16,0-2 0 15,2-3-1-15,-4 5 0 16,-1 0-2-16,-4 0 1 16,0 0 0-16,-1 2-2 15,6 5 2-15,0 0 0 16,6-2-2-16,0 0 3 0,10-5-2 15,-2 0 2-15,7 2 1 16,-2-1-3-16,-4 3 1 16,-5-2-1-16,2 0 1 15,-4-1-2-15,1 2 1 16,2-3 2-16,3 3-3 15,3-2 2-15,3-1-1 16,-1 0 1-16,3 0 3 0,-6 0 5 16,-2 0-1-1,-6 0 2-15,-4 0 2 16,-4-4-1-16,-1 1-1 15,-4 3-5-15,-7 0-1 16,-1 0 1-16,-9 10-3 16,-5 0-1-16,-8 1 0 0,-9-5-1 15,-11 2-2-15,-7-4-53 16,-9-4-149-16</inkml:trace>
  <inkml:trace contextRef="#ctx0" brushRef="#br0" timeOffset="57423.7009">15610 7822 373 0,'0'-15'214'0,"0"4"-124"16,0 11-5-16,-3 1-59 16,-3 24-25-16,-1 13 29 15,-1 13 16-15,0 16-13 16,3 6-7-16,1 7-3 15,2 0-9-15,2-5-8 16,0-7-6-16,0-12 1 16,0-10 0-16,0-13-1 15,0-16-25-15,2-13-68 16,11-4-90-16,4-11-73 0</inkml:trace>
  <inkml:trace contextRef="#ctx0" brushRef="#br0" timeOffset="57642.1013">15598 7811 510 0,'9'-9'105'15,"23"-3"-93"-15,13 0 8 16,12-2-5-16,0 0-11 15,-8 4-2-15,-12 8-2 0,-7 2 2 16,-7 0-16 0,-5 0-56-16,-7 12-129 15,-2 2-38-15</inkml:trace>
  <inkml:trace contextRef="#ctx0" brushRef="#br0" timeOffset="57985.3019">15592 8151 29 0,'-3'0'241'0,"3"2"-110"16,0-2-10-16,0 0-33 15,0 0-23-15,5 0-8 16,11 0 6-16,10 0-5 15,11 0 11-15,7 0-32 16,4-9-26-16,-7 4-7 16,-4 2-3-1,-7 3-6-15,0 3-40 0,-1 11-116 16,-6 6-180-16</inkml:trace>
  <inkml:trace contextRef="#ctx0" brushRef="#br0" timeOffset="58203.7022">15656 8571 539 0,'0'0'180'0,"2"0"-53"16,8 0-63-16,5 0-41 15,10 0-6-15,8 0-2 16,8-6-6-16,8-2-6 16,1-1-3-16,8 1-45 15,-1 6-107-15,4 2-143 16</inkml:trace>
  <inkml:trace contextRef="#ctx0" brushRef="#br0" timeOffset="58437.7027">16407 8233 765 0,'0'0'141'15,"0"0"-87"-15,0 6-44 16,0 20-16-16,-1 12 7 15,-5 8 5-15,2 0-3 0,4 0-3 16,0 2 2 0,0-8-2-16,0-5-3 15,0-9-27-15,0-10-83 16,4-2-128-16</inkml:trace>
  <inkml:trace contextRef="#ctx0" brushRef="#br0" timeOffset="58609.303">16224 8262 598 0,'14'-2'123'16,"22"-4"-70"-16,14 0 14 15,6-3-45-15,4 3-17 16,-6 6-18-16,-6 4-130 15,4 13-285-15</inkml:trace>
  <inkml:trace contextRef="#ctx0" brushRef="#br0" timeOffset="58890.1035">16968 8228 400 0,'0'-13'375'0,"-1"6"-276"16,0 6-13-16,0 1-38 16,0 1-44-16,-5 22-16 15,1 15-4-15,-4 11 22 0,0 8-4 16,6-1-1-16,1-2 0 15,2-4-1-15,0-9-7 16,0-9-30-16,0-7-49 16,0-7-98-16,0-10-205 15</inkml:trace>
  <inkml:trace contextRef="#ctx0" brushRef="#br0" timeOffset="59077.3038">16955 8162 444 0,'-4'0'212'15,"-8"0"-92"-15,0 3-54 16,-1 7-26 0,0 2-24-16,4 3-13 15,2 2-5-15,4 7-6 0,3 4-53 16,0 4-118-16,0 4-267 15</inkml:trace>
  <inkml:trace contextRef="#ctx0" brushRef="#br0" timeOffset="59264.5041">16796 8656 734 0,'0'0'121'0,"14"0"-50"16,14 0-40-16,11 0-6 0,5 0-13 15,-1 0-8-15,-1 0-45 16,-4 0-163-16,-3 5-275 16</inkml:trace>
  <inkml:trace contextRef="#ctx0" brushRef="#br0" timeOffset="59498.5045">17495 8272 623 0,'0'-11'158'0,"0"4"-35"15,1 3-63-15,12 2-45 16,15-1-12-16,21 1-1 15,16 2-3-15,3 0-23 16,-2 4-77-16,-14 15-108 16,-11 5-254-16</inkml:trace>
  <inkml:trace contextRef="#ctx0" brushRef="#br0" timeOffset="59685.7048">17470 8536 737 0,'0'0'175'15,"7"-1"-111"-15,13-3-41 16,13 2-21-16,9-1-1 16,11 0-24-1,6 3-89-15,5 0-125 0,10 0-266 16</inkml:trace>
  <inkml:trace contextRef="#ctx0" brushRef="#br0" timeOffset="60028.9055">18299 7963 12 0,'2'-9'381'0,"-2"8"-198"15,0 1-66-15,0 0-37 16,0 11-52-16,-5 17-18 15,1 8 40-15,-1 10 5 16,5 7-16-16,0-1-20 16,0 2-11-16,0 2-4 15,0-5-3-15,0-5 2 16,0-8-3-16,-1-4-12 15,1-7-42-15,-1-13-63 0,1-9-138 16</inkml:trace>
  <inkml:trace contextRef="#ctx0" brushRef="#br0" timeOffset="60231.7058">18203 7906 341 0,'33'-3'238'0,"13"-3"-131"15,9-3-31-15,7 0-36 16,-4 1-17-16,-9 2-18 0,-4 4-3 16,-5 2-7-16,-4 0-54 15,-5 2-108-15,-8 8-323 16</inkml:trace>
  <inkml:trace contextRef="#ctx0" brushRef="#br0" timeOffset="60403.3061">18374 8179 277 0,'11'0'273'0,"11"0"-199"15,7 0-37-15,7-4-30 0,3-3-8 16,4 2-87-16,1 4-181 15</inkml:trace>
  <inkml:trace contextRef="#ctx0" brushRef="#br0" timeOffset="60621.7065">18288 8558 439 0,'0'3'237'16,"15"-3"-66"-16,10 0-67 0,14 0-51 15,7 0-34-15,2-8-19 16,0-3 0 0,4 2 0-16,1 2-19 15,0 2-119-15,6-1-274 0</inkml:trace>
  <inkml:trace contextRef="#ctx0" brushRef="#br0" timeOffset="60886.907">19005 8283 533 0,'0'0'220'15,"0"6"-119"-15,0 13-51 16,0 13-4-16,0 13-20 15,0 2-3-15,0 7-14 16,0-2-6-16,-6-6-2 0,5-10 1 16,-1-7-12-16,2-15-45 15,0-11-66-15,8-3-90 16,4-10-263-16</inkml:trace>
  <inkml:trace contextRef="#ctx0" brushRef="#br0" timeOffset="61027.3072">18815 8254 579 0,'0'0'175'0,"20"-1"-69"15,17-2-62-15,11-2-14 16,10 0-25-16,5 1-25 15,-1 2-98-15,-1 2-235 16</inkml:trace>
  <inkml:trace contextRef="#ctx0" brushRef="#br0" timeOffset="61401.7078">19365 8201 727 0,'0'-6'186'0,"3"-2"-98"15,10 0-66-15,9 1-22 16,6 0 0-16,5 4 0 16,1 3 0-16,-7 0 0 15,-6 15 0-15,-5 12 0 16,-14 3 0-16,-2 12-3 15,-10 4 2-15,-19 3-2 16,0-2 10-16,-2-5-7 16,10-5 0-16,8-9 0 15,7-10 0-15,6-6 0 16,0-7 0-16,0-3 0 0,14 1 0 15,8-1 0-15,13-2 0 16,11 0 0-16,20-3 0 16,22 0 0-1,13 3-80-15,11 0-302 0</inkml:trace>
  <inkml:trace contextRef="#ctx0" brushRef="#br0" timeOffset="64568.5134">16165 9474 80 0,'0'-23'351'0,"0"15"-221"16,0 5-35-16,0 3-44 15,0 20-32-15,0 14 7 0,0 16 42 16,-2 14-27 0,0 3-5-16,-1 2-18 15,3 1-6-15,0-8-8 16,0-9-1-16,0-8-2 0,0-13 0 15,0-10-2-15,3-10-13 16,-1-9-25-16,3-3-33 16,-1-3-72-16,0-20-338 15</inkml:trace>
  <inkml:trace contextRef="#ctx0" brushRef="#br0" timeOffset="64755.7138">16231 9405 567 0,'37'-8'64'16,"9"2"-31"-16,8 6-14 16,4 0-11-16,-1 0-6 0,4 0-2 15,-4 8-39-15,-6-2-94 16</inkml:trace>
  <inkml:trace contextRef="#ctx0" brushRef="#br0" timeOffset="64974.1141">16304 9769 491 0,'0'0'156'0,"3"0"-39"16,4 0-43-16,11 0-35 15,10-8-16-15,10-1-14 16,4-1-7-16,3 3 0 16,-3 5-23-16,-9 2-86 15,-10 5-180-15</inkml:trace>
  <inkml:trace contextRef="#ctx0" brushRef="#br0" timeOffset="65176.9145">16211 10138 393 0,'-8'6'243'0,"4"-3"-130"16,1-3-30 0,3 2-42-16,0-2-23 15,0 0-9-15,1 0-7 0,20 0-16 16,16-2-16-16,17-13 60 15,12-4-27-15,11-2-66 16,0 1-78-16,1 5-115 16</inkml:trace>
  <inkml:trace contextRef="#ctx0" brushRef="#br0" timeOffset="65660.5153">16782 9985 378 0,'-1'-37'300'0,"1"6"-206"15,5 0-29-15,16 2-25 16,6 4-33-16,1 6-4 16,-4 9-2-16,-4 10-3 15,-6 0 0-15,-6 19-3 16,-6 9-12-16,-2 4 2 15,-3 5 18-15,-14-7 0 16,-4-4-1-16,-1-7-1 16,1-7-8-16,6-7 0 15,3-5-4-15,6 0 10 16,6-21-9-16,0-4-18 15,4-4-9-15,7-1-3 16,4 3 16-16,-1 9 29 16,1 8-8-16,-1 10 8 0,3 3 15 15,0 26 13-15,0 17 14 16,-2 19-12-16,-9 13 1 15,-6 9 0-15,0 3 16 16,-4-2-10-16,-17-10-18 16,-5-9-24-16,-4-14 0 15,-3-12 0-15,5-15 0 16,3-16 0-16,-1-8 0 15,0-4 0-15,0-12 0 16,8-20 0-16,11-11-94 16,7-10-127-16,23-11-322 0</inkml:trace>
  <inkml:trace contextRef="#ctx0" brushRef="#br0" timeOffset="65941.3158">17300 9818 179 0,'-4'0'161'0,"4"0"-56"0,0 0 11 16,13 0-66 0,17 0-1-16,13 0 37 15,14 0-37-15,7-3-37 0,-3 1-8 16,2 2-5-16,-8 0-80 15,-10 2-110-15</inkml:trace>
  <inkml:trace contextRef="#ctx0" brushRef="#br0" timeOffset="66128.5161">17376 10086 441 0,'0'0'340'0,"11"0"-201"16,17 0-67-16,13-8-41 0,7-1-31 15,2 0 0-15,0 6 0 16,0 3-51-16,-2 12-289 16</inkml:trace>
  <inkml:trace contextRef="#ctx0" brushRef="#br0" timeOffset="69482.5221">18301 9489 251 0,'0'-18'98'16,"0"1"-34"-16,0 3 18 15,0 5-23-15,0 6-13 16,0 3-3-16,0 0-1 15,0 0-12-15,0 12-28 16,0 28-5-16,0 23 21 16,0 18 29-16,0 2-1 15,0-3-23-15,0-10-6 16,0-8-8-16,3-12-3 15,0-8-4-15,0-15 0 0,-1-8-1 16,1-7 0-16,-2-7 0 16,-1-4-1-16,0-1-18 15,0 0-28-15,0-10-25 16,0-8-69-16,0-6-221 15</inkml:trace>
  <inkml:trace contextRef="#ctx0" brushRef="#br0" timeOffset="69732.1225">18316 9462 377 0,'0'0'147'0,"0"-2"-75"15,13-5-14-15,13-6-13 16,9-2-30-16,5-3 4 16,2 1-11-16,-5 3-3 15,6 3-5 1,-6 11-3-16,2 0-32 0,-5 8-32 15,-2 15-175-15</inkml:trace>
  <inkml:trace contextRef="#ctx0" brushRef="#br0" timeOffset="69950.5229">18357 9731 394 0,'0'0'244'0,"0"0"-126"15,5 0-28-15,10-3-60 16,11 1-15-16,2 2-3 16,9 0-11-16,-2 2 0 15,-2 10-10-15,4 4-43 16,-6 0-99-16,-5 2-225 15</inkml:trace>
  <inkml:trace contextRef="#ctx0" brushRef="#br0" timeOffset="70168.9233">18392 10038 499 0,'-4'9'142'0,"4"-9"-41"15,0 0-16-15,6 2-39 16,13-1-16-16,6 1 3 15,9-2-17-15,7 0-6 16,5 0-7-16,5-5-52 16,3 4-141-16,7 1-192 15</inkml:trace>
  <inkml:trace contextRef="#ctx0" brushRef="#br0" timeOffset="70527.7239">19199 10149 399 0,'0'0'360'0,"-5"0"-221"0,-4-5-62 16,-8 3-37-16,-12-4-32 15,-7 1-8-15,-9-2 0 16,-4-4 0-16,-1-4 0 15,7-9 0-15,9-7 0 0,12-13 0 16,11-6 0-16,9 4 0 16,2 4 0-16,18 12 0 15,6 7-5 1,7 6 0-16,-2 12 4 0,-1 5-1 15,-7 0-1-15,-9 17-2 16,-3 7-4-16,-8 3 3 16,-1 2 5-16,-1-2 5 15,-9-3 0-15,-1-7 0 16,-2-5 0-16,1-7-2 15,3-4-8-15,3-1-35 16,4-1-62-16,2-14-105 16</inkml:trace>
  <inkml:trace contextRef="#ctx0" brushRef="#br0" timeOffset="75644.5328">15055 11260 70 0,'5'-29'235'15,"1"9"-149"-15,-3 6 23 16,-3 2-30-16,0 7-22 15,0 1-12-15,0 4 4 16,0 0-22-16,0 0-21 16,0 25-12-16,0 20 18 15,0 10 11-15,0 17 3 16,-4-6-3-16,1-8-11 15,1-9-7-15,2-18-4 0,0-14 1 16,0-10-1-16,0-7 1 16,0 0 4-16,2-3 12 15,2-18 9-15,6-16-1 16,0-16-20-16,3-15-3 15,1-7-2-15,1 6 0 16,-1 11 0-16,-1 21-5 16,-3 18-1-16,1 19 1 15,0 10-5-15,5 23-7 16,3 12 7-16,-3 3 10 15,-3 2-1-15,-4-7 3 16,-2-5-3-16,-2-10 1 16,-1-11-1-16,-1-10 1 0,-1-7-1 15,4 0 2-15,-1-3 8 16,3-18-5-16,3-10 10 15,7-18-13-15,1-9 2 16,3-8-2-16,-1 6-1 16,-3 16-1-16,-7 24-1 15,1 20-4-15,0 9-3 0,1 32-14 16,5 14 25-1,-4 9-1-15,1 3 2 16,-2-4-2-16,1-7-1 16,0-13 0-16,1-7-9 15,1-12-34-15,4-6-45 16,2-10-40-16,4-5-164 0</inkml:trace>
  <inkml:trace contextRef="#ctx0" brushRef="#br0" timeOffset="76096.9337">15710 11451 276 0,'0'-32'360'16,"14"-6"-241"-16,7-8-24 16,4 3-56-16,0 4-17 15,-3 17-12-15,-5 11-5 16,-3 11-3-16,-4 18-10 15,-6 22-16-15,-4 12 14 0,-13 6 16 16,-14-4 4-16,0-8-3 16,2-11-16-16,7-15-28 15,7-8-10-15,1-12-3 16,5 0 10-16,3-9 11 15,2-20-7-15,0-8-10 16,7-7 25-16,9-3 19 16,7 5 1-16,0 13-5 15,4 12-4-15,-4 17 19 16,-3 5 24-16,1 32 6 15,-6 20 7-15,-3 21 21 0,-9 16-2 16,-3 13 1 0,-8 3 2-16,-13-10-32 0,-2-13-17 15,-3-23-19-15,5-19 0 16,2-18 0-16,1-16 0 15,2-11 0 1,-4 0 0-16,2-18 0 0,4-18 0 16,10-14-57-16,4-14-109 15,18-20-51-15</inkml:trace>
  <inkml:trace contextRef="#ctx0" brushRef="#br0" timeOffset="76471.3343">16156 10798 508 0,'0'0'159'16,"0"17"-102"-16,0 22 1 0,2 19 39 15,-2 16-36-15,0 11-28 16,0 4-11-16,-10 3-5 15,-1-6-11-15,7-11-5 16,2-17-1-16,2-23 1 16,0-12 0-16,0-18-3 15,0-5 1-15,6 0 0 0,2-25 1 16,7-11 6-1,8-15-6-15,3-4 0 16,1 2 0-16,-5 17 0 16,-3 18 0-16,-3 18 0 15,0 3-3-15,5 29-10 16,-3 14 9-16,2 9 3 0,0 0 2 15,-2-4 0-15,-1-4-3 16,2-10-29-16,1-8-41 16,-1-4-63-16,1-4-138 15</inkml:trace>
  <inkml:trace contextRef="#ctx0" brushRef="#br0" timeOffset="76845.735">17231 11093 144 0,'-19'3'143'15,"4"4"-42"-15,4-3 14 16,4 0-29-16,1-1-19 15,5-3-16-15,1 1-5 0,0 1-1 16,0-1-7 0,13-1-1-16,19 0-8 0,13 0 6 15,10 0-14 1,1 0-16-16,-6 0-3 15,-5 0-25-15,-10 1-104 16,-7 16-176-16</inkml:trace>
  <inkml:trace contextRef="#ctx0" brushRef="#br0" timeOffset="77032.9353">17106 11373 599 0,'5'6'179'0,"26"-6"-43"15,13 0-67-15,11-6-37 16,-3-6-24-16,-1 4-8 0,-8 8 0 16,-3 0-56-16,1 3-116 15,-1 14-232-15</inkml:trace>
  <inkml:trace contextRef="#ctx0" brushRef="#br0" timeOffset="77859.7367">17979 11040 261 0,'0'-27'152'0,"-3"17"-30"15,-3 4-33-15,3 5-12 16,0 1-31-16,-1 0-11 16,-1 17-5-16,-3 17-5 15,-1 13 10-15,1 16 12 16,1 3-6-16,-1 3-15 15,-1-4-14-15,0 0-2 16,-3-4-5-16,0-6-2 0,0-7-1 16,5-13-1-1,1-12-4-15,6-10-26 0,0-9-29 16,0-4-31-16,0 0-27 15,0 0-35-15,10-11-96 16</inkml:trace>
  <inkml:trace contextRef="#ctx0" brushRef="#br0" timeOffset="78000.137">17968 11439 93 0,'21'-34'410'15,"8"5"-266"-15,5-6-42 16,4-2-26-16,2 5-33 16,-4 3-25-16,-3 6-11 15,-9 6-3-15,-11 7-5 16,-7 9-13-16,-6 1-66 0,0 2-92 15,-12 15-187-15</inkml:trace>
  <inkml:trace contextRef="#ctx0" brushRef="#br0" timeOffset="78171.7372">18006 11373 231 0,'0'12'245'16,"6"-1"-116"-16,16-2-8 16,5 8-21-16,8 3-54 15,2 0-27-15,-2 1-14 16,-7-2-4-16,-3 5-6 0,-6-2-41 15,-1-3-63-15,-3 0-91 16</inkml:trace>
  <inkml:trace contextRef="#ctx0" brushRef="#br0" timeOffset="78592.9381">18879 10939 271 0,'-14'19'134'0,"-11"16"1"16,-6 5-39-16,-3 6-15 16,0 1-24-16,0-2-24 0,3-5-17 15,6-5-10 1,4-6-4-16,5-9 1 15,7-8-2-15,4-5-2 16,5-3-20-16,0-1-38 0,0-3-35 16,9 0-101-16,12-8-72 15</inkml:trace>
  <inkml:trace contextRef="#ctx0" brushRef="#br0" timeOffset="78904.9386">18888 10965 420 0,'0'0'156'16,"0"7"-88"-16,0 20-26 15,3 11 19-15,12 13 5 16,13 5-16-16,13 3-20 16,5 3-1-16,4 0-14 15,-5-5-3-15,-3-5-2 0,-12-3-6 16,-11-11-2-16,-7-3 1 15,-12-7-3-15,-2-9 0 16,-21-2-4-16,-12-6 8 16,-14-4 1-16,-7-4-2 15,-10-3 2-15,-5 0-4 16,3-8 1-1,7-4-2-15,17 1 2 0,14 0-2 16,15 4-7-16,10 2-23 16,5-1-37-16,0 4-40 15,16 2-139-15</inkml:trace>
  <inkml:trace contextRef="#ctx0" brushRef="#br0" timeOffset="79232.5392">19623 11197 481 0,'0'-4'204'16,"0"4"-87"-16,-2 0-53 16,-16 4-37-16,-11 19-20 0,-5 9 5 15,-5 9 3-15,3 7-7 16,5-2-5-1,4-2-2-15,5-4 0 0,3-14-1 16,4-6-13-16,2-6-54 16,3-12-54-16,4-2-54 15,2-4-191-15</inkml:trace>
  <inkml:trace contextRef="#ctx0" brushRef="#br0" timeOffset="79388.5395">19368 11229 349 0,'8'14'218'0,"2"12"-74"16,6 9-28-1,1-1-55-15,3 1-29 0,2-3-18 16,1-2-7-16,-1-3-4 16,-3-6-20-16,-1-7-74 15,3-1-104 1</inkml:trace>
  <inkml:trace contextRef="#ctx0" brushRef="#br0" timeOffset="79747.3401">19788 10774 369 0,'10'-17'304'15,"9"4"-229"-15,5 1-20 0,5 0-14 16,-1 7-21-16,-1 5-9 15,-6 0-3-15,-6 8-2 16,-8 15-9-16,-1 5 4 16,-6 2 11-16,-7 6-3 15,-14 1 7-15,-9 1-1 16,-1 0 3-16,7-4-5 15,6-8-5-15,13-7-3 16,5-7-4-16,0 0 0 16,7-4 17-16,10-1-3 15,4-2-10-15,12-2-5 16,-1-3 0-16,2 0 0 15,-3 0 0-15,-3-6-16 0,-2 2-77 16,-6 4-95-16,-12 0-290 16</inkml:trace>
  <inkml:trace contextRef="#ctx0" brushRef="#br0" timeOffset="80527.3415">18607 11304 249 0,'10'-8'121'0,"-4"1"-21"15,-1 0-22-15,-1 0-32 16,-4 0-21-16,0-1-10 15,0 3-5-15,0 2-8 16,0 0 0-16,0 3-1 16,0 0-1-16,0 0 0 15,0 0-4-15,-7 11 4 0,-5 11 12 16,-3 10 8-16,-1 7 13 15,-1 4 5-15,0-3 8 16,0 4-9-16,1-4-4 16,2 0 2-16,3-7-5 15,4-8-10-15,5-6-6 16,2-6-2-16,0-4 1 15,0-1 4-15,8-5-6 16,-1-1-4-16,3 1-7 16,8-3 0-16,4 0 0 15,4 0 0-15,2 0 0 16,0-3 0-16,2 3 0 15,-2 0 0-15,0 0-26 0,-2 0-61 16,-4 4-90-16,-1-1-148 16</inkml:trace>
  <inkml:trace contextRef="#ctx0" brushRef="#br0" timeOffset="81213.7426">17814 11968 229 0,'-29'0'119'0,"11"0"-37"16,13 0 14-16,5 0-44 16,0 0-23-16,29 4 7 15,28 0-7-15,43-4 60 16,40 0-17-16,33-11-32 0,27-17-10 15,20-5-1-15,19-3-15 16,-3 4-8-16,-16 3-1 16,-34 7-5-16,-39 10 3 15,-34 7-8-15,-34 5-15 16,-29 3-24-16,-26 9-78 15,-24 3-102-15</inkml:trace>
  <inkml:trace contextRef="#ctx0" brushRef="#br0" timeOffset="81744.1436">18786 12247 256 0,'0'-14'311'15,"15"4"-226"-15,1 1-15 0,5-1-10 16,0 2-10-16,-5 5-20 16,-2 3-10-16,-1 0-13 15,-4 8-9-15,0 9-3 16,-5 5 14-16,-4 7-5 15,0 3-2-15,-8 6 3 16,-15 8 1-16,-8 4 1 0,-7 4 7 16,2-1 7-1,6-2-2-15,10-10-4 0,9-7 1 16,9-11-5-1,2-9 1-15,2-5-12 0,17-6 0 16,16-3 0 0,15 0 0-16,17-9 0 0,3-12 0 15,-2 2 0-15,-11 2 0 16,-6 12-42-16,-6 5-184 15</inkml:trace>
  <inkml:trace contextRef="#ctx0" brushRef="#br0" timeOffset="91962.1615">13825 13129 111 0,'8'-16'84'0,"-2"0"-26"16,-3 6 7-16,-3 5-22 16,0 3 1-16,0 2 3 15,0 0-15-15,-6 0-2 16,-3 0 14-16,1 0-8 15,-4 0-3-15,-3 6 3 16,2 8-12-16,1 12-7 0,0 19-1 16,2 14 25-16,1 18 6 15,0 12-14-15,9 1-4 16,0-8-4-16,9-14-5 15,13-17-9-15,4-14-2 16,2-9-3-16,-1-9 0 16,-3-6-1-16,-4-7-2 15,-4-6-3-15,-5 0-28 16,-2 0-60-16,-4 0-90 15,5 0-230-15</inkml:trace>
  <inkml:trace contextRef="#ctx0" brushRef="#br0" timeOffset="96283.3691">14296 13590 62 0,'0'3'122'0,"0"1"-32"16,0-4 3-16,0 0-16 15,0 0 0-15,0 0-12 16,-6 0-4-16,0 0-7 16,-5-12-2-16,0-5 6 15,0-5-16-15,-1-9-17 16,4-12-4-16,3-1-11 15,5-4-9-15,5 4 1 0,19 6-3 16,7 11-3 0,3 10 3-16,1 14-4 0,0 3 1 15,1 15 2-15,-5 15 0 16,-11 8 1-16,-11 4 0 15,-9 4 2-15,-3-1 2 16,-21 2 0-16,-6-5 0 16,0-12 1-16,3-7 0 15,8-12 1-15,6-9 0 16,4-2 0-16,0 0-1 15,-3 0-2-15,-2-8-1 16,2-6-5-16,6-3-28 16,6-2-89-16,15 1-129 0</inkml:trace>
  <inkml:trace contextRef="#ctx0" brushRef="#br0" timeOffset="96579.7696">14696 13614 429 0,'3'0'196'16,"-3"0"-89"-16,0 7-24 15,0-6-42-15,0 3-24 16,0-1-13-16,0 2-5 0,0 10-1 16,-1 4 3-16,-7 0 1 15,0-2-14-15,5-5-66 16,3-1-67-16,3-5-236 15</inkml:trace>
  <inkml:trace contextRef="#ctx0" brushRef="#br0" timeOffset="96922.9703">14804 13336 429 0,'0'-10'219'16,"7"8"-115"-16,13-4-36 0,1-10-35 15,2 2-21-15,4 6-5 16,7-1-2-16,-2 7-3 16,-2 2-4-16,-9 14 2 15,-6 17 2-15,-13 3 0 16,-2 7 1-16,-9 6 1 15,-16 2 1-15,-9 5 0 16,-1 2-1-16,-5-8 3 16,12-2 1-16,12-12-1 15,16-12 1-15,0-8-3 16,9-3-1-16,2-7 2 15,4-2 0-15,9-2 3 0,9 0 0 16,7-9-7-16,6-8-25 16,3-5-62-16,1 6-163 15</inkml:trace>
  <inkml:trace contextRef="#ctx0" brushRef="#br0" timeOffset="97281.7709">15262 13602 629 0,'0'-28'132'0,"0"-4"-29"15,3-9-46-15,2-1-28 16,4 4-21-16,6 7-6 15,2 11 0 1,5 8-4-16,-1 12-1 0,-3 0-1 16,4 9 1-16,1 11 0 15,-6 4 4-15,-5 10-3 16,-10 0 5-16,-2 2-1 15,-9 3 4-15,-12-10-1 16,-2-3 3-16,3-6 0 16,3-10-2-16,11-3-3 0,6-4-2 15,0-3 2-15,0 0 0 16,0 0-4-16,-1-1-23 15,-11-18-42 1,-6-8-84-16,0-9-108 16</inkml:trace>
  <inkml:trace contextRef="#ctx0" brushRef="#br0" timeOffset="97671.7716">15603 13022 479 0,'5'0'119'0,"6"19"-41"16,11 16-21-16,10 5 36 16,14 8-24-16,11 5-23 15,-10-4-3-15,-12 1-12 16,-9 6-23-16,-17 5-8 15,-9 0 0-15,-5 3 0 16,-21-1 0-16,-9-7 0 16,-1-12 0-16,7-18 0 15,12-14 0-15,14-9 0 16,3-3-46-16,0-7-35 0,16-18-62 15,7-9-154 1</inkml:trace>
  <inkml:trace contextRef="#ctx0" brushRef="#br0" timeOffset="98560.9731">16336 13128 242 0,'0'0'144'16,"0"0"-29"-16,-9 0-22 15,-1 0-30-15,-2 0-2 16,-4 0-11-16,-8 17-16 15,-5 18-6-15,-4 22 16 16,5 20-6-16,8 13-1 0,7-1-12 16,7-7 4-1,6-11-9-15,12-13-20 0,13-10 0 16,8-13 0-1,0-12 0-15,0-8 0 0,-8-3 0 16,-8-7 0-16,-4-5 0 16,-8 0 0-16,-3 0-146 15,3 0-314-15</inkml:trace>
  <inkml:trace contextRef="#ctx0" brushRef="#br0" timeOffset="101899.379">16654 13464 235 0,'-17'-5'144'15,"11"-1"-19"-15,6-2-18 16,-1-9-38-16,1 0-4 16,0-7-25-16,0-4-5 15,6-5-24-15,13-6-8 0,8 6-2 16,7 1-3-16,-4 7-1 15,-3 9-1-15,-11 15 0 16,-6 1-3 0,1 29 1-16,-4 6 4 0,-6 4 3 15,-1-1 2-15,-13-4-1 16,-10-5 1-16,-1-5 1 15,0-6 2-15,1-8-2 16,7-6 0-16,5-4-3 16,8 0-1-16,3-17-10 15,0-7-21-15,0-10-63 16,3-2-63-16,10-1-124 15</inkml:trace>
  <inkml:trace contextRef="#ctx0" brushRef="#br0" timeOffset="102460.98">16846 13288 60 0,'0'-10'277'0,"0"-4"-178"15,0 1 9-15,0 5-37 16,0 6-17-16,0 2 8 16,0 0-21-16,0 2-31 0,0 18-10 15,0 17 13-15,0 21 24 16,0 10-1-16,0 7-8 15,-7-8-8-15,-1-4-9 16,-2-5-8-16,0-10-2 16,2-9 1-16,2-13-1 15,3-13-13-15,3-9-36 16,0-4-53-16,5-4-31 15,20-15-220-15</inkml:trace>
  <inkml:trace contextRef="#ctx0" brushRef="#br0" timeOffset="102632.5803">17007 13682 486 0,'0'-7'188'0,"0"0"-123"0,3-1-12 16,4-6-44-16,-7 6-9 15,0 4-25-15,0 4-64 16,5-3-85-16,11-2-218 16</inkml:trace>
  <inkml:trace contextRef="#ctx0" brushRef="#br0" timeOffset="103116.1811">17271 13264 434 0,'20'-17'125'0,"-4"7"-35"16,-3-1-20-16,-5 5-16 16,-1 4-18-16,-1 2-18 15,4 0-8-15,-4 0-7 16,5 16 1-16,1 4 0 15,-4 6 1-15,-3 6 0 16,-5 2-1-16,-5 7 2 16,-16 2 4-16,-10 9-5 15,-6 11 3-15,-9 4-6 16,5-7 4-16,8-11-5 15,18-18-1-15,15-14 0 16,6-7-1-16,10-5 0 0,10-5 5 16,7-1 18-16,15-20-9 15,10-6-4-15,-8-2-8 16,-10-2 0-16,-13-3 3 15,-14 15-4-15,-9 6 0 16,-4-3-4-16,-9 0-2 16,-12-4-6-16,-14-3-3 15,-4 2-1-15,-6-3 0 16,2-6 2-16,7-7-1 15,4-9-6-15,9-2-45 16,11 6-39-16,12 15-150 16</inkml:trace>
  <inkml:trace contextRef="#ctx0" brushRef="#br0" timeOffset="103552.9819">17706 12959 432 0,'0'0'195'15,"0"2"-110"-15,24 16-30 16,20 7-10-16,26 12 28 16,8 16-19-16,-6 12-18 15,-19 3-7-15,-28 3-10 16,-17 3-19-16,-10 4 0 15,-32 0 0-15,-17-4 0 0,-6-16 0 16,7-17 0 0,15-15 0-16,19-18 0 15,16-4-20-15,2-4-24 16,19-6-42-16,7-14-97 0,3-13-257 15</inkml:trace>
  <inkml:trace contextRef="#ctx0" brushRef="#br0" timeOffset="104738.584">18430 13130 9 0,'3'-9'137'0,"-1"-3"-58"15,1-5 6-15,-1 8-10 16,-1-2-19-16,-1 2 17 15,0 4-17-15,0 2-5 16,0 3-5-16,0 0-6 16,0 0-15-16,0 0-13 15,-11 16-13-15,-9 16 6 16,-3 24 18-16,1 22 31 15,8 6-16-15,7 0-15 16,5-8-3-16,2-6-7 0,0-9-3 16,0-10-3-1,6-10-5-15,4-8-1 0,4-8 0 16,1-4-1-16,-3-8-13 15,-2-7-41-15,3-5-82 16,1-1-96-16</inkml:trace>
  <inkml:trace contextRef="#ctx0" brushRef="#br0" timeOffset="105190.9847">18675 13057 525 0,'-1'-6'140'16,"1"6"-32"-16,0 8-18 15,0 8-67-15,-4 8-24 0,1 20-4 16,3 11 18-16,0 19 6 15,0-2-4-15,7-8-5 16,0-7-1-16,-3-4-6 16,-2-11 0-16,-1-13-1 15,0-9 1-15,1-11-3 16,-1-9 1-16,-1 0 4 0,4 0 2 15,0-21 1 1,6-13-4-16,10-12-4 0,3-12-2 16,7-4-2-1,-5 20 0-15,-3 20-5 16,-10 19 3-16,-8 9-3 15,-1 20-1-15,9 13 11 0,1 7 2 16,-1 4-3-16,-5 0 2 16,-7-14-2-16,1-5 4 15,4-9-5-15,2-9-31 16,0-1-74-16,0-5-48 15,5 0-84-15</inkml:trace>
  <inkml:trace contextRef="#ctx0" brushRef="#br0" timeOffset="106984.9878">20391 13338 155 0,'-12'0'198'0,"10"6"-92"15,2-2 19-15,0-1-38 16,0-3-5-16,1 0-15 15,10 0-14-15,16-8-8 16,17-7-30-16,13 1-6 16,2 7-7-16,-6 7-4 15,-18 5 1-15,-6 7-25 16,2 0-89-16,4 0-78 15,5-5-314-15</inkml:trace>
  <inkml:trace contextRef="#ctx0" brushRef="#br0" timeOffset="107203.3883">20440 13539 590 0,'1'0'142'16,"16"0"-8"-16,-4 0-73 15,3 0-35-15,11 0-14 16,10-5-11-16,11 3 1 16,10-1-5-16,9 2-30 15,1 1-109-15,-1 0-190 0</inkml:trace>
  <inkml:trace contextRef="#ctx0" brushRef="#br0" timeOffset="111118.9952">21535 13367 100 0,'15'-28'72'16,"1"1"-11"-1,1-1-3-15,-8 12 4 0,-1 4-10 16,-6 9-5-16,0 1 5 15,-2 2-2-15,0 0-4 16,0 0-21 0,0 0-7-16,0 3-9 0,0 11-9 15,0 13 18-15,2 19 45 16,-2 14-8-16,0 4-22 15,0 3-8-15,-4-13-8 16,2-9-9-16,0-9-4 16,1-7-3-16,-1-7 1 15,2-5 1-15,-2-6-14 16,1-2-51-16,1-2-68 0,0 2-161 15</inkml:trace>
  <inkml:trace contextRef="#ctx0" brushRef="#br0" timeOffset="111571.396">21780 13351 313 0,'0'-15'284'0,"15"5"-208"16,11-14 6-16,6-6-36 0,2-3-28 16,14 3-3-1,2 10 3-15,-10 12-9 16,-8 8 5-16,-17 15-16 15,-8 15 1-15,-7 7 4 0,-8 4 0 16,-18 8 1-16,-8 2 2 16,-6 4-3-16,2-1-1 15,6-6 3-15,9 0-4 16,9-7-1-16,11 0 2 15,3-8-4-15,0-12 1 16,8-7 0-16,3-7 2 16,6-4 0-16,0-3 2 15,-1 0 1-15,-3-10 1 16,-5-5-3-16,-6-6 1 15,-2-4-4-15,-11-7-1 16,-12-12-5-16,-8-7 2 0,-7-7 2 16,-9-5-15-16,8-3-16 15,18 12-32-15,13 19-57 16,8 27-123-16</inkml:trace>
  <inkml:trace contextRef="#ctx0" brushRef="#br0" timeOffset="111976.9967">22157 13554 590 0,'20'-57'143'0,"13"-5"-61"16,8-9-38-16,-5-7-26 16,1 22-14-16,1 24-1 15,-4 28-6-15,-7 6-4 16,-10 24 7-16,-5 10-1 15,-1 11 4-15,-6 13 2 16,-5 5-1-16,-12 2 4 16,-19-8 13-16,-5-6 6 15,-2-9-1-15,6-8-13 0,7-13-1 16,5-11-7-16,1-9 1 15,2-3 1-15,2 0-2 16,-2-15-2-16,1-10-6 16,1-13-17-16,0-8-31 15,2-8-24-15,7-4-97 16,6 7-209-16</inkml:trace>
  <inkml:trace contextRef="#ctx0" brushRef="#br0" timeOffset="112366.9974">22874 12876 379 0,'2'-7'155'15,"-2"7"-42"1,0 0-11-16,-5 4-29 0,-10 7-30 16,-6 10-23-1,-10 24-2-15,-5 24 18 0,-4 20 7 16,11 11-10-1,12-4-25-15,13-3-8 0,4-11 0 16,12-7 0-16,4-11 0 16,1-12 0-16,-1-12 0 15,0-11 0-15,0-12 0 16,-2-9 0-16,-7-8-66 15,-7 0-163-15</inkml:trace>
  <inkml:trace contextRef="#ctx0" brushRef="#br0" timeOffset="116313.8043">23035 13578 363 0,'-9'-18'204'16,"6"-8"-126"-16,-1-5 6 15,1-18-13-15,3 14-20 16,0-2-18-16,0-1-16 16,7 6-10-16,9 3-6 15,2 9-3-15,4 8 1 16,-1 8-4-16,2 4 3 15,-3 4-4-15,-7 18-2 16,-5 7 7-16,-8 10 2 0,0-4 1 16,-11 0-1-16,-9-6 0 15,2-5 2-15,-2-3 1 16,3-6-2-16,0-4 3 15,1-5-1-15,8-6-2 16,3 0-2-16,5-2-17 16,0-14-43-16,1-11-52 15,16-2-105-15</inkml:trace>
  <inkml:trace contextRef="#ctx0" brushRef="#br0" timeOffset="116579.0048">23311 13447 345 0,'1'0'178'15,"-1"0"-61"-15,0 3-36 16,0 4-43-16,0 5-19 15,0 10 16-15,0 0-2 16,3 2-18-16,-2-5-9 16,0 0-2-16,1-4 0 15,-1-3 0-15,2-5-20 16,-1-2-75-16,6-3-58 0,9-2-280 15</inkml:trace>
  <inkml:trace contextRef="#ctx0" brushRef="#br0" timeOffset="116859.8053">23536 13244 438 0,'0'-1'210'16,"0"1"-104"-16,0 0-12 15,0-2-42-15,0 1-17 0,0 1-5 16,0 0-15-16,0 1-14 16,0 12-13-1,-1 13 5-15,-4 12 11 16,5 8-1-16,0 4 1 0,0-9-1 15,0-5-4-15,0-10 6 16,0-6-4-16,0-3-7 16,0-7-31-16,12-8-57 15,6-2-68-15,14 0-187 16</inkml:trace>
  <inkml:trace contextRef="#ctx0" brushRef="#br0" timeOffset="117203.0059">23921 13222 565 0,'-19'5'100'0,"-8"2"-13"16,-1-2-29-16,0 5-33 15,11 0-11-15,10 6-5 16,7 2-6-16,0 5 4 15,7 2-1-15,7 1-1 16,6-2 1-16,4 3-3 16,1-3 1-16,2-2 0 15,-3 3-2-15,-3-6 0 16,-9-1-2-16,-7-1 0 15,-5-4-1-15,-3 3-2 16,-14-3 4-16,-9-1 0 16,-7 0-1-16,-2-7-5 0,1-1-14 15,7-4-29-15,9 0-78 16,11 0-137-16</inkml:trace>
  <inkml:trace contextRef="#ctx0" brushRef="#br0" timeOffset="117421.4062">23900 13174 397 0,'0'0'256'16,"2"0"-137"-16,8 0-33 0,-3 1-52 15,4-1-15-15,9 0-13 16,14 0-5-16,5 0 2 16,-4 4-2-1,-8 5-32-15,-13-1-104 0,-4 4-145 16</inkml:trace>
  <inkml:trace contextRef="#ctx0" brushRef="#br0" timeOffset="117842.607">24261 12896 524 0,'0'0'126'15,"0"0"-16"-15,0 2-23 16,0 3-57-16,0 2-21 16,0 8-11-16,7 24-3 15,10 19 33-15,4 11 2 16,2 12-3-16,-6-6-19 15,-9-6 3-15,-5-3-4 16,-3-3-3-16,-9-7 0 0,-12-6 0 16,-7-4-1-16,2-12-1 15,0-15-19-15,5-8-25 16,7-11-19-16,2 0-54 15,8-8-91-15</inkml:trace>
  <inkml:trace contextRef="#ctx0" brushRef="#br0" timeOffset="118263.8077">24585 12755 317 0,'0'-1'237'16,"0"1"-146"-16,21 0-9 15,-9 1-27-15,-7-1-22 16,2 3-7-16,13-1-3 15,11 3-3-15,7-4-7 16,-2 2-3-16,-13 0-7 16,-16 5-4-16,-7 7 0 15,-6 8-2-15,-12 5 5 16,0 2-1-16,-2 1 7 0,-3-5 13 15,2 2 6-15,3-5-9 16,6-2-6-16,6-1-4 16,6-2 0-1,0-6 1-15,4-4-5 0,6-1-4 16,4-7 0-16,12 0 0 15,15 0 0-15,14 0 0 16,4 0 0-16,-6 2 0 16,-12 2-65-16,-13 2-70 15,-8 3-69-15,-8 5-408 16</inkml:trace>
  <inkml:trace contextRef="#ctx0" brushRef="#br0" timeOffset="119480.6099">21807 14067 30 0,'-6'0'64'0,"3"0"-6"16,-1 0 21-16,-1 0 3 15,3 0-15-15,0 0-11 16,1 0-18 0,-1 0-13-16,2 0-7 15,0 0-5-15,0 0-1 0,0 0 4 16,0 0 5-16,0 0 0 15,0 0-5-15,11 0-2 16,11 0 3-16,16 0 8 16,8 0-4-16,11 0 0 15,-2 0-1-15,2 0-3 16,4 0-5-16,-3 0-6 0,5 8-1 15,6-2-3 1,2 3 1-16,3-3 10 0,-5-2-2 16,-4 0-5-1,-11-3-1-15,-3 2-1 16,1 1-1-16,-6 2-1 15,-3 1-3-15,-3 2 0 0,-1 1 3 16,1 0-3-16,4-5 4 16,1 4-1-16,-6-2-2 15,0-2 0-15,-2-2 0 16,2-3 1-16,0 0 0 15,3 0 1-15,3 0-1 16,1 1-2-16,5 0 1 0,7 4 0 16,5 0 0-1,2 2 0-15,3 0 0 16,-6-4 1-16,1-1 0 15,-1-2 0-15,3 0-1 0,1 0 1 16,-1 0-1-16,0-5 0 16,0-2 0-16,2 2 0 15,-1 3 1-15,-10-1-2 16,-6-1 3-16,-13 1-4 15,-11 2 3-15,-10 0-1 16,-7-2-2-16,-3-1 1 16,2-2 0-16,5-2-5 15,11 1-3-15,5 1 2 16,-6-2-6-16,-10 4 1 15,-12 0 11-15,-1 1-20 16,-21-2-82-16,-10 5-105 0</inkml:trace>
  <inkml:trace contextRef="#ctx0" brushRef="#br0" timeOffset="120089.0109">23142 14618 437 0,'0'-5'221'16,"11"-1"-104"-16,24-5-43 16,-11-2-31-16,4 2-10 15,1 1-11-15,1 3-7 16,-9 7-4-16,-8 0-7 0,-9 6-5 15,-4 20 0-15,0 6 0 16,-10 7 2-16,-17 4 5 16,-13 10-2-16,-6-3 1 15,3 1-4-15,13-2 0 16,15-3 5-16,12-5 5 15,3-5 3-15,0-15-14 16,5-12 0-16,7-4 0 0,12-5 0 16,20-8 0-1,13-9 0-15,8-8 0 16,-7-4 0-16,-20 5-15 15,-14 17-192-15</inkml:trace>
  <inkml:trace contextRef="#ctx0" brushRef="#br0" timeOffset="186014.7267">1277 10476 6 0,'-2'7'140'0,"2"-3"-55"15,0-4 6-15,0 0-30 16,0 0-4-16,0 0 2 15,0 0-18-15,0 0-13 16,0 0-2-16,0 0-12 16,0 0-10-16,0 0-2 15,2 0-2-15,6 0 1 0,2 1 1 16,2-1 11-16,0 0 4 15,2 0-3-15,-1 0-3 16,1 0 3-16,2 0-2 16,-1-4-3-16,4 0-3 15,4 0-2-15,0 3-2 16,2-2 0-16,2 1-1 15,-4 0 1-15,1-2 0 16,0-1-1-16,2-2 3 16,-1 2-3-16,0-4 2 15,-1 1-2-15,-5 4 0 0,-1-2 0 16,2 4-1-1,-1-1 1-15,-1 3-2 0,-1 0 1 16,-2 3-1-16,-1 3 0 16,0 0 3-16,-5-1-1 15,2-5 1 1,-2 0-2-16,-1 0 3 0,-1 0-2 15,4 0 1-15,-4 0 2 16,1 0 1-16,-1-5-1 16,0 1-2-16,-1 0 1 15,-1 2-2-15,-2 0 0 16,0 2-26-16,3 0-74 15,0 0-105-15</inkml:trace>
  <inkml:trace contextRef="#ctx0" brushRef="#br0" timeOffset="188526.331">1610 10478 253 0,'0'-8'80'0,"0"-1"9"15,0 9-16-15,0 0-14 16,0 0-12-16,0 0-26 16,-2 0-21-1,0 9-20-15,1 4 28 0,0 5 2 16,-1 3 3-16,2 3 1 15,0 2 2-15,0 1-7 16,0 2 0-16,0 3-3 16,0 1 5-16,0-1 1 15,3 4-3-15,-1-4 1 16,2 2-1-16,0 2-1 0,1-5-3 15,1 5 0-15,2 1-2 16,1 4 0-16,-2 1 0 16,0 2-3-1,-1 1 2-15,-1-2-2 16,-2-2 1-16,0-1 1 0,-2-6 0 15,-1-1-2-15,0 1 0 16,0 1 1-16,0 5 0 16,0-1 0-16,0 0 0 15,0 4-1-15,0-2 1 16,0-4 0-16,0-2 0 15,1 2 0-15,0-1 0 0,1-2-1 16,-2 0 0 0,0-2 1-16,0 1 0 15,0-1-1-15,1-1 0 16,3-5 1-16,-1-1-2 0,3-1 1 15,-1-2 0 1,-1 5 1-16,-1-6 0 0,1 1 1 16,-1-3 0-16,-1-1-1 15,-1 4 1-15,0 1-2 16,-1 2 2-16,3-2 1 15,-1 2-2-15,0-4-2 16,1 2 2-16,-2-5 2 16,0 4 0-16,0 1 4 15,1-2-3-15,-1 7 0 16,0-2-1-16,0 0 5 15,-1 3-2-15,2-3-2 16,-1 3 0-16,1-3-1 16,-2 1 0-16,2-2 0 0,-1-4-1 15,1 0 1-15,0-2-3 16,-2 2 1-16,3-3 0 15,-3 3 0-15,0 1 1 16,0-1 1-16,0 4 0 16,0 2 2-16,0 1-2 15,0-2 2-15,0-3 2 16,0 0-1-16,0-7-3 15,0-2 0-15,0-4-1 16,0-2-1-16,0-1 0 16,0 0-1-16,0 0 1 0,0 0-1 15,0-3 0 1,0 0-1-16,0 0 1 0,0-2 0 15,0 1 1-15,0 0-1 16,0 2 0-16,0 1 0 16,0-1 1-1,0 4-1-15,0-3 0 0,0 6 0 16,0 0 0-16,0 1 1 15,0-1 3-15,0-6 0 16,0-1 0-16,0 0 0 16,0-4-2-16,0 2 1 15,0-3 0-15,0 1 0 16,0 0-1-16,0-1 1 0,0 0-1 15,0 0-1-15,0 2-1 16,0-1 1-16,0 0 1 16,0 4-2-1,0 0 1-15,0 0-1 0,0 3 1 16,0-4-1-16,0 0 1 15,0-1-1-15,0-1 0 16,0 1 1-16,0-3-1 16,0 2 1-16,0-1-2 15,0 1 1-15,0-1 1 16,0 0-1-16,0-1 1 15,0 0-1-15,0 0-1 0,0 0 1 16,0 0 1 0,0 0 0-16,0 0 1 15,0 0 1-15,0 0 1 16,0 0-3-16,0 0 3 15,0 0-2-15,0 0-2 16,0 0 1-16,0 0 1 0,0 0 1 16,0 0-3-16,0 0 1 15,0 0 0-15,0 0 1 16,0 0-2-16,0 0 0 15,0-1 1-15,0 1-2 16,0-1 3-16,0 1-1 16,0 0 1-16,0 0-1 15,0 0 0-15,0 0 0 16,0-2 0-16,0 2 1 15,0-1-2-15,0-1 0 16,0 2 0-16,0 0 2 0,0 0-2 16,0 0 2-16,0 0 1 15,0 0-2-15,0 0 1 16,0 0-2-16,0 0 0 15,0 0 1-15,0 0-1 16,0 0 1-16,0 0-1 16,0 0 0-16,0 0 0 15,0 0 0-15,0 0 0 16,0 0 0-16,0 0 0 15,0 0 0-15,0 0 0 16,0 0 0-16,0 0 0 16,0 0 0-16,0 0 0 0,0 0 0 15,0 0 0-15,0 0 0 16,0 0 2-16,0 0-3 15,0 0 3-15,0 0-4 16,0 0 3-16,0 0-1 16,0 0 0-16,0 0 1 15,0 0-2-15,-3 0 1 16,3 0 1-16,0 0-1 15,0 0 0-15,0 0 1 16,0 0-2-16,0 0 1 16,0 0 0-16,0 0 0 15,0 0 2-15,0 0-2 16,0 0 0-16,0 0 1 15,0 0 0-15,0 0-2 0,0 0 2 16,0 0-2-16,0 0 0 16,0 0 3-1,0 0-3-15,0 0 1 16,0 0 0-16,0 0-1 0,0 0 0 15,0 0 1-15,0 0 0 16,0 0 0-16,0 0 0 16,0 0 0-16,0 0 0 15,0 0 0-15,0 0 0 16,0 0 0-16,0 0 0 15,0 0 0-15,0 0 2 0,0 0-3 16,0 0 2-16,0 0-2 16,0 0 1-1,0 0-1-15,0 0 1 16,0 0-1-16,0 0 1 0,0 0-1 15,0 0 1-15,0 0-3 16,-2 0-8-16,2 2-7 16,-2-1-10-16,1-1-11 15,-1 0-3-15,0 0-18 16,1 0-30-16,-1 0-5 15,0 0-42-15,-1 0-33 16,3 0 29-16</inkml:trace>
  <inkml:trace contextRef="#ctx0" brushRef="#br0" timeOffset="188666.7314">1719 13194 205 0,'0'0'117'16,"0"0"-28"-16,0 0-21 16,0 0-44-16,0 0-16 15,0 0-6-15,0 0-6 0,0 0-10 16,0-1-14-16,0-1-43 15,0 2-87-15</inkml:trace>
  <inkml:trace contextRef="#ctx0" brushRef="#br0" timeOffset="189680.7332">1719 13194 204 0,'-15'46'76'16,"15"-46"3"-16,0 0-4 16,0 0-20-16,0 0-18 15,0 0-9-15,0 0-3 16,1 0-6-16,-1 0-10 15,3 0-6-15,2 0-1 16,-2-1 2-16,3-4 11 0,-1 0-1 16,-1-1-3-16,-2 6-4 15,-2 0-4 1,0 0 2-16,0 0 3 15,0 0 2-15,0 2-6 0,0 0-6 16,0 1-4-16,0-1 8 16,0-2 11-16,0 0-5 15,0 0 1-15,0 0-3 16,0 0 1-16,0 0 2 15,0 0-1-15,0 0-6 16,0 0-2-16,0 0-6 16,0 0-7-16,1 0-5 15,4 0-3-15,2 0 21 16,2 0-2-16,-4 0 2 15,-1 0-2-15,-1 0 9 16,-3 0-5-16,0 0 3 0,0 0 8 16,0 5-1-16,-4-1-7 15,-2 2 5-15,-1-2 20 16,-1-1-22-16,0-2 3 15,3-1 13-15,3 0 6 16,1 0-10-16,1-4 1 16,0-1-4-16,0 0-10 15,0 3-4-15,0-3-8 16,6-2-1-16,4 0 2 15,1-4 0-15,-1 5 2 16,-2 3-2-16,-5 3 3 16,-3 0 2-16,0 0-1 15,0 0-4-15,0 5 2 16,0-3 0-16,0-1 6 15,-1 0 9-15,-3-1-5 16,2 0 0-16,-4 0-2 0,2 0 0 16,2 0-4-16,0 0-7 15,2 0-18-15,0 0-36 16,0 0-68-16,0 2-65 15,7 12-189-15</inkml:trace>
  <inkml:trace contextRef="#ctx0" brushRef="#br0" timeOffset="191100.3357">1773 13246 130 0,'0'-9'180'0,"0"6"-55"15,0 1-11-15,0 2-39 16,0 0-21-16,0 0-4 16,0 0-19-16,0 0-19 15,0 0-11-15,0 0-1 16,0 2-1-16,0-2 2 15,0 3 2-15,0 1-2 16,0 2-1-16,0 2 23 0,0 3-8 16,0 1-2-1,0 3-1-15,0 6-5 16,0-3-5-16,0 3 3 15,0-1-4-15,0 1 4 0,0 1-3 16,0-2-2-16,0-1 4 16,0-3-1-16,0 1-1 15,0-6 1-15,0 0-2 16,1-1 1-16,-1 4-2 15,4 3 0-15,-1 3 1 16,-1-1 1-16,2 3 1 16,-2-3-1-16,-1-2-2 15,1-1 0-15,0-2 3 16,-1-5-4-16,0-1 2 15,0-2-1-15,-1-3 1 16,1 2-2-16,-1-2 3 0,0 1 0 16,0 3-2-16,0-2 1 15,0 0 0-15,0 4 1 16,0 1-1-16,0 4-1 15,0 1 0-15,0 0 1 16,0-3-1-16,0-7 0 16,0 4 0-16,0 3 0 15,1 5-1-15,-1 8 0 16,0-1 5-16,0 2-2 15,0 2-2-15,0-2 4 16,0-2 2-16,0-5-1 16,0-7-1-16,0-6-2 15,0-6-2-15,0 0 2 0,0 0-1 16,0 0 2-16,0 0-1 15,0-3 1-15,0 0 0 16,0 0-1-16,0-2 3 16,0 4 2-16,0 0-7 15,0 1-11-15,0 0-3 16,0 0 1-16,0 0 3 15,0 0-1-15,0-2-6 16,-1 2 4-16,1-2-4 16,-1 2-7-16,0-3-1 15,0 3 2-15,1 0 8 16,-1 0 8-16,1 0 5 0,0 0 2 15,0 0 1-15,0 0 3 16,0 0 3-16,0 0-2 16,0 0-2-1,0 0 3-15,0 0-1 16,0 0 3-16,0 0 8 0,-2 0 3 15,2 0-5-15,0 3-2 16,0 1 0-16,0-2-4 16,0 3-2-16,0-4-3 15,0 10-6-15,0 2 6 16,0 6 1-16,0 3-2 15,0-1 1-15,-2-4 6 16,1-4-5-16,0-7 1 0,1-5-3 16,0 1 1-1,0-2-2-15,-1 0 0 16,1 0 0-16,0 0 0 15,-2 0 0-15,2 3-1 0,-1 1 1 16,1 2-3-16,-1 2 2 16,0 1-1-16,0 1 1 15,-1 0 0-15,2-2 0 16,0 0 0-16,-1 2 0 15,0 9-2-15,-2 5 3 16,2 7 0-16,-1-5 5 16,2-6 8-16,0-12-5 15,0-4-3-15,0-3-3 16,0-1 0-16,0 0-3 15,0 4 0-15,0-1-1 16,0 2 2-16,0-2 3 16,0 1-4-16,0 1 1 15,0-3 1-15,0 2-2 0,0 2 1 16,0-1-1-16,0 2 0 15,0 0 0-15,0 1 0 16,0-1-1-16,0 0-2 16,0-2-2-16,0-3 0 15,0-1-1-15,0-1-7 16,0 0-15-16,0 0-11 15,-3 0-40-15,3 0-48 16,-1-3-144-16</inkml:trace>
  <inkml:trace contextRef="#ctx0" brushRef="#br0" timeOffset="191474.7363">1626 14251 173 0,'-1'7'313'15,"1"3"-251"-15,0 2 10 16,0 5-19-16,3 4-18 16,3 3 5-16,6-1 16 15,-3 6-19-15,3-1-13 16,0 1-6-16,-2 0 5 15,1-2-5-15,-2-4-7 0,-2 0-3 16,2-4 4-16,-5-7-3 16,1-6-3-1,-2-6-5-15,1 0-4 16,1-1 2-16,5-13 7 0,3-3 8 15,1-2 2-15,-2-1-5 16,-2 2-2-16,0 1-9 16,-3 1 0-16,1-1 0 15,-2-1 0-15,0 2 0 16,1-1-36-16,1 0-64 15,2-4-63-15,-1 2-136 16</inkml:trace>
  <inkml:trace contextRef="#ctx0" brushRef="#br0" timeOffset="194048.7408">1302 10703 240 0,'0'-9'117'15,"0"4"-21"1,0 1-12-16,0 1-29 0,0 2-20 16,0-1-11-1,0-1-1-15,0 3-3 0,0-2-2 16,0 2-6-16,0 0-2 15,-2 0 1-15,2 0-2 16,-2 2 4-16,-2 3 0 16,-2 0-5-16,-6 2 1 15,0 3-11-15,1 4 3 0,-3 1 3 16,3 5-1-1,-3 3-1-15,2-1 2 16,1 2 1-16,1-1-1 16,0-2 0-16,3 6-1 0,0 3-1 15,2 6 0-15,-2 7-2 16,-2 3 4-16,2 1-1 15,0 2 1-15,3 1 0 16,0 0-1-16,4-4 0 16,0 0-3-16,0-2 2 15,0 2-3-15,0 0 3 16,0 2-3-16,0 2 2 15,0 3 0-15,0-3 0 16,0 0-2-16,4-4 3 16,-2-2 0-16,2-6-2 15,1 1 0-15,-1-5 0 16,2 3 0-16,-2 0 0 0,-2 0 1 15,-1 1-2-15,0 2 2 16,1 6 2-16,-1-3-3 16,1 3 1-16,-1-4-1 15,3 0 0-15,-2-2 0 16,3-2 0-16,1 2-1 15,-2 0 0-15,1 6 1 16,-2-1 0-16,-3 3-1 16,0 0 1-16,0-4 1 15,0-5 0-15,0-3 0 16,0-8 2-16,-3-4 1 15,0-2-1-15,-3 0 0 16,1 0 0-16,-3 4-1 16,1-3 3-16,-3-2 0 0,1-6 0 15,0-4-2-15,1-6 1 16,3-2 1-1,2-1-3-15,-3-2 2 0,1 2 0 16,1-1-1-16,-3 1-2 16,4-1-1-16,0-1 2 15,3 0-2-15,0 0 0 16,0 0-2-16,0 0 0 15,0 0-4-15,0 0-6 16,3-4-4-16,1 0 8 16,2 1 15-16,-2 1-6 15,3-1 2-15,2 3-1 0,2 0-4 16,0 0 2-1,-3 3-3-15,4 11 0 16,-2 4-1-16,-1 9-1 0,1 6 8 16,-3 11 5-16,0 8 5 15,-5 2-8-15,1 8-2 16,-3 4 4-16,0 3-2 15,0 2 3-15,0 4-1 16,0-2 1-16,2 2-1 16,0 5-3-16,2 3 1 0,1 6 1 15,0 5 2 1,3-5-1-16,-1-1 0 15,-2-8 0-15,4-8 1 16,0-8 1-16,-2-9-5 0,2-5-1 16,0-6 0-1,1-8-1-15,-2-4 0 16,-1-2-2-16,2 0 0 0,-3-5 0 15,2-9 0-15,-3-6 0 16,-3-6 0-16,0-4 0 16,-2 0 0-16,0 0 0 15,0 0 0-15,0 2-4 16,1 3-4-16,5 1-15 15,-3 0-22-15,1 0-19 16,0-2-35-16,-1-4-71 16,-3 0-288-16</inkml:trace>
  <inkml:trace contextRef="#ctx0" brushRef="#br0" timeOffset="195296.743">211 11811 404 0,'-4'0'138'16,"4"6"-90"-16,0 25-39 15,0 18 30-15,1 13 0 16,3 4 16-16,-4-1-3 0,1 0-10 15,0-6-12 1,0-4-10-16,3-2 0 0,-2-7-12 16,-1-14-3-16,2-3-4 15,-3-15 0-15,1-11-1 16,-1-3 2-16,0 0 3 15,0-8 1-15,0-10-13 16,1-10 19-16,1-13-4 16,5-7-7-16,0 4 1 15,2 15-5-15,2 20-5 16,-1 9-2-16,3 12-1 15,3 19-1-15,-2 10 13 16,-4 5 5-16,-3 0-2 0,-1-5 0 16,-2-7 2-1,0-14-3-15,-1-7-2 16,-3-9 0-16,0-4 1 0,0 0-10 15,0 0-24 1,0-4-32-16,3-3-84 0,5-12-46 16,2-5-224-16</inkml:trace>
  <inkml:trace contextRef="#ctx0" brushRef="#br0" timeOffset="195639.9436">538 12022 323 0,'-1'5'158'16,"1"14"-51"-16,0 4-19 15,0 9-5-15,0 5-34 16,2 1-13-16,4 2-9 15,-1-8-11-15,-1 2-10 16,2-5-3-16,-1-3-2 16,-1-6 0-16,-2-5-7 15,-2-4-36-15,1-4-74 16,1-2-133-16</inkml:trace>
  <inkml:trace contextRef="#ctx0" brushRef="#br0" timeOffset="195795.9439">437 12276 394 0,'21'-12'192'16,"10"-2"-64"-16,4-6-34 16,4-3-54-16,-5 5-32 15,-5 8-4-15,2 10-33 16,-1 0-126-16,-1 12-293 15</inkml:trace>
  <inkml:trace contextRef="#ctx0" brushRef="#br0" timeOffset="196560.3453">92 13226 274 0,'-7'1'201'15,"4"-1"-51"-15,2 0-16 16,1-5-47-16,-2-12-34 15,-1-7-28-15,1-6-13 16,2-5-9-16,0 3-2 16,8 6-2-16,7 9-3 15,-1 10-1-15,6 7-1 0,-2 0-1 16,-2 16-11-16,-5 9 11 15,-6 3 10-15,-5 1 4 16,0 3 2-16,-5-2-5 16,-8-3 3-16,0-5-1 15,-2-6 3-15,0-7-3 16,4-6 2-16,-1-3-2 15,-1 0-1-15,1-2-2 16,3-9-7-16,3-1-26 16,6 0-27-16,5-4-117 15,20 3-97-15</inkml:trace>
  <inkml:trace contextRef="#ctx0" brushRef="#br0" timeOffset="196794.3457">306 13166 304 0,'3'0'269'0,"-3"1"-133"16,3 3-34-16,-3-1-49 16,0-1-22-16,0 2-20 15,2 4-9-15,0 1-3 16,1 5 3-16,0 0 1 15,-1-2-3-15,1-3-25 16,-1-4-29-16,3-1-44 0,2-3-52 16,5-1-254-1</inkml:trace>
  <inkml:trace contextRef="#ctx0" brushRef="#br0" timeOffset="197028.3461">457 12953 417 0,'0'0'205'0,"0"1"-92"15,0 7-25-15,0 1-37 16,0 8-24-16,3 7-8 16,0 5-1-16,1 3-2 15,-1-4-10-15,0-1-3 0,-2-7-2 16,0-6 1-1,-1-2 0-15,0-8-13 16,0-1-33-16,0-1-27 16,3-2-53-16,6 0-127 0</inkml:trace>
  <inkml:trace contextRef="#ctx0" brushRef="#br0" timeOffset="197340.3466">594 12875 380 0,'0'0'234'0,"0"0"-105"16,0 3-54-16,0 9-49 15,-4 3-15-15,-1 2-4 16,1 9-1-16,4-3-3 16,0 2-3-16,0-4 1 15,9 0-2-15,5-5 2 16,1-2-2-16,6-5 2 15,2-3 1-15,-5-2 1 0,0 0 5 16,-7 2-2-16,-6 1-4 16,-5 2-4-16,0-1-3 15,0 1 1-15,-9 8 4 16,-4-2 7-16,-1 1-1 0,-2-5-5 15,2-6-16 1,-1-5-19-16,3 0-42 16,5 0-51-16,2-8-68 15,3-19-91-15</inkml:trace>
  <inkml:trace contextRef="#ctx0" brushRef="#br0" timeOffset="197496.3469">605 12916 468 0,'4'6'142'16,"4"-3"-10"-16,4-3-32 15,9 0-35-15,6-12-24 16,7-8-13-16,7-11-13 16,1-4-7-16,6 6-38 15,4 8-195-15</inkml:trace>
  <inkml:trace contextRef="#ctx0" brushRef="#br0" timeOffset="205935.9616">19238 13276 189 0,'-7'-5'163'0,"4"0"-51"16,3 5-21-16,0 0-30 15,0 0-32-15,0 0-7 0,0 0-12 16,-1 14-5-16,-3 3 12 16,1 7 25-16,0 2-8 15,0 3-6-15,1 5-6 16,2 1-6-16,0-1-5 15,0 4-9 1,0-6 2-16,0-3-3 0,0-7 2 16,0-8 0-16,0-2-5 15,0-7-32-15,-7-2-42 16,-4-2-32-16,-1 0-180 15</inkml:trace>
  <inkml:trace contextRef="#ctx0" brushRef="#br0" timeOffset="206138.7621">19096 13450 359 0,'0'0'162'0,"0"0"-60"15,7 0-45-15,6 0-35 16,8 0-14-16,6 0-3 15,3 1-2-15,0 10-1 16,-2 3-24-16,1 11-115 16,-1 2-269-16</inkml:trace>
  <inkml:trace contextRef="#ctx0" brushRef="#br0" timeOffset="206481.9627">19409 13479 418 0,'-5'-28'196'0,"5"-5"-100"15,0-6-26-15,3 1-34 16,10 1-27-16,5 9-9 16,1 10 1-16,1 11-4 15,-1 7 1-15,1 3-3 16,-4 19 3-16,-1 4 3 15,-4 10 1-15,-7-1 3 16,-4 2 2-16,0 3 2 16,-8-4 2-16,-9 0 0 15,2-7 1-15,-4-8-2 16,1-5 0-16,4-7 3 0,4-3-3 15,1-6-3 1,1 0-1-16,-2-1-3 0,3-21 0 16,5-4-13-16,2-10-52 15,0 9-73-15,16 7-237 16</inkml:trace>
  <inkml:trace contextRef="#ctx0" brushRef="#br0" timeOffset="206715.9631">19651 13471 124 0,'0'-2'410'16,"0"2"-293"-16,0 0-19 15,0 0-57-15,5 7-30 16,-3 8-5-16,1 7 4 15,0 2 2-15,-3-3-8 16,1 4-1-16,-1-8-1 16,0-5 0-16,0-4-13 15,0-7-46-15,0-1-46 16,0 0-70-16,0 0-172 15</inkml:trace>
  <inkml:trace contextRef="#ctx0" brushRef="#br0" timeOffset="206965.5635">19784 13314 378 0,'0'0'193'15,"0"0"-106"-15,-1 2-29 0,1 14-15 16,0 5-2-16,0 4-9 15,0 1-14-15,5 0-7 16,-4-2-5-16,1-2-4 16,-2-1 1-16,0-1 0 15,0-8-8-15,0-1-40 16,0 0-59-16,0-1-73 15,9 1-223-15</inkml:trace>
  <inkml:trace contextRef="#ctx0" brushRef="#br0" timeOffset="207402.3642">19971 13221 401 0,'0'0'139'15,"0"0"-49"-15,-5 5-46 16,-9 12-32-16,-4 3 10 15,0 0 17-15,2-3-17 16,7 1-14-16,3-2-5 0,6 0-1 16,0-1-1-16,2 2 1 15,9-2 0-15,0-1 0 16,3-2 2-16,1 1-3 15,-1 1 1-15,0-2-1 16,-2 2 1-16,-4-1-2 16,-1-2 1-16,-4-1-1 15,-3-3 1-15,0-2 0 16,0-2 0-16,-2 0 2 15,-10 1 3-15,-6 1-1 16,-2-3-6-16,-1-2-34 0,-3 0-47 16,5 0-81-16,11-8-221 15</inkml:trace>
  <inkml:trace contextRef="#ctx0" brushRef="#br0" timeOffset="207605.1647">19901 13284 359 0,'0'3'133'16,"0"0"-27"-16,0-1-27 16,9-1-26-16,6 1-8 0,1 0-10 15,4 1-20 1,-2-1-11-16,-3 5-4 0,-2 2-25 15,-5 1-98-15,0 3-195 16</inkml:trace>
  <inkml:trace contextRef="#ctx0" brushRef="#br0" timeOffset="207963.9653">20065 12953 350 0,'0'-2'251'16,"0"2"-139"-16,0 0-22 15,1 0-43-15,2 0-21 0,6 10-14 16,5 14-3-16,9 15 30 15,6 10-4-15,2 10-2 16,-5 9-14-16,-2 7-19 16,-9 5 0-16,-9 7 0 15,-6 5 0-15,-14 0 0 16,-12 3 0-16,-8-11 0 15,2-10 0-15,2-22 0 16,8-20 0-16,8-20 0 16,5-12 0-16,-1 0 0 15,4-3-97-15,5-14-175 16</inkml:trace>
  <inkml:trace contextRef="#ctx0" brushRef="#br0" timeOffset="247151.2341">17076 15275 165 0,'-3'-21'333'0,"0"8"-229"15,1 6-10-15,2 3-3 16,0 4-36-16,0 0-27 0,0 0-15 15,-3 10-9 1,3 15 13-16,-5 11 17 0,0 8-5 16,-1 8-12-1,0-3-4-15,0 5-6 0,2-6-3 16,-1-5-1-16,3-8-4 15,0-4 2-15,2-5-1 16,0-9-12-16,0-2-24 16,0-6-36-16,0-4-66 15,0-5-70-15,10 0-292 16</inkml:trace>
  <inkml:trace contextRef="#ctx0" brushRef="#br0" timeOffset="247354.0345">17241 15630 381 0,'0'0'275'16,"0"0"-157"-16,0 0-28 16,0 0-50-16,0 3-32 15,-2 4-7-15,-3 3 1 0,1 1-2 16,-1 3-28-16,0-2-61 15,5 2-86-15,5-8-241 16</inkml:trace>
  <inkml:trace contextRef="#ctx0" brushRef="#br0" timeOffset="247619.2349">17324 15443 503 0,'10'-46'157'0,"16"-2"-60"15,3 2-28-15,4 8-37 16,0 11-16-16,-3 14 1 0,-6 11-10 15,-3 2-4-15,-7 7-2 16,-6 13 1-16,-2 6 2 16,-6 1 1-16,0-3-3 15,-6 1 0-15,-10-1 0 16,-7-3-1-16,-2-3-2 15,-2-7-8-15,3-4-17 16,-1-7-13-16,7 0-22 16,3-1-34-16,8-14-58 15,7-7-198-15</inkml:trace>
  <inkml:trace contextRef="#ctx0" brushRef="#br0" timeOffset="247822.0353">17545 15287 372 0,'3'24'182'0,"-2"3"-49"15,-1 8-26-15,0 5-38 16,0 4-19-16,0 4-20 0,0-2-12 16,-1-3-9-16,-2-4-6 15,1-3-1-15,2-7-2 16,-2-9-20-16,2-8-51 15,0-9-47-15,19-3-46 16,14-8-200-16</inkml:trace>
  <inkml:trace contextRef="#ctx0" brushRef="#br0" timeOffset="248134.0358">17899 15241 554 0,'-5'0'135'0,"-6"9"-25"15,-5 16-59-15,-3 11-8 16,1 5-6-16,5 5-15 15,6-1-11-15,7 2-7 16,0-4 3-16,7-1-1 16,10-9-2-16,3-4-1 15,-1-11 0-15,-2-10-1 16,-1-8-4-16,-5 0-4 15,-2-9 3-15,-5-12 1 16,-4-4 3-16,-3 3 0 0,-18-2-1 16,-5-1 0-1,-3 4-2-15,0 2 1 0,7 4-5 16,7 6-14-16,6 1-27 15,5 6-47-15,4 2-62 16,0 0-190-16</inkml:trace>
  <inkml:trace contextRef="#ctx0" brushRef="#br0" timeOffset="248742.4369">18369 14882 350 0,'6'-12'118'15,"-4"6"6"-15,-2 6-12 16,0 2-35-16,-8 27-46 16,-10 21-15-16,-5 20 22 15,-2 19 23-15,4 7-20 16,1-2-17-16,7 2-3 15,6-9-11-15,5-9-10 0,2-13 0 16,0-10 0 0,2-11 0-16,7-7 0 0,0-9 0 15,0-6 0-15,1-7-16 16,-1-8-44-16,4-7-43 15,8 0-62-15,8-12-208 16</inkml:trace>
  <inkml:trace contextRef="#ctx0" brushRef="#br0" timeOffset="249163.6376">18614 15088 524 0,'-3'-8'132'0,"3"5"-13"15,0 3-32-15,0 3-51 16,-1 29-32-16,0 14 1 16,-2 14 16-16,1 4 8 15,0-1-11-15,-4-3-10 16,1-8-1-16,0-5-6 15,1-13 1-15,4-10-1 16,0-14-1-16,0-8 0 16,0-2 3-16,0-2 1 15,0-20 3-15,12-16-2 0,5-16-3 16,6-6-2-1,2 7-5-15,-2 17 2 0,-6 18 2 16,-4 18-2-16,-2 4-10 16,0 28 10-16,1 11-2 15,-4 11 2 1,-1 2 3-16,-5 0-1 0,2-6 0 15,1-10-7-15,1-7-9 16,2-9-27-16,1-14-45 16,2-3-58-16,10-7-124 15</inkml:trace>
  <inkml:trace contextRef="#ctx0" brushRef="#br0" timeOffset="249428.8381">19009 15191 528 0,'0'0'162'0,"0"0"-85"16,0 18-19-16,0 13-24 15,0 12 7-15,3 8-5 16,4 1-14-16,-1-2-13 15,-1-2-4-15,-3-4-3 16,-2-4-1-16,0-7-2 0,-2-4-18 16,-9-7-43-1,-2-5-62-15,-1-7-84 16,7-9-271-16</inkml:trace>
  <inkml:trace contextRef="#ctx0" brushRef="#br0" timeOffset="249584.8384">18931 15441 542 0,'0'0'128'16,"9"0"-45"-16,14 0-39 16,12 0-22-16,6-3-11 15,-1 3-10-15,-6 0-77 16,0 19-122-16</inkml:trace>
  <inkml:trace contextRef="#ctx0" brushRef="#br0" timeOffset="249912.439">19323 15475 517 0,'-3'-41'205'16,"3"4"-85"-16,0-10-47 16,7 6-46-16,11 8-19 15,1 15-6-15,1 15-5 16,0 3 1-16,-2 20 3 15,-3 14 1-15,-8 7 3 16,-5 4 4-16,-2-2 1 16,-5 3 0-16,-12-6 1 15,0-7 0-15,1-7 1 16,2-11-7-16,2-5-5 15,4-10 0-15,1 0 0 0,0 0 0 16,0-8 0-16,1-9-36 16,1-9-22-16,5-8-45 15,0-1-81 1,18 0-244-16</inkml:trace>
  <inkml:trace contextRef="#ctx0" brushRef="#br0" timeOffset="250099.6393">19639 15422 475 0,'-2'0'306'0,"2"0"-196"16,0 0-44-1,0 0-42-15,0 5-21 16,0 11-4-16,1 7 0 15,2 5 3-15,2-3 1 0,-3-4-12 16,1-3-43-16,-3-4-56 16,7 0-102-16,3-6-299 15</inkml:trace>
  <inkml:trace contextRef="#ctx0" brushRef="#br0" timeOffset="250364.8398">19824 15197 625 0,'1'0'150'0,"-1"0"-54"0,0 7-51 16,-1 10-33-16,-7 9-2 16,1 6 5-16,0 7 2 15,1-3-5-15,5-2-4 16,1 0-6-16,0-7 0 15,0 0 1-15,5-8-1 16,4-6 1-16,-3-5-1 16,-3-4-11-16,-1-4-19 15,-2 0-41-15,0 0-79 16,0 0-192-16</inkml:trace>
  <inkml:trace contextRef="#ctx0" brushRef="#br0" timeOffset="250988.8409">19991 15125 241 0,'5'-10'221'15,"0"7"-89"-15,-4 3-35 16,-1 0-22-16,0 0-19 16,0 0-27-16,0 0-6 15,-1 5-6-15,-9 7-6 16,1 2 1-16,-5 1 1 15,7 2 0-15,3-2-7 0,3-1-4 16,1 3 0-16,0-1 2 16,0 2 2-16,6 1-2 15,7-2 0 1,5 4-2-16,-1-1 3 0,8-1-1 15,-6 0 4 1,0-1-4-16,-7-1 5 0,-5-5-8 16,-4 1 4-16,-3-2-4 15,0-4-1-15,-3 3 2 16,-9-2 3-16,-6 2 0 15,-5-3-1-15,-1-2-4 16,3-3 0-16,4-2-5 16,4 0-19-16,8-6-22 0,2-12-35 15,3-4-65 1,0-11-122-16</inkml:trace>
  <inkml:trace contextRef="#ctx0" brushRef="#br0" timeOffset="251176.0412">20009 15158 620 0,'7'0'143'0,"14"-1"-38"16,7-2-47-1,6-1-26-15,2 2-17 0,-3 2-11 16,-7 0-4-16,-2 7-12 15,-4 6-76-15,-2 2-96 16,4 0-268-16</inkml:trace>
  <inkml:trace contextRef="#ctx0" brushRef="#br0" timeOffset="251441.2416">20360 14904 608 0,'0'0'167'15,"10"26"-77"-15,9 11-4 16,1 12-29-16,1 6-42 16,2 6-15-16,-11 2 0 15,-3 5 0-15,-8 2 0 16,-1-1 0-16,-7-5 0 0,-10-6 0 15,-4-10 0-15,0-12 0 16,-1-11 0-16,1-6-35 16,6-8-62-1,5-3-93-15,10-8-220 0</inkml:trace>
  <inkml:trace contextRef="#ctx0" brushRef="#br0" timeOffset="251784.4423">20791 15443 367 0,'0'-5'170'16,"0"5"-58"-16,0 0-15 15,0 0-36-15,15 0-35 16,17 0 6-16,6 0 1 16,6 0-23-16,-2-1-6 0,-5 1-5 15,-3 0-30 1,-11 6-83-16,-5 13-135 15</inkml:trace>
  <inkml:trace contextRef="#ctx0" brushRef="#br0" timeOffset="251940.4425">20786 15663 633 0,'30'0'199'16,"7"0"-91"-16,6 0-58 15,1-4-32-15,-4 0-12 16,-3 3-4-16,-4 1-37 15,0 3-101-15,4 13-254 16</inkml:trace>
  <inkml:trace contextRef="#ctx0" brushRef="#br0" timeOffset="260052.4568">18654 16329 214 0,'0'-18'27'0,"0"2"69"16,1 7-2-16,2 4-2 15,-2 5-27-15,2 2-28 16,3 22-26-16,2 18 3 15,-1 18 30-15,-2 7-6 0,-5 9 0 16,0-8-6-16,-1-1-18 16,-6-6-1-16,0-12-1 15,2-9-6-15,4-13-2 16,-1-8-2-16,1-10-1 15,1-6-1-15,0-3 1 16,0 0 6-16,0-9 4 16,14-19-1-16,11-12-6 15,9-9-2-15,1 2-4 16,-5 10-5-16,-5 18 1 15,-6 18 2-15,-6 1-2 16,-5 22 0-16,-1 10-1 0,-3 7 4 16,0 4 2-16,-4-1 1 15,0-2 0-15,0-1 0 16,0-7 0-16,0-7-3 15,0-7-42-15,4-7-38 16,12-5-56-16,11-6-67 16</inkml:trace>
  <inkml:trace contextRef="#ctx0" brushRef="#br0" timeOffset="260302.0572">19282 16527 524 0,'-6'3'91'15,"-1"24"-12"1,-1 11 8-16,-1 8-34 16,3 1-21-16,2 2-14 0,2-6-11 15,2-3-5-15,0-3 0 16,0-5-2-16,3-2 0 15,1-5-20-15,1-8-44 16,-2-2-61-16,2-1-91 16,-5-10-179-16</inkml:trace>
  <inkml:trace contextRef="#ctx0" brushRef="#br0" timeOffset="260426.8574">19113 16808 281 0,'0'-14'236'0,"3"-1"-155"15,15 1-14-15,12 1-45 0,10 4-14 16,7 3-7-16,5 6-3 15,-1 0-61-15,-1 14-122 16</inkml:trace>
  <inkml:trace contextRef="#ctx0" brushRef="#br0" timeOffset="260738.858">19622 16883 169 0,'-2'-34'475'0,"2"-7"-373"16,0-13-6-16,8-9-59 15,13 3-31-15,5 13-6 0,-4 19 1 16,-3 16-2-16,-6 12-1 16,-4 12 1-16,2 16 0 15,-6 10 3-15,-3 3 0 16,-2 2 4-16,-7 2 5 15,-9-5-3-15,-3-5-1 16,2-12 6-16,3-3-5 16,1-13-3-16,4-2 0 15,2-5 0-15,-1 0-3 16,3 0-15-16,1-8-24 15,1-8-30-15,3-4-82 16,4-9-118-16</inkml:trace>
  <inkml:trace contextRef="#ctx0" brushRef="#br0" timeOffset="260941.6583">19954 16766 425 0,'0'3'118'15,"0"0"18"-15,0-1-74 16,0 3-44-16,0 2-7 15,0-2-7-15,0 1-3 16,0-2-1-16,5-1-16 16,3-3-41-16,7 0-27 15,5-1-79-15,6-19-191 0</inkml:trace>
  <inkml:trace contextRef="#ctx0" brushRef="#br0" timeOffset="261144.4587">20165 16498 386 0,'-2'0'171'0,"2"0"-50"16,-1 0-10-16,0 0-56 15,-2 17-31-15,0 8-11 16,-1 8 3-16,0 5 0 16,2-1-7-16,1 2-7 15,0-2 1-15,0-3-2 16,1-1-3-16,0-8-33 0,0-4-26 15,0-1-67 1,13-8-117-16</inkml:trace>
  <inkml:trace contextRef="#ctx0" brushRef="#br0" timeOffset="261440.8592">20405 16465 518 0,'0'-5'133'15,"-5"0"-27"-15,1 5-43 16,3 0-38-16,1 0-9 15,0 2-14-15,0 13-12 16,0 12 7-16,0 6 5 16,5 4 1-16,4 1 3 15,0-8-3-15,-2-1 1 16,5-1-3-16,-6 0 5 15,2-5-1-15,-1-5 2 0,-6-1-1 16,-1-6-4-16,0-5-1 16,0-2 3-16,-1-2-1 15,-11-2 7-15,1 0-1 16,-10 0-9-16,0 0-16 15,-4-9-26-15,0-3-54 16,4-1-66-16,8-4-220 16</inkml:trace>
  <inkml:trace contextRef="#ctx0" brushRef="#br0" timeOffset="261643.6596">20387 16390 381 0,'0'0'97'0,"6"0"42"16,12 0-91-16,11 0 18 16,2-7-19-16,3 4-27 15,-1 3-17-15,-3 0-6 16,4 10-83-16,1 9-123 15</inkml:trace>
  <inkml:trace contextRef="#ctx0" brushRef="#br0" timeOffset="262158.4605">20792 16562 268 0,'-7'0'178'16,"7"0"-44"-16,0 0-40 15,0 0-39-15,0 2-18 16,0-1-10-16,0 0-8 16,0-1-4-16,0 0-2 15,0 0-6-15,0 0 4 16,3 0-7-16,14 0-3 15,4 0 0-15,7 2-7 0,4 1-17 16,1 0-30-16,1 4-27 16,0-4-33-16,5 0-145 15</inkml:trace>
  <inkml:trace contextRef="#ctx0" brushRef="#br0" timeOffset="262486.061">20785 16837 338 0,'0'0'149'0,"0"0"-4"15,7 0-55-15,14 0 5 16,6 0-29-16,4 0-27 15,1-2-15-15,4-3-16 16,3 4-5-16,3 1-3 16,1 0-50-16,-2 0-126 15,0 0-412-15</inkml:trace>
  <inkml:trace contextRef="#ctx0" brushRef="#br0" timeOffset="264592.0647">21643 17149 325 0,'-12'0'112'16,"5"0"7"-16,3 0-39 15,4 0-23-15,0 3-11 16,0-3-7-16,18 2 10 16,16-2 1-16,21 0-12 15,26-2-10-15,20-10-17 16,21-3 0-16,13 4-7 15,2 5-3-15,-15 1 1 16,-18 5-15-16,-22 0-37 16,-22 0-83-16,-8 8-144 15</inkml:trace>
  <inkml:trace contextRef="#ctx0" brushRef="#br0" timeOffset="265169.2658">21888 17513 229 0,'-3'-15'183'16,"3"0"-69"-16,0 3-9 15,0-2-23 1,0 4-15-16,-2 0-11 0,1 1-15 16,-1 6-4-16,0 3-7 15,-1 0-11-15,1 0-17 16,-3 15-7-16,-1 10 3 15,-1 7 4-15,0 8-1 16,1-2 2-16,1 3-2 16,3-2 0-16,1-7 0 0,1-7-9 15,0-4-47 1,3-7-36-16,6 1-58 0,2 1-163 15</inkml:trace>
  <inkml:trace contextRef="#ctx0" brushRef="#br0" timeOffset="265356.4661">22088 17680 453 0,'-4'-6'190'0,"4"6"-87"15,0 0-24-15,0 0-59 16,0 0-20-16,0 2-4 15,0 8 5-15,0 3-9 16,-3 1-58-16,3 1-39 16,0-2-104-16</inkml:trace>
  <inkml:trace contextRef="#ctx0" brushRef="#br0" timeOffset="265621.6666">22196 17541 449 0,'-3'-24'162'0,"3"6"-60"15,17 0-19-15,3 3-56 16,3 3-14-16,0 3 1 16,-4 8-8-16,-6 1-4 15,-2 0 0-15,-4 12-3 16,-3 3 1-16,-4 4 0 0,0-2 1 15,0-2-2 1,-9-3-3-16,0-4-11 0,-4-4-14 16,-1-2-25-16,-2-2-24 15,0 0-62-15,-2 0-135 16</inkml:trace>
  <inkml:trace contextRef="#ctx0" brushRef="#br0" timeOffset="265777.6667">22303 17483 204 0,'16'3'144'16,"-6"13"-6"-16,2 4-35 15,-2 3-22-15,-4 4-13 16,-4 3-10-16,-2 4-28 0,0-4-19 16,0-4-7-16,0-6-7 15,0-4-38-15,6-4-52 16,6-7-61-16,3 2-132 15</inkml:trace>
  <inkml:trace contextRef="#ctx0" brushRef="#br0" timeOffset="266120.8674">22693 17399 268 0,'-8'-13'340'0,"1"1"-229"0,6 11-4 15,-7 1-67 1,-7 0-29-16,1 17-2 0,-5 8 13 15,0 9-2 1,5 3-8-16,4 6-4 0,4-2 4 16,6 4-7-1,0-5-2-15,8-8-2 0,8-10 6 16,4-7-1-16,-2-9 3 15,-4-6-1-15,-3 0 1 16,-3 0-2-16,-4-10-3 16,-4-6-2-16,0-4-3 15,-2 1-1-15,-10 1-21 16,-3-1 0-16,2 5-19 0,-3 4-51 15,2 3-93 1,1 7-309-16</inkml:trace>
  <inkml:trace contextRef="#ctx0" brushRef="#br0" timeOffset="267181.6693">18652 18094 184 0,'6'-32'139'16,"-6"2"-25"-16,0 4-3 0,0 7-13 15,0 6-20 1,0 11-14-16,0 2-26 16,0 0-19-16,0 24-6 15,0 21 2-15,0 18 16 0,0 15-1 16,0-3-11-1,0-9-11-15,0-8-5 0,0-10-1 16,0-8-1-16,0-10 0 16,0-13-1-16,0-9 1 15,0-3 0-15,1-5 3 16,0 0 0-16,6-13-3 15,2-9 3-15,7-17-4 16,5-7-4-16,0 1-2 16,0 9 0-16,-3 16-1 15,-2 18-2-15,-1 2-4 16,1 17 9-16,-2 14 1 15,-2-2 2-15,-6 0 0 0,1-6 0 16,-2-5-16-16,-2-4-28 16,2-1-38-16,2-3-34 15,0-2-86-15,5 0-244 16</inkml:trace>
  <inkml:trace contextRef="#ctx0" brushRef="#br0" timeOffset="268741.6719">19412 18267 319 0,'-3'-5'127'15,"3"3"-23"-15,0 2-12 16,0-1-25-16,0 1-17 15,0 0-14-15,0 0-13 0,0 0-2 16,13-3-9-16,14 0-9 16,17-2-2-16,6-1-1 15,-1 5-36-15,-2 1-59 16,-8 0-87-16</inkml:trace>
  <inkml:trace contextRef="#ctx0" brushRef="#br0" timeOffset="268960.0724">19449 18461 533 0,'-2'2'99'15,"2"-2"-5"-15,2 0-17 16,16 0-29-16,11 0-19 15,5 0-17 1,1-8-8-16,1 0-22 0,-3 5-77 16,-3 3-108-16</inkml:trace>
  <inkml:trace contextRef="#ctx0" brushRef="#br0" timeOffset="270145.6745">20195 18208 190 0,'-1'-32'59'16,"0"14"7"-16,1-1 18 16,0 4-24-16,0 6-6 0,0 1-5 15,0 5 8-15,0 2-9 16,0 1-7-16,0 0-11 15,0 0 5-15,0 0-4 16,0 0-7-16,0 0-8 16,0 0-6-16,0 0-4 15,0 0-3-15,0 5-2 16,0 6 1-16,0 10 7 15,0 12 7-15,0 8 4 16,0 5-3-16,0-3-4 16,0 0 0-16,0-4-6 15,0-7-2-15,-1-8-1 16,-1-4-2-16,2-8-1 0,0-2 0 15,0-6-1-15,0 3 0 16,0-4 1-16,0-1-5 16,0 1-32-16,0-1-36 15,0 1-55-15,3 3-60 16,10 3-258-16</inkml:trace>
  <inkml:trace contextRef="#ctx0" brushRef="#br0" timeOffset="270410.875">20441 18497 363 0,'-4'-10'235'16,"4"7"-147"-16,0 2 14 15,0 1-38-15,0 0-33 16,0 0-11-16,0 0-11 16,0 0-7-16,0 0-2 15,0 0-2-15,0 0-25 16,0 0-56-16,0 2-20 15,0 10-52-15,10 3-212 16</inkml:trace>
  <inkml:trace contextRef="#ctx0" brushRef="#br0" timeOffset="270754.0756">20620 18352 484 0,'-12'-22'176'16,"10"-2"-86"-16,2 4 8 15,0-6-63-15,0 2-25 16,7-2-4-16,8 1-4 16,1 3-2-16,7 6 0 15,-2 7-2-15,-2 9 0 0,0 0 1 16,0 11-3-16,-6 16 4 15,-6 7 3 1,-7 4 5-16,0 5 8 16,-18-4-3-16,-2-3-2 0,3-7 3 15,2-5-5-15,5-11-1 16,4-4-3-16,1-6 0 15,0-3 3-15,0 0-2 16,-2 0-10-16,0 0-18 16,-3-10-29-16,-1-7-28 15,2-8-59-15,9-5-82 16</inkml:trace>
  <inkml:trace contextRef="#ctx0" brushRef="#br0" timeOffset="271268.8765">20919 18147 501 0,'-2'-15'123'0,"2"7"-37"16,0 2-21-16,0 5-34 15,6-1-18-15,6 2-1 16,4 0-3-16,5 0 0 16,3 0 0-16,0 6-1 15,-4 5-4-15,-4 1-1 16,-7 5-1-16,-3 1 0 15,-6 0 1-15,0 1 5 16,0 1 1-16,-6-2-3 0,-2-1-2 16,1-4-2-16,4-6-2 15,1-1-4-15,2-4-1 16,0 2-3-16,0 1 3 15,6 4 1-15,3 2 2 16,0 1 1-16,0 4 0 16,3 0 1-16,-3-2 0 15,-4 3 0-15,-1-1 13 16,-4 2-1-16,0 0 8 15,0-3 10-15,-9 2-18 16,-7-2-4-16,2-2 2 16,-2-1-4-16,-2-6-3 0,3-3-5 15,1-1-17-15,0-2-32 16,5 0-39-16,3 0-64 15,6-5-107 1</inkml:trace>
  <inkml:trace contextRef="#ctx0" brushRef="#br0" timeOffset="271752.4773">21395 18242 301 0,'-12'-11'139'16,"9"8"-59"-16,3 0 8 0,0 3-51 16,0 0-19-1,7 0-18-15,6 0 2 0,3 0 2 16,5 0 9-16,0 0-4 15,-1 0-2-15,-4 0 1 16,-2 10-5-16,-6 0 0 16,-2 5 1-16,-6 2 7 15,0 0 31-15,-3 2-18 16,-10 2-12-16,-3-1 8 15,5-2-14-15,6-9-5 16,5-1-4-16,0-2 2 16,0 0 0-16,1 1 3 15,9 0 3-15,1 4 2 16,2 0 1-16,-2 3 2 0,1 0-3 15,-6 1 0-15,-2 0 4 16,-4-1 2-16,0 4 14 16,-2-1-9-16,-10-2 3 15,-6 2-14-15,-2-5-1 16,-1 1-3-16,1-6-4 15,4-5-11-15,4-2-24 16,4 0-35-16,1 0-65 16,6-11-132-16</inkml:trace>
  <inkml:trace contextRef="#ctx0" brushRef="#br0" timeOffset="272329.6782">21795 18458 237 0,'-19'-9'204'0,"9"9"-88"0,3 0-9 16,5 0-26-16,2 0-18 15,0 0-22-15,0 0-12 16,2 0-7-16,10 0-10 16,12 0 0-16,11 0-7 15,4-5-5-15,-2 2-44 16,-3 2-87-16,-2 1-165 0</inkml:trace>
  <inkml:trace contextRef="#ctx0" brushRef="#br0" timeOffset="272750.8791">22227 18509 69 0,'-7'-14'521'0,"6"-1"-422"16,1 1 29-16,0-4-64 16,0-9-30-16,0-6-11 15,9-10-11-15,4 1-9 16,3 1-3-16,5 10-1 0,-3 15-1 15,5 11-2 1,2 5 2-16,-4 17-3 0,2 16 5 16,-10 10 0-16,-8 2 1 15,-5 1 9-15,-1-9 2 16,-14-7-3-16,-1-4 0 15,-4-11 1-15,-1-2 1 16,4-6-1-16,-3-6-5 16,4-1 0-16,2 0-3 15,1 0-11-15,4-4-18 16,0-3-30-16,4 1-47 15,5 1-89-15,3 1-283 16</inkml:trace>
  <inkml:trace contextRef="#ctx0" brushRef="#br0" timeOffset="272969.2795">22589 18472 539 0,'-3'-5'227'0,"3"3"-121"16,0 2-27-16,0 0-43 15,0 0-26-15,0 0-12 16,0 2-3-16,-1 7-4 16,1 2 9-16,0 4 1 0,0 2-7 15,0-3-34 1,0-2-34-16,0-4-68 0,3 1-103 15</inkml:trace>
  <inkml:trace contextRef="#ctx0" brushRef="#br0" timeOffset="273218.8799">22717 18236 434 0,'0'-11'234'0,"0"8"-128"15,0 3-19-15,0 0-39 16,0 5-35-16,0 9-11 0,2 5 16 15,0 12 2 1,0-2-6-16,1 5-6 16,-3-3-6-16,1-1 0 15,-1-4-2-15,1-2-25 0,1-4-39 16,3-3-57-1,3 0-55-15</inkml:trace>
  <inkml:trace contextRef="#ctx0" brushRef="#br0" timeOffset="273562.0805">22952 18204 418 0,'-3'-14'194'0,"3"6"-96"16,0 8-10-16,-9 0-75 15,-4 5-20-15,0 10 6 0,1 5 3 16,2-1 2-16,4-3-2 16,6 0 5-16,0-1 6 15,5 0 1-15,10 0 3 16,5 2 1-16,8 0-2 15,2 0-9-15,-2-1-2 16,0-3-4-16,-8 4-2 16,-7-1 3-16,-7 1-3 15,-4 0 1-15,-2 1 3 16,-10 1 12-16,-13-2-3 15,-4 2 1-15,1-4-7 16,2-8-2-16,4-5-8 0,3-2-26 16,6 0-29-1,4 0-64-15,3-2-101 0</inkml:trace>
  <inkml:trace contextRef="#ctx0" brushRef="#br0" timeOffset="273764.8809">22871 18222 619 0,'0'-6'138'16,"3"4"-40"-16,23-2-62 15,10-4 2-15,7 2-30 0,1 0-6 16,-13 6-5-16,-7 0-70 15,-9 6-170 1</inkml:trace>
  <inkml:trace contextRef="#ctx0" brushRef="#br0" timeOffset="275902.0846">18191 18495 346 0,'-7'0'81'0,"-9"0"20"16,-7-1-29-16,5-3-20 15,-5-1-2-15,-6-4 0 16,-1-4-30-16,-6-1 1 16,-6-1-5-16,-7-4-8 15,1-1-4-15,-8-3 0 16,-4-7-2-16,0-4 2 15,-4 0-4-15,-5-7 1 0,-2 0 0 16,-9-4 0 0,0 2-1-16,-7-4 1 0,-1-4 1 15,5-5 3-15,-4 1 0 16,-1-4-2-16,-4-3 0 15,-2-3-2 1,-2-8-1-16,2-5-1 0,6-7 1 16,1-6-2-16,9 4 1 15,-1-1 1-15,5 9-1 16,-1 5 1-16,-3 10-1 15,-4 3 0-15,-3 7-1 16,-10 9 2-16,-9 9-3 16,-7 8 2-16,1 7 1 15,-2 7 1-15,11 6-2 0,8 4 2 16,8 1-1-16,14 3 4 15,11 0-2 1,11 0 4-16,16 0-2 16,8 0-3-16,9 0-1 0,5 0 0 15,6 0-1-15,1 3-1 16,1-2-3-16,3-1-11 15,0 0-20-15,0 0-32 16,0 0-8-16,3 0-5 16,11 0-110-16</inkml:trace>
  <inkml:trace contextRef="#ctx0" brushRef="#br0" timeOffset="276338.8854">14897 16237 218 0,'-4'-3'151'16,"-2"3"-43"-16,-4 0-24 15,-9 10-29-15,-8 16-9 16,-7 6 11-16,-7 10-4 15,-5 12-8-15,2 1-12 0,1 4-6 16,4-1-2-16,3-4-3 16,9-8-9-16,8 0-3 15,6-2-2-15,8-6 1 16,5-4-1-16,0-7 1 15,12 0-3-15,6-9-1 16,2 2 2-16,8-7-2 16,1-1 1-16,3-7-3 15,-2-1-1-15,-1 0-15 16,-3 2-30-16,3 1-37 15,-6 8-75-15,-2 1-142 0</inkml:trace>
  <inkml:trace contextRef="#ctx0" brushRef="#br0" timeOffset="277150.0868">11056 16009 280 0,'0'-43'95'16,"0"14"8"-16,2 7 6 15,-1 13-19-15,2 7-38 16,-1 6-30-16,0 34-5 16,-2 23 24-16,0 27 2 15,0 12 6-15,0 3-21 16,-10 3-14-16,-1-4-8 15,1-9-3-15,2-12-1 0,2-13-1 16,3-27 1-16,3-19-2 16,0-17 0-16,0-5 8 15,0-2 8-15,12-21 4 16,8-20-15-16,7-18-3 15,8-13-3-15,5 1-3 16,-5 14-2-16,-8 21-1 16,-10 25-1-16,-5 13-6 15,-6 17 8-15,3 18-2 16,-1 6 5-16,-1 6 2 15,-1-5 0-15,1-3-4 0,4-3-17 16,3-7-24 0,2-2-33-16,4-5-45 0,1-1-109 15</inkml:trace>
  <inkml:trace contextRef="#ctx0" brushRef="#br0" timeOffset="277352.8872">11573 16449 28 0,'-2'-26'522'16,"2"3"-442"-16,21 3-17 16,6 1-36-16,13 4-23 15,6 1-1-15,5 4-2 0,4 7-11 16,-3 3-53-16,-3 0-67 15,-4 10-173 1</inkml:trace>
  <inkml:trace contextRef="#ctx0" brushRef="#br0" timeOffset="277540.0875">11649 16601 556 0,'-4'0'138'0,"4"0"-27"0,0 0-58 16,9 0-41-1,13 0 11-15,9 0-11 16,9 0-7-16,2 0-7 16,0 4-59-16,0 6-114 15,2 9-219-15</inkml:trace>
  <inkml:trace contextRef="#ctx0" brushRef="#br0" timeOffset="279100.0902">12310 16530 337 0,'-12'-24'103'0,"7"-6"0"15,2-3-24 1,3-8-31-16,0-8-9 0,0-4-17 16,15 3-12-16,3 4-7 15,5 14-1-15,1 13 1 16,-2 13 0-16,2 6-1 15,-2 11 3-15,-1 16 4 16,-4 15 5-16,-10 5 14 16,-7 1-1-16,0 2 0 15,-14-3-8-15,-3-9-4 16,-3-9-5-16,-1-9 0 0,6-6 2 15,1-7-3 1,0-6-1-16,1-1-4 16,-2 0-8-16,-1-10-28 15,3-9-34-15,4 0-75 0,9 1-222 16</inkml:trace>
  <inkml:trace contextRef="#ctx0" brushRef="#br0" timeOffset="279318.4906">12717 16414 585 0,'-2'0'102'0,"2"1"18"15,0 0-79-15,0 1-37 16,0-2-4-16,0 0-3 0,0 2-46 15,0 4-54-15,0 4-48 16,7-1-197-16</inkml:trace>
  <inkml:trace contextRef="#ctx0" brushRef="#br0" timeOffset="279755.2914">12913 16147 502 0,'11'-31'104'16,"12"7"-28"-16,6-1-32 15,1 4-15-15,0 7-4 16,-4 7-5-16,-4 7-8 0,-4 0-5 16,-6 4-3-16,-3 11 5 15,-5 5 12-15,-4 8-3 16,-7 6-5-16,-18 10-5 15,-5 9 0-15,-7 3-3 16,1 1 4-16,4 1-6 16,9-7 2-16,7-6-3 15,9-11-1-15,6-6-1 16,1-12 0-16,0-5-1 15,13-4 3-15,6-3 5 16,5-3 1-16,4-1-1 16,-3 0-2-16,-3-8-1 0,-11-6-3 15,-7-1-1-15,-4-7-1 16,-4-4-13-16,-15-3-12 15,-9-12 1 1,-4 0-3-16,-2-8-19 0,4-3-21 16,5 0-18-16,7 8-123 15,15 11-235-15</inkml:trace>
  <inkml:trace contextRef="#ctx0" brushRef="#br0" timeOffset="280207.6922">13316 16257 430 0,'-2'-34'181'16,"2"-1"-80"-16,2 9-42 15,8 2-33 1,2 7-10-16,1 9-4 0,0 2-8 16,-1 6-1-16,-1 0-2 15,1 2 1-15,-4 8-1 16,-3 4 10-16,-4 8 2 15,-1 4-5-15,-5 12-1 16,-11 5-1-16,-7 3 0 16,-4 7-4-16,3-5 0 15,5-2-1-15,7-7-2 16,9-10-1-16,3-5 0 15,0-9 0-15,9-4 1 0,6-3 4 16,1-3 1-16,2-3 5 16,-1-2-3-16,-3 0 2 15,-1-2 2-15,-5-13-4 16,-3-2 1-16,-5-7-2 15,0-5-4-15,-3-2-8 16,-15-6-16-16,-2 1 6 16,-5-5-5-16,-1-2-24 15,3 3-34-15,8 4-56 16,8 15-159-16</inkml:trace>
  <inkml:trace contextRef="#ctx0" brushRef="#br0" timeOffset="280816.0932">13547 16375 621 0,'-4'-26'101'15,"4"18"8"-15,0 4-54 16,0 4-42-16,0 0-10 16,0 0-10-16,0 9 1 15,5 13 8-15,-1 4 4 0,-1 0 0 16,-3 1-3-16,0-5 0 15,0-7 0 1,0-8-1-16,0-4 0 16,0-3 8-16,0 0 4 0,0 0 3 15,0-4-2-15,0-5-9 16,0-7-6-16,6-8-1 15,3-8-1-15,5-2 1 16,2 0-4-16,0 13-1 16,-3 10 0-16,-1 10-2 15,-3 1 0-15,0 9 1 16,0 10 1-16,-1 6 5 0,-2 6 0 15,-2-4 0 1,1-2 2-16,-1-8 1 16,1-8 5-16,-2-5 4 15,-1-4 6-15,2 0 8 0,-1 0 2 16,6-11-19-16,6-9-8 15,4-11 0-15,5-8 0 16,0 0 0-16,-4 12 0 16,-9 10 0-16,-4 10 0 15,-4 7 0-15,-2 0 0 16,2 12 0-16,7 6 0 15,3 1 0-15,2 4 0 16,-1 0 0-16,-3 3 0 16,2-1-44-16,-2 3-110 15,-5 5-331-15</inkml:trace>
  <inkml:trace contextRef="#ctx0" brushRef="#br0" timeOffset="357739.8284">21504 15409 354 0,'0'-1'162'0,"0"-5"-60"16,0-6-13-16,15-8-43 15,6-1-26-15,7-9-3 16,2 2-3-16,3 4-2 0,-8 9-1 16,-4 13-4-16,-9 2-6 15,-6 15-1 1,-5 18-3-16,-1 7 5 15,-10 12 0-15,-13 2 14 0,-5 6-4 16,-1-2 2-16,-2-5-1 16,-1 4 0-16,2-5 3 15,5-9 0-15,12-14 1 16,9-14-12-16,4-10-6 15,3-5-3-15,11 0 4 16,7 0 18-16,5-5-5 0,7-6-6 16,1-2-4-1,-1 4-29-15,0 1-56 16,4 6-65-16,-2 2-165 15</inkml:trace>
  <inkml:trace contextRef="#ctx0" brushRef="#br0" timeOffset="357942.6286">21977 15756 507 0,'-3'-10'264'0,"-2"5"-149"15,0 1-47-15,2 3-42 16,0 1-15-16,2 0-7 15,0 0-7-15,-2 0-6 16,-2 10-16-16,0 5-8 16,4-1-36-16,1 1-83 15,2 1-117-15</inkml:trace>
  <inkml:trace contextRef="#ctx0" brushRef="#br0" timeOffset="358956.6305">22192 15645 93 0,'-12'-19'227'16,"3"5"-70"-16,2-4-58 15,3-8-27-15,1-6-31 0,3-2 0 16,0 2-1-16,0 3-4 15,7 10-31-15,7 6-3 16,4 4-1-16,6 4-2 16,5 5 1-16,3 2 0 15,-4 20 2-15,-7 8-2 16,-7 11-5-16,-11 2-1 15,-3 1 9-15,-10-5 7 16,-8-3-2-16,-5-5 2 16,5-13 4-16,2-4-5 15,2-5-1-15,3-6 1 16,0-3-4-16,-2 0 6 15,0-9-5-15,-2-11-6 0,3-6-30 16,7-1-41-16,3 5-26 16,2 4-29-16,13 13-175 15</inkml:trace>
  <inkml:trace contextRef="#ctx0" brushRef="#br0" timeOffset="359611.8316">22550 15391 212 0,'0'-5'182'16,"0"1"-24"-16,0-2-58 15,1-1-55-15,7 0 3 16,1 0-19-16,1 2-7 16,4 4-8-16,0 1-1 15,0 0-5-15,-2 6-3 16,-2 9-1-16,-1 5 3 15,-6 1-6-15,-3 0-2 16,0 8-1-16,-4 4 9 16,-14 3 0-16,-5 2 2 0,2-3-1 15,1-1 0-15,3-2 0 16,4-6 1-16,7-6 0 15,4-6 1-15,2-8-4 16,0-5-5-16,2-1 0 16,7 0 3-16,7 0 5 15,5 0 4-15,3-7-10 16,3-4-31-16,3 2-48 15,3 4-75-15,4 4-194 16</inkml:trace>
  <inkml:trace contextRef="#ctx0" brushRef="#br0" timeOffset="359939.4322">22932 15422 460 0,'-20'0'113'0,"0"10"-28"16,-1 9-28-16,6 6-16 15,8-2-12-15,5-2-14 16,2 4-13-16,1-2 2 16,10 3 6-16,2-4-1 15,0 2-2-15,1-3-3 16,-4-2-2-16,1-4-1 15,-5-3-2-15,-3-3-3 0,-3-3 3 16,0-3 0 0,-3 1-2-16,-7-1-4 0,-4 1 11 15,-4-2 7 1,-2-2-16-16,3 0-1 0,1 0-37 15,1-6-24 1,2-10-66-16,2-9-210 0</inkml:trace>
  <inkml:trace contextRef="#ctx0" brushRef="#br0" timeOffset="360142.2326">22871 15397 367 0,'7'-2'227'0,"10"-6"-138"15,5-4 3-15,8-2-38 16,8-2-39-16,2 5-12 0,-2 4-3 16,-8 7-13-16,0 0-76 15,-5 15-143-15,-6 12-212 16</inkml:trace>
  <inkml:trace contextRef="#ctx0" brushRef="#br0" timeOffset="360875.4339">21616 16421 295 0,'-3'3'200'0,"3"-3"-94"0,0 0 17 16,3 0-38-16,7 0-54 16,5-6-12-16,10-1-6 15,5 0-2 1,1 5-9-16,-1 2-2 0,-9 2 0 15,-5 17 0-15,-9 6-4 16,-7 6-4-16,-2 6 7 16,-19 12 5-16,-7-1-3 15,1 2 4-15,3-4-1 16,7-4-4-16,8-9 3 15,7-8 1-15,-1-7 5 16,3-8 4-16,0-3-2 16,0-7-3-16,3 0 0 0,4 0 2 15,11-3 6 1,6-9-3-16,3-8-3 15,6-2-8-15,-3 0-42 16,6 7-74-16,3 3-188 0</inkml:trace>
  <inkml:trace contextRef="#ctx0" brushRef="#br0" timeOffset="361078.2342">22049 16653 616 0,'-2'0'163'15,"2"-2"-63"-15,0 0-51 16,0 2-38-16,0 0-11 16,0 0-6-16,0 7-8 0,5 7-19 15,2 3-70-15,4 1-71 16,7 1-145-16</inkml:trace>
  <inkml:trace contextRef="#ctx0" brushRef="#br0" timeOffset="361405.8348">22171 16467 616 0,'0'-61'71'0,"17"-4"4"15,9 14-30-15,0 12-33 16,-2 18-2-16,-3 14-3 15,0 7-4-15,-1 8 3 0,1 20-3 16,-4 7-2-16,0 7 2 16,-6 5 4-16,-8-2-8 15,-3-3 6-15,0-3-5 16,-14-6 8-16,-5-6 4 15,1-5 5-15,3-5-3 16,2-6-4-16,2-3-3 16,0-8-3-16,1 0 2 15,1 0-4-15,1 0-10 16,0-14-55-16,8-6-109 15,0-11-175-15</inkml:trace>
  <inkml:trace contextRef="#ctx0" brushRef="#br0" timeOffset="362045.4359">22611 16375 412 0,'-5'-12'174'0,"5"7"-78"15,0 0-7-15,0-3-45 16,0 2-23-16,12-6-5 0,2 1-10 16,2 2-2-16,0-1 2 15,0 4 6-15,-7 6-1 16,-2 0-4-16,-4 0 1 15,-3 0-3-15,2 0-1 16,-1 0 1-16,-1 0-3 16,1 0 2-16,-1 0 1 15,2 0-1-15,0 7-3 16,1-2 1-16,2 4-1 15,3 1 1-15,-3-3 1 16,0 3-3-16,-1-3 4 16,1 5-3-16,-1 2-1 0,0 0 1 15,-3 4-1 1,-1 1 0-16,0 5 0 0,-1-1 2 15,-10 1 0-15,-5 2 4 16,-5 3-1-16,-1 3-2 16,1-1 0-16,2 1 0 15,4-3 2-15,4-5 1 16,6-5 2-16,2-6-4 15,3-6 1-15,0-5 1 16,0-2-1-16,0 2-3 16,7-1 1-16,6-1 2 15,4 4-5-15,7-4 0 16,1 0 0-16,0 0 0 0,0 0-3 15,2-4-63-15,2-1-68 16,2-5-221-16</inkml:trace>
  <inkml:trace contextRef="#ctx0" brushRef="#br0" timeOffset="362404.2365">23085 16323 153 0,'-16'-11'488'0,"-3"11"-374"0,-3 0-38 16,0 7-49-16,1 13-13 16,5 2 5-16,4 5-6 15,5-1-7 1,7 0-4-16,0 0 2 15,1 1-4-15,16 0 1 0,2 0 10 16,8-5-7-16,2-1 0 16,-4-1-2-16,-5-3 1 15,-8-1-2-15,-3-1 0 16,-7-3-2-16,-2 0 2 15,0-2 3-15,-6 0-1 16,-7-1 0-16,-1 2-1 16,-4-4 0-16,-7-2-19 0,1-1-41 15,-5 3-102 1,-2-4-208-16</inkml:trace>
  <inkml:trace contextRef="#ctx0" brushRef="#br0" timeOffset="362591.4369">23039 16325 686 0,'20'-13'172'0,"9"-4"-68"15,13-2-62-15,6 0-29 16,9 3-7-16,4 5-6 15,4 6-16-15,-5 5-100 16,-6 19-310-16</inkml:trace>
  <inkml:trace contextRef="#ctx0" brushRef="#br0" timeOffset="369315.0486">1704 17307 309 0,'0'2'61'0,"0"-2"-42"16,0 0-14-16,0 0-15 16,0 0-55-16,0 6-155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10-21T13:05:19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3378 11997 165 0,'2'-21'210'0,"-2"9"-117"16,0 5 13-16,1 5-16 16,-1 2-31-16,0 0-49 15,3 9-15-15,-3 15-3 16,2 11 25-16,0 15 7 15,-2 6 2-15,0 4-8 16,0 2-9-16,0-1 0 16,-2-2-7-16,-5-4 0 15,1-9-1-15,-1-5 0 0,4-11-4 16,3-9-41-16,0-11-56 15,0-8-62-15,10-2-130 16</inkml:trace>
  <inkml:trace contextRef="#ctx0" brushRef="#br0" timeOffset="187.2003">3350 11968 478 0,'0'-4'110'16,"9"2"-37"-16,23-3-49 0,19-9-20 15,21-4 3 1,10-4 1-16,3 5-5 0,-10 7-3 16,-3 6-4-16,-11 4-70 15,-11 0-159-15</inkml:trace>
  <inkml:trace contextRef="#ctx0" brushRef="#br0" timeOffset="358.8006">3498 12136 182 0,'21'0'187'16,"10"-3"-99"-16,9-8-48 15,5 1-32 1,-2 7-23-16,-2 3-158 15</inkml:trace>
  <inkml:trace contextRef="#ctx0" brushRef="#br0" timeOffset="561.6009">3448 12608 483 0,'0'4'133'0,"0"-4"-29"0,5 0-58 15,9 0-48 1,5 0 6-16,12 2 7 15,5 3 6-15,10-2-6 16,2 2-12-16,4-1-112 16,12 4-105-16</inkml:trace>
  <inkml:trace contextRef="#ctx0" brushRef="#br0" timeOffset="936.0016">4460 12677 462 0,'-23'3'213'0,"-9"0"-103"16,-10 5-42-16,-10 1-23 15,-3 2-19-15,-6-3-14 0,5-7-4 16,1-1-3-16,12-29 0 15,10-11-6-15,11-3-10 16,11 5 11-16,11 9-12 16,3 4 12-16,23-2-9 15,12-2-23-15,4 7-4 16,0 5 10-16,-12 13 17 15,-11 4 8-15,-11 12 6 16,-8 14-7-16,0 10-7 16,-10 0 14-16,-6-1 10 15,-2-4-9-15,3-4-4 16,1-5-2-16,5-8-11 0,2-5-51 15,7-8-26-15,0-1-100 16</inkml:trace>
  <inkml:trace contextRef="#ctx0" brushRef="#br0" timeOffset="1279.2022">4742 12194 220 0,'-6'13'120'0,"5"-9"3"15,1-4-32-15,0 0-22 16,7 0-3-16,13 0-42 15,14-3-10-15,18-1 15 16,11-6-20-16,4 3-6 16,-6 5-5-16,-6 2-87 15,-6 5-147-15</inkml:trace>
  <inkml:trace contextRef="#ctx0" brushRef="#br0" timeOffset="1466.4025">4856 12496 575 0,'0'0'151'16,"17"0"-80"-16,16-1-49 16,10-5-13-16,13 1-6 15,2 2 0-15,-3 3-4 16,4 0-44-16,-4 12-110 15,3 8-175-15</inkml:trace>
  <inkml:trace contextRef="#ctx0" brushRef="#br0" timeOffset="2152.8037">5663 11908 77 0,'-6'-10'222'0,"2"5"-140"16,0 3 18-16,2 2-20 15,2 0-36-15,0 0-29 16,0 17-20-16,0 22 2 0,0 19 36 16,0 19 8-1,-5 2-3-15,-5-1-11 16,0 0-15-16,5-10-5 15,0-6-3-15,5-10-2 16,0-13-3-16,0-10-2 16,3-9-12-16,0-9-24 0,2-8-31 15,4-3-66-15,5-14-132 16</inkml:trace>
  <inkml:trace contextRef="#ctx0" brushRef="#br0" timeOffset="2324.404">5693 12332 394 0,'28'-31'203'15,"2"-6"-89"-15,2-9-37 16,1 1-58-16,-7 5-15 16,-8 16-1-16,-12 11-3 0,-6 13-19 15,0 0-62-15,-9 14-57 16,-12 12-144-16</inkml:trace>
  <inkml:trace contextRef="#ctx0" brushRef="#br0" timeOffset="2496.0043">5654 12305 397 0,'0'3'159'15,"0"0"-78"-15,10 11-37 16,9 7 2-16,7 4-14 16,8 1-10-16,1 3-9 15,1-3-5-15,-4 1-4 0,-1 5-3 16,-6 4-42-1,0-3-78-15,1 4-119 16</inkml:trace>
  <inkml:trace contextRef="#ctx0" brushRef="#br0" timeOffset="2745.6047">6511 11991 375 0,'-14'0'234'0,"-2"16"-173"0,-13 14-16 16,-12 20 5-16,-7 11-13 16,7 7-25-16,2 2-10 15,6-2 0 1,7-12-2-16,7-6-1 0,6-19-15 15,8-16-46-15,5-8-53 16,0-7-146-16</inkml:trace>
  <inkml:trace contextRef="#ctx0" brushRef="#br0" timeOffset="3073.2054">6394 11947 378 0,'5'0'152'15,"3"5"-70"1,2 18-36-16,2 10 2 15,2 12-9-15,3 6-19 16,2 6-10-16,2 0 5 0,4 4-9 16,4-9 2-16,-3-5-2 15,-4-5-3-15,-6-10-1 16,-6-7 0-16,-8-10 0 15,-2-3-6-15,-9 0-29 16,-17 0 48-16,-13 7 1 16,-13 0-8-16,1 0 7 15,-1-1 1-15,10-7 1 16,9-5-3-16,5-4-5 15,3-2-3-15,5 0-2 16,0-3-4-16,6-4-6 16,7 3-35-16,4 1-61 0,3 3-109 15</inkml:trace>
  <inkml:trace contextRef="#ctx0" brushRef="#br0" timeOffset="3354.0058">7042 12155 477 0,'0'-5'222'15,"-3"5"-108"-15,-4 0-47 0,-5 0-35 16,-10 17-20-16,-7 17-12 16,-15 13 0-16,0 16 2 15,1 2 0-15,5-2-4 16,11-9 2-16,10-12-26 15,7-15-54-15,6-13-41 16,4-6-89-16</inkml:trace>
  <inkml:trace contextRef="#ctx0" brushRef="#br0" timeOffset="3541.2061">6767 12213 359 0,'0'1'198'0,"7"20"-97"15,7 12-21 1,4 7-19-16,4 3-32 0,1 1-8 15,-1 4-12 1,1-2-8-16,-3-5 3 0,0-7-16 16,3-7-69-16,2-9-91 15,2-13-254-15</inkml:trace>
  <inkml:trace contextRef="#ctx0" brushRef="#br0" timeOffset="3915.6067">7208 11872 407 0,'3'-14'206'15,"8"3"-123"-15,3 0-22 16,3 0-30-16,2 4-19 15,3 3-5-15,-1 4-2 16,-2 0-2-16,-3 0 1 16,-7 12 0-16,-3 5-5 15,-6 2-4-15,-2 8 15 16,-18 5 14-16,-4 4 16 15,-5 0-16-15,2 0-2 16,8 1-7-16,8-10-4 16,7-5-8-16,4-7 0 0,0-4 1 15,10-8 3-15,7-1-7 16,10-2 1-16,18 0 12 15,17-7-1-15,11-10-12 16,6-1-45-16,-4 6-91 16,-11 7-112-16</inkml:trace>
  <inkml:trace contextRef="#ctx0" brushRef="#br0" timeOffset="4446.0077">5254 13171 346 0,'26'1'124'16,"47"-1"-27"-16,37-13 15 15,45-16-30-15,44-12-34 16,26-4 9-16,10-2-26 16,-18 8-22-16,-26 11-5 0,-38 17-3 15,-30 10 0 1,-21 1-9-16,-17 3-59 15,-15 10-127-15,-19 3-266 16</inkml:trace>
  <inkml:trace contextRef="#ctx0" brushRef="#br0" timeOffset="4914.0086">6175 13664 432 0,'3'-4'151'16,"23"-15"-69"-16,10-1-21 16,7-4-26-16,4 2-11 15,-1 1-7-15,-5 7-11 16,-10 8-2-16,-9 6-1 15,-11 0-3-15,-7 13-8 16,-4 14-4-16,-8 8 14 16,-17 6 27-16,-10 15 4 15,-10 2-5-15,3 3 4 16,2-3-2-16,8-10-6 0,12-9-7 15,10-15-5-15,10-9-6 16,0-9-2-16,20-5-4 16,15-1 2-16,18 0 7 15,25-12-9-15,9-10 0 16,9-2 0-16,3 9-73 15,-3 13-153-15,-2 2-332 16</inkml:trace>
  <inkml:trace contextRef="#ctx0" brushRef="#br0" timeOffset="5569.2096">4470 14715 289 0,'0'5'178'15,"0"-5"-62"-15,12 0-39 16,26 0-41-16,19 0 9 15,18-12-23-15,14 1-15 16,-5 2-4-16,-5 6-1 16,-10 3-17-16,-11 0-100 15,-16 16-307-15</inkml:trace>
  <inkml:trace contextRef="#ctx0" brushRef="#br0" timeOffset="5756.4101">4493 15197 361 0,'0'0'336'0,"9"0"-203"16,27-15-36-16,25-16-46 16,21-4-28-16,20-4-17 15,-5 13-4-15,-4 22-3 16,-9 4-56-16,-5 19-173 15,-1 15-268-15</inkml:trace>
  <inkml:trace contextRef="#ctx0" brushRef="#br0" timeOffset="6973.2122">6007 14284 264 0,'0'0'70'15,"-8"16"27"-15,-14 29 24 16,-10 30-46-16,-7 5-17 0,-5 16 10 16,7 7-9-16,6 1-7 15,14-9-20 1,15-14-19-16,2-13-11 15,16-15-2-15,10-13 5 0,3-10-7 16,3-8-5-16,2-7-47 16,-2-6-93-16,2-4-122 15</inkml:trace>
  <inkml:trace contextRef="#ctx0" brushRef="#br0" timeOffset="8564.4149">6223 14636 19 0,'-4'3'41'0,"4"-3"20"16,0 0 2 0,0 0 14-16,-1 0-22 0,1 0-11 15,0 0-1 1,0 0-2-16,0 0-2 0,0 0-17 15,0 0-9-15,1 0 2 16,12 0 3-16,4-2-8 16,4-6-5-16,0 3-6 15,-1 2 7-15,-9 3-5 16,-3 0 2-16,-3 3-2 15,-4 9-7-15,-1 3 34 16,0 2 1-16,-8 8-2 0,-14 4 8 16,-6 12-6-16,-8 3 3 15,2 7 8-15,4 0-8 16,7-2-5-1,7-12-11-15,11-13-7 0,5-10-4 16,0-6-7-16,3-4 8 16,11 0-10-16,10-4 8 15,11 0 8-15,13 0 3 16,6-2-13-16,-1-11-63 15,-4 1-84-15,-6 3-73 16</inkml:trace>
  <inkml:trace contextRef="#ctx0" brushRef="#br0" timeOffset="8923.2156">6851 14657 504 0,'-20'-3'120'0,"-1"3"-57"16,-4 0-22-16,-1 18-26 16,-3 7-3-16,5 5 4 15,7 3-2-15,8-4-4 16,9-3-15-16,1-3 9 15,19-3 9-15,6 2-12 16,1-3 8-16,2-2-3 16,-1 0 4-16,-3-5-7 15,-5 2-1-15,-10-2-3 0,-6-4-5 16,-4 4-7-16,0-2 14 15,-7 0 9-15,-10-2-2 16,-4 2-3-16,-3-3-2 16,0-2-6-16,-1-2-25 15,-4-2-65-15,0-1-133 16</inkml:trace>
  <inkml:trace contextRef="#ctx0" brushRef="#br0" timeOffset="9141.616">6716 14671 542 0,'0'-6'131'0,"0"6"-53"15,1-1-49 1,14 1-22-16,9-6-2 0,10-2-3 15,16-9-14-15,3 0-72 16,3 5-75-16,3 5-347 16</inkml:trace>
  <inkml:trace contextRef="#ctx0" brushRef="#br0" timeOffset="9703.217">7241 14713 228 0,'-10'1'159'0,"6"-1"-13"16,2 0-50 0,1 0-25-16,-2-10-7 0,3 2-25 15,0-6-14-15,0 0-7 16,4-1-5-16,6 1-4 15,4 3-9-15,1 4-1 16,4 7 1-16,4 0-4 16,3 19 0-16,-4 10-1 15,-6 3 3-15,-9 7 0 16,-7 1 8-16,0 0 9 15,-14-2 5-15,-6-6-1 16,1-6-4-16,2-6-3 16,2-11 2-16,5-4 0 15,0-3 2-15,-1-2-3 0,1 0-5 16,-2 0-4-16,-2-15-3 15,0-9-2-15,-6-7-15 16,1-2-24-16,6-4-49 16,5 8-104-16,8 12-234 15</inkml:trace>
  <inkml:trace contextRef="#ctx0" brushRef="#br0" timeOffset="10030.8175">7601 14195 353 0,'0'-25'164'0,"0"13"-61"15,0 5-25-15,3 7-38 16,14 1-30-16,9 26 24 16,12 18 17-16,2 15-9 15,-2 13-3-15,-14 11-6 16,-10 5-7-16,-11 3-13 15,-3-9-4-15,0-2-1 0,-10-12-3 16,-1-12-1 0,0-11-3-16,-2-13 1 0,2-7-2 15,-4-13-24 1,3-6-56-16,-3 0-61 0,6-4-111 15</inkml:trace>
  <inkml:trace contextRef="#ctx0" brushRef="#br0" timeOffset="10639.2186">8259 14246 253 0,'14'-16'112'0,"-8"8"-2"15,-5 5-8-15,-1 3-66 16,0 0-11-16,-12 15 14 15,-4 16 2-15,-4 18 30 16,-1 17-5-16,4 11-5 16,6 5-15-16,4 4-9 15,7-3-13-15,0 4-24 16,0-7 0-16,0-10 0 0,9-7 0 15,3-14 0-15,5-6 0 16,1-10 0-16,4-8 0 16,-1-1 0-16,0-8 0 15,-2-2-121-15,5 0-143 16</inkml:trace>
  <inkml:trace contextRef="#ctx0" brushRef="#br0" timeOffset="14757.6259">8676 15036 49 0,'-18'0'367'16,"5"0"-234"-16,6-14-39 15,0-3-19 1,2-14-17-16,5-15-39 0,0-19-8 15,20-19-14-15,15-6-12 16,9 6 28-16,0 20-13 16,-8 31-7-16,-5 26-7 15,-9 11 1-15,-4 34 17 16,-12 20 1-16,-6 13 7 15,-9 6-3-15,-12-2 3 16,1-9-5-16,-1-12-2 0,4-15 2 16,0-10 0-1,1-10 0-15,1-8 4 16,-2-5-5-16,1-6 1 15,0 0-3-15,-1-11-11 0,3-4-40 16,6-2-87-16,6 2-220 16</inkml:trace>
  <inkml:trace contextRef="#ctx0" brushRef="#br0" timeOffset="14991.6263">9132 14945 490 0,'-5'-6'149'0,"1"6"-69"16,3 0-44-16,-1 0-30 15,0 0-13-15,2 0 3 16,-2 5-15-16,1 4-47 16,1 0-140-16</inkml:trace>
  <inkml:trace contextRef="#ctx0" brushRef="#br0" timeOffset="15397.227">9314 14662 149 0,'5'-23'399'15,"16"-2"-330"-15,4 1-18 16,2 2-26-16,0 7-1 15,0 12-3-15,0 3-7 16,-3 8-6-16,-3 14 3 16,-8 8-4-16,-6 3 7 15,-7 7 2-15,0 6 1 16,-21 5 17-16,-8 4-6 15,0-3 1-15,0-1-8 0,6-6-5 16,13-9-11-16,3-13-1 16,7-7-3-16,0-9-1 15,0-4 0-15,2-3-1 16,9 0 2-16,4 0-4 15,10-10-15-15,11-3-60 16,6-3-80-16,5 2-224 16</inkml:trace>
  <inkml:trace contextRef="#ctx0" brushRef="#br0" timeOffset="15771.6277">9821 14647 466 0,'0'-17'135'0,"3"8"-68"15,5 6-18-15,4-1-24 16,0 3-14-16,4 1 8 15,5 0 6-15,1 0 1 16,0 0-5-16,-4 6-13 16,-7 3-13-16,-4 5 5 15,-7 3 2-15,0 10 7 16,-8 2 0-16,-10 7 7 15,-5 6 5-15,-1-1 13 0,6-5-8 16,5-5-9 0,8-6-6-16,5-12 0 0,0-5 0 15,5-2-2-15,8-3-9 16,9 0 0-16,5-3 0 15,4 0 0-15,4 0-6 16,-1-1-83-16,1-2-83 16,0 3-264-16</inkml:trace>
  <inkml:trace contextRef="#ctx0" brushRef="#br0" timeOffset="16848.0295">21081 4855 327 0,'-12'2'172'16,"12"-2"-44"-16,2-16-29 16,28-22-40-16,18-28-19 15,27-31-21-15,24-27-11 16,19-17-5-16,10-5-2 15,-1 6 3-15,-4 14-2 16,-13 19-5-16,-9 13-3 16,-14 16-15-16,-13 6-15 0,-14 6-4 15,-15 4 3-15,-11 0 7 16,-10 3-26-16,-6 2-77 15,-13 9-159-15</inkml:trace>
  <inkml:trace contextRef="#ctx0" brushRef="#br0" timeOffset="17238.0301">21862 3356 310 0,'33'-1'153'15,"16"-23"-32"-15,16-11-52 16,11-6-18-16,12-4-21 16,3 3-2-16,-6 8-13 15,-11 13-11-15,-25 17-4 16,-19 4 0-16,-13 19-20 15,-10 19 8-15,-6 13 22 0,-1 7-2 16,-13 5 7-16,-9 0 8 16,-4-5-8-16,0-8-5 15,9-8-7 1,6-11-3-16,10-9-1 0,1-8-33 15,0-7-68-15,5-6-48 16,3-1-198-16</inkml:trace>
  <inkml:trace contextRef="#ctx0" brushRef="#br0" timeOffset="17674.8309">22098 2263 109 0,'-21'0'313'16,"-4"0"-219"-16,-5 22-15 16,-4 5-13-16,2 12-17 0,2 11-7 15,12 1 0-15,7 1-11 16,11-6-17-16,5-8-6 15,19-4-1-15,10-8-3 16,1-6 5-16,4-8-5 16,4-1-3-16,3-3-27 15,2 2-61-15,-1-5-25 16,1 4-124-16</inkml:trace>
  <inkml:trace contextRef="#ctx0" brushRef="#br0" timeOffset="17940.0314">22336 2551 554 0,'-3'-15'110'15,"3"3"-21"-15,0 1-26 16,11 1-21-16,7 3-24 16,7 4-14-16,0 3-4 15,0 0-3 1,-8 14-9-16,-7 3-7 0,-8 3 24 15,-2-2-5-15,0-1-1 16,-14-1 0-16,-5-3 15 16,-3 3-7-16,0-6 0 15,4-1-4-15,5-7-5 16,6-2-10-16,3 0-19 15,1-11-44-15,3-12-28 0,0 0-66 16,9-9-192-16</inkml:trace>
  <inkml:trace contextRef="#ctx0" brushRef="#br0" timeOffset="18314.4321">22614 2430 278 0,'0'0'179'0,"0"0"-22"15,0 0-69-15,0 5-34 16,0 7-30-16,0 5-12 15,0 3 12-15,0 4 5 0,0 0-12 16,0-3-9 0,0-7-3-16,0 0-2 0,2-7-1 15,0-5 0-15,-1-2 0 16,1 0 2-16,2 0-3 15,1-5-4 1,7-12-6-16,5-9 30 0,7-15-15 16,0-3-3-16,-4 8-2 15,-8 16-3-15,-8 16 0 16,0 4-2-16,2 17-14 15,-2 12 2-15,4 9 18 16,-4 8 2-16,-3 6 0 16,1-9-2-16,1-5 0 15,2-7-17-15,3-9-50 0,1-1-60 16,9-3-113-1</inkml:trace>
  <inkml:trace contextRef="#ctx0" brushRef="#br0" timeOffset="18595.2326">22909 2389 394 0,'0'-5'205'16,"0"5"-85"-16,0 0-33 15,0 5-55-15,0 8-21 0,7 11-14 16,1 1 18-1,4 3 5-15,2 0 2 16,0-8-7-16,2 0-4 16,-1-6-1-16,-1-4 2 0,-4-5-3 15,-4-5 1 1,-1 0 4-16,3-5 8 0,4-12-10 15,2-5-7-15,3-6-11 16,-6-3-29-16,7 1-41 16,9 1-57-16,9 7-79 15,10 14-205-15</inkml:trace>
  <inkml:trace contextRef="#ctx0" brushRef="#br0" timeOffset="18860.4331">23466 2653 306 0,'-7'10'148'0,"3"-6"12"0,-3-4-18 15,-5 0-38-15,-8-2-37 16,-1-9-29-16,-6-1-15 16,-1-5-13-16,0-1-6 15,6-1-4-15,6 0 1 16,12 3 0-16,4-4-6 15,0 0-16-15,4 8-4 16,12 0-20-16,5 7 19 16,1 5-5-16,1 0-19 15,-6 0-21-15,-5 8 11 16,-4 4-14-16,-2-1-131 15,4 6-96-15</inkml:trace>
  <inkml:trace contextRef="#ctx0" brushRef="#br0" timeOffset="19219.2337">23592 2467 383 0,'0'-5'227'0,"0"5"-119"15,0 0-28-15,0 2-42 16,0 9-22-16,1 4-17 15,4 5 8-15,0 7 7 16,1 1 6-16,-3-1-7 16,-1-5-6-16,-1-5-4 0,-1-8 0 15,0-3 1 1,0-6-2-16,0 0 6 15,0 0 11-15,0-4 10 16,0-7-1-16,0-9-13 0,0-8-15 16,0-8 0-1,0-10 0-15,0-3 0 0,6-1 0 16,6 3 0-16,3 11-5 15,4 8-30-15,6 13-9 16,5 10-37-16,11 5-50 16,2 0-86-16,1 9-193 15</inkml:trace>
  <inkml:trace contextRef="#ctx0" brushRef="#br0" timeOffset="19437.6341">23954 2156 233 0,'-8'-28'383'16,"5"18"-260"-16,0 5-4 15,3 5-42 1,0 1-46-16,0 26-28 0,0 16-11 16,-1 12 10-16,-3 15-1 15,1-3 1-15,-2-5-1 16,1-4 0-16,-3-5-19 15,2-5-43-15,1-9-47 16,3-8-52-16,0-12-256 16</inkml:trace>
  <inkml:trace contextRef="#ctx0" brushRef="#br0" timeOffset="19593.6344">23867 2473 425 0,'0'-9'213'16,"0"9"-76"-16,15 0-54 15,19 0-62 1,16-6-14-16,10 3-4 15,9 3-1-15,-6 0-8 0,-1 21-67 16,-3 8-145-16</inkml:trace>
  <inkml:trace contextRef="#ctx0" brushRef="#br0" timeOffset="21028.8368">10290 14446 318 0,'0'-23'113'15,"0"3"-6"-15,0 8-33 16,0 0-22-16,0 9-13 15,0 3-6-15,13 10-24 16,11 26-3-16,5 17 39 0,0 16-8 16,-3 15-8-16,-13-1-2 15,-6 3-8 1,-7 1-3-16,0 5-7 15,-15-6-4-15,-8-3-6 0,-1-10 3 16,0-15 1-16,1-16-3 16,8-19-23-16,8-15-55 15,5-8-61-15,2-15-70 16</inkml:trace>
  <inkml:trace contextRef="#ctx0" brushRef="#br0" timeOffset="21481.2377">10669 14156 61 0,'0'-20'387'16,"2"3"-291"-16,12-4-43 16,1 2 2-16,-3 11-23 15,0 6 1-15,3 2-7 16,4 0-12-16,3 7 9 15,4 8-2-15,-5 2-3 16,-3 4 1-16,-2 1-7 16,-4-2-1-16,-8 4 1 15,-1 2 0-15,-3-3 1 0,0 0 3 16,0-4-4-16,-5 0 2 15,-8 1-1-15,3 0-3 16,-2-3 0-16,4 1-5 16,3-7-3-16,5-2-2 15,0-5-1-15,0-3 0 16,5 1-1-16,6-1 3 15,8-1-3-15,8 0 9 16,6 0-3-16,1-5 1 16,3-7-19-16,-5 5-27 15,1 2-78-15,-1 2-93 16</inkml:trace>
  <inkml:trace contextRef="#ctx0" brushRef="#br0" timeOffset="22729.2398">5778 15783 227 0,'0'0'88'0,"0"0"-3"16,12 0 17-16,9 0-40 15,0 0 1-15,9 0-12 16,9-5 0-16,9-3-6 16,14-6-7-16,8-4-10 15,8 1 0-15,9-1-13 0,0 2-6 16,4 5 1-1,-2 1-8-15,0-1 0 0,-4 5-1 16,-5-3 1-16,-5 6-1 16,1 3-2-16,-1 0 3 15,2 0-2-15,3 0-1 16,5 0 2-16,2 3-1 15,5 0 0-15,3-1 1 16,-1 0-1-16,-2-2 0 16,-4 0 0-16,-2 0 1 15,-5 0-1-15,-1 0 0 16,4-14-1-16,-1-3 1 15,-4-2-1-15,1 1 1 16,-4 1-2-16,-3-2 1 0,2 5 3 16,-4 3-3-16,5 2-1 15,-1 4 1 1,3 3 0-16,-7 2 1 15,-3 0-3-15,-5 0 2 0,-3 0 0 16,-4 0 0-16,2 0 1 16,-2 0-2-16,-1 0 3 15,0 0-1-15,4-7-1 16,1 2 2-16,6-5-1 15,7 3 1-15,3-5-3 16,6 4 2-16,0 3 0 0,-2 1 1 16,-4 4 0-1,-4 0-3-15,-8 0 3 16,0 0 0-16,-9 0-2 15,-3 0 2-15,-1 0-2 0,-10 2-13 16,-3 3-7 0,-6-1-8-16,-7-1-10 0,-5 0-24 15,-10-1-27-15,-10 5-136 16</inkml:trace>
  <inkml:trace contextRef="#ctx0" brushRef="#br0" timeOffset="23306.4409">7988 16201 476 0,'0'-19'135'15,"17"2"-81"-15,9-4 18 0,9-3-34 16,7 3-10-16,4 3 1 16,4 4 7-16,-5 5-15 15,-8 9-1 1,-16 0-10-16,-13 8-17 0,-8 13 6 15,-2 7 4-15,-23 4 2 16,-11 12 1-16,-10 7 3 16,-2-2 4-16,5-4 2 15,13-6-1-15,18-16-2 16,10-9-2-16,2-7-4 15,5-5-3-15,15 1 10 16,13-3-10-16,14 0-3 0,16 0 0 16,3-5 0-16,0-10 0 15,-7 1 0 1,-13 4 0-16,-12 7-62 0,-11 3-120 15,-10 13-293-15</inkml:trace>
  <inkml:trace contextRef="#ctx0" brushRef="#br0" timeOffset="24039.6421">4656 17290 504 0,'12'0'102'15,"45"-5"0"-15,38-19-25 16,-18 4-45-16,3 8-21 15,-6 10-6-15,-9 2-5 0,-9 0-51 16,-8 14-84 0,-11 12-200-16</inkml:trace>
  <inkml:trace contextRef="#ctx0" brushRef="#br0" timeOffset="24226.8425">4736 17662 584 0,'0'0'123'15,"26"0"2"-15,13 0-47 16,18-13-46-16,15-3-20 16,5-2-9-16,1 7-3 0,-4 11-2 15,-8 0-46 1,-11 11-93-16,-11 22-207 15</inkml:trace>
  <inkml:trace contextRef="#ctx0" brushRef="#br0" timeOffset="25006.8439">3295 14567 208 0,'-5'-35'242'0,"5"25"-143"15,0 7 2-15,0 3-28 16,0 5-45-16,0 25-28 16,0 20 14-16,-3 18 23 15,1 7 2-15,1 4-6 16,1-11-9-16,0-3-16 15,0-4-5-15,-3-13 0 16,-1-7-1-16,-3-13-6 16,4-11-29-16,-4-9-33 0,3-5-37 15,-1-3-16 1,4-11-117-16</inkml:trace>
  <inkml:trace contextRef="#ctx0" brushRef="#br0" timeOffset="25147.2441">3315 14608 327 0,'38'-12'176'0,"7"-2"-68"16,0-1-70-16,-1 6-32 16,-5 6-3-16,-2 3-14 15,-4 0-74-15,-4 12-180 0</inkml:trace>
  <inkml:trace contextRef="#ctx0" brushRef="#br0" timeOffset="25334.4445">3375 14734 511 0,'0'0'120'0,"13"0"-55"16,11 0-35-16,7 0-24 15,8 0-5-15,-2 0-17 16,1 5-59-16,-6 10-232 15</inkml:trace>
  <inkml:trace contextRef="#ctx0" brushRef="#br0" timeOffset="25506.0448">3343 15151 514 0,'0'0'168'16,"4"0"-31"-16,10 0-74 15,9 0-32-15,4-1-19 16,8-4-9-16,6 4-7 15,6-3-42-15,4 2-69 16,9 2-96-16</inkml:trace>
  <inkml:trace contextRef="#ctx0" brushRef="#br0" timeOffset="25833.6453">3956 15162 432 0,'-18'3'266'0,"-4"-3"-115"16,0 0-63-1,-2 0-40-15,-1 0-27 16,-2-4-7-16,6-3-11 0,3-6-3 16,2-2 0-16,6-9 0 15,8-10-7-15,2-1-22 16,0 0-14-16,14 7-2 15,3 11 12-15,1 9 9 16,-3 8 20-16,-1 0 2 16,-3 7-1-16,-5 7 7 0,-3-4 7 15,-3-3-1 1,0-2-7-16,0-2 0 15,-6-1 2-15,-12 4 0 16,-1 3-43-16,-1-1-80 0,0 3-135 16</inkml:trace>
  <inkml:trace contextRef="#ctx0" brushRef="#br0" timeOffset="26473.2465">3299 17249 291 0,'-4'-5'209'0,"4"5"-114"15,0 0-22-15,0 0-26 16,0 17-31-16,0 12 2 0,0 14 17 16,0 10 7-16,0-2-16 15,3-2 1 1,-2-6-14-16,2-6-7 15,-3-2-5-15,0 0 4 0,0-5 0 16,-3-5-14-16,-4-7-23 16,2-9-32-16,3-7-49 15,0-2-41-15,2-9-74 16</inkml:trace>
  <inkml:trace contextRef="#ctx0" brushRef="#br0" timeOffset="26660.4468">3312 17200 317 0,'0'-2'139'0,"13"-2"-53"0,15-4-23 16,10-5-23-16,5-1-22 15,5 3-14-15,-2 5-3 16,-3 6-13-16,-4 0-37 15,-4 4-167-15</inkml:trace>
  <inkml:trace contextRef="#ctx0" brushRef="#br0" timeOffset="26863.2471">3336 17430 310 0,'0'0'215'0,"17"0"-106"16,10 0-15-16,8-12-40 15,5-4-36-15,-1 1-12 16,-4 7-8-16,-4 8-93 16,-4 5-61-16,-9 19-397 15</inkml:trace>
  <inkml:trace contextRef="#ctx0" brushRef="#br0" timeOffset="27066.0475">3395 17689 422 0,'-1'3'245'0,"1"-3"-105"15,0 0-64-15,7 0-48 16,11 0-24-16,5-5-4 16,8-8 13-16,8-1-10 15,4 4-19-15,6 4-47 16,3 6-57-16,4 0-35 15,0 13-166-15</inkml:trace>
  <inkml:trace contextRef="#ctx0" brushRef="#br0" timeOffset="27393.6481">4008 17723 339 0,'-9'0'326'0,"0"0"-198"15,-3 0-32-15,-4 0-45 16,-3-5-29-1,-3-5-12-15,1-4-1 0,2-3-4 16,3-8-3-16,5-10 0 16,7-7-11-16,4-10-12 15,10-2-3-15,14 4 7 16,1 13 5-16,0 17 5 15,-2 11 4-15,-2 9-3 16,-5 0 1-16,-6 12-7 16,-6 9 9-16,-4 1 3 0,-5 4 8 15,-12-4 4-15,-1-4 0 16,0-6-3-1,0-5-1-15,0-6-4 16,4-1-9-16,1 0-28 0,8 0-55 16,5-11-61-16,5-5-155 15</inkml:trace>
  <inkml:trace contextRef="#ctx0" brushRef="#br0" timeOffset="29359.2515">5671 17166 326 0,'-5'0'194'0,"-14"8"-99"16,-10 4-28-16,10 9-2 15,-1 9-22-15,4 8-7 0,2 8-15 16,4 7-2-16,5 10-4 16,4-1 0-16,1-5-8 15,5-7 6-15,7-4-9 16,4-12 2-16,5-8 0 15,-1-8-4-15,1-12 3 16,1-6-1-16,1 0-3 16,-2-4-4-16,-4-13-5 15,-1-6 2-15,-5-4 1 16,-8-2-4-16,-3-3 3 15,-3 2 6-15,-18 1 2 0,2 1-2 16,-1 8 1 0,2 3-1-16,0 8-3 0,-1 9-5 15,4 0-9-15,2 2-14 16,8 11-35-16,5 1-41 15,1 1-30-15,25-1-89 16</inkml:trace>
  <inkml:trace contextRef="#ctx0" brushRef="#br0" timeOffset="29780.4523">6033 17644 348 0,'-5'-10'270'0,"5"9"-168"16,-3-9-12 0,-1-2-35-16,1 3-31 0,0 6-3 15,3-1-10-15,-1 4-6 16,1 0-4-16,0 0-2 15,0 0-1-15,0 0-2 16,0 0 1-16,0 0 3 16,-1 0-2-16,1 0 0 15,0 4 0-15,0-2-1 0,0-1 4 16,0-1-1-1,0 0 3-15,0 2-1 0,0 0 0 16,0 6-2 0,0-1 1-16,0 5 0 0,2-4 0 15,-2-2 1 1,0-4-1-16,0-2 1 0,0 0-2 15,0 0-20-15,0 0-61 16,0-2-82-16,7 2-192 16</inkml:trace>
  <inkml:trace contextRef="#ctx0" brushRef="#br0" timeOffset="30154.8529">6269 17509 554 0,'0'-15'122'0,"2"-10"-14"16,12-19-30-16,7-2-42 15,3 3-23-15,2 4-3 16,-2 11 2-16,2 12-2 15,-4 14-3-15,-2 2-6 16,0 19-2-16,-6 13 0 16,-3 11 0-16,-9 3 4 15,-2 7 3-15,-5-4 3 16,-8-8 8-16,-7-3-10 15,-1-6 4-15,2-2-2 16,-4-7-6-16,6-10 7 16,1-6-10-16,4-5 0 0,-2-2 0 15,2 0 0-15,-3-17 0 16,-2-7-23-16,2-10-19 15,8-9-23-15,7 1-65 16,14 3-166-16</inkml:trace>
  <inkml:trace contextRef="#ctx0" brushRef="#br0" timeOffset="30513.6536">6866 17206 568 0,'-18'9'118'0,"-2"3"-17"16,0 2-53-16,6 0-21 16,5 4-9-1,5-6-7-15,4 4-10 0,5 2-6 16,11 7 10-16,7 3 13 15,3 5-4-15,-2-1-2 16,-3 0-1-16,-4 1-7 16,-5-3-3-16,-2-1 2 15,0-7 0-15,-7-6-4 16,-3-6 2-16,0-5 2 15,0-3 2-15,-12-1 3 0,-6 2 3 16,-7 3-4 0,-5 2-4-16,-2 2-6 15,0-4-16-15,6 4-30 0,7-7-36 16,14-3-64-16,5 0-181 15</inkml:trace>
  <inkml:trace contextRef="#ctx0" brushRef="#br0" timeOffset="30732.0539">6890 17186 553 0,'0'0'174'0,"4"0"-48"16,4-6-59-16,10-8-49 0,8 4-15 15,5-1-3 1,6 3 1-16,4 5-15 0,3 3-53 16,5 0-92-16,2 15-164 15</inkml:trace>
  <inkml:trace contextRef="#ctx0" brushRef="#br0" timeOffset="31153.2547">7359 17513 159 0,'-7'-2'242'0,"5"2"-123"15,0 0-5-15,0 0-28 16,2 0-8-16,0 2-24 15,0 2-20-15,2 5-14 16,6 4-7-16,4 6 2 16,5 9 14-16,2 2-2 0,7 2-10 15,3-3-8 1,3-5-2-16,1-9-7 0,-4-8 0 15,-2-7 0-15,-6-3 0 16,-1-23 0-16,-6-11 0 16,-2-16 0-1,-5 2 0-15,-7-5 0 0,0-5 0 16,-9-3-14-16,-8 1-67 15,3 0-86-15,9 19-141 16</inkml:trace>
  <inkml:trace contextRef="#ctx0" brushRef="#br0" timeOffset="31356.055">7441 17149 514 0,'35'0'181'0,"19"-15"-48"15,13-15-54-15,6-6-48 16,-7 7-17-16,-3 9-12 16,-8 9-2-16,0 11-83 15,4 5-332-15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10-21T13:07:44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3800 11879 421 0,'0'-7'136'0,"-1"7"-61"15,-3 5-46-15,1 22-23 16,-2 12 14-16,-1 12 28 16,-1 9-6-16,-1 1-19 15,1 0-12-15,0-2-6 0,2-1-2 16,4-12 0-16,1-10-3 15,0-9 3-15,0-11-25 16,0-8-48-16,3-8-30 16,9 0-32-16,7-19-140 15</inkml:trace>
  <inkml:trace contextRef="#ctx0" brushRef="#br0" timeOffset="171.6003">3773 11826 408 0,'22'-14'143'16,"22"0"-58"-16,11-5-43 0,11 1-17 16,0 3-20-1,0 3-3-15,-5 8-1 0,-7 4-19 16,-12 0-66-16,-5 12-149 15</inkml:trace>
  <inkml:trace contextRef="#ctx0" brushRef="#br0" timeOffset="374.4006">3777 12061 359 0,'4'0'187'0,"24"-2"-100"16,10-6-66-1,15-2-7-15,3 4-11 16,-5 6-6-16,-8 0-80 16,-5 5-251-16</inkml:trace>
  <inkml:trace contextRef="#ctx0" brushRef="#br0" timeOffset="577.201">3780 12484 203 0,'0'0'342'16,"0"0"-213"-1,8 0-15-15,15 0-81 16,11 0-18-16,8-9 0 16,9 2-12-16,-2 5-55 0,3 2-132 15,5 11-385-15</inkml:trace>
  <inkml:trace contextRef="#ctx0" brushRef="#br0" timeOffset="904.8015">4491 12555 586 0,'-11'0'211'16,"-6"0"-105"-16,-7 0-43 15,-5-3-29-15,-1-4-13 0,-4-8-19 16,-1-1-2-16,3-7 0 15,0-15 0-15,8-8 0 16,10-5 0-16,13 0 0 16,2 6-14-16,24 8-13 15,6 19-12-15,0 9-11 16,-6 9 23-16,-7 0 15 15,-7 17 5-15,-7 3 1 16,-4 2 1-16,0 2 9 16,0-7 14-16,-2-1-5 15,-1-6-7-15,2-7-4 16,1-2-15-16,0-1-33 15,0 6-83-15,0 1-128 0</inkml:trace>
  <inkml:trace contextRef="#ctx0" brushRef="#br0" timeOffset="1248.0021">4959 12048 7 0,'-6'5'281'16,"6"-5"-160"-16,0 0-8 15,0 1-47-15,4 0-23 16,16-1 10-16,16 0-25 15,18 0-2-15,10-2-14 16,3-7-8-16,-2 2-26 16,-8 7-78-16,-5 0-251 15</inkml:trace>
  <inkml:trace contextRef="#ctx0" brushRef="#br0" timeOffset="1450.8026">5027 12299 680 0,'0'-5'167'0,"9"0"-98"16,11-1-34-16,10-1-28 15,13 0-6-15,5 3 0 16,1 3-13-16,0 1-53 15,2 1-84-15,1 13-137 16,8 1-93-16</inkml:trace>
  <inkml:trace contextRef="#ctx0" brushRef="#br0" timeOffset="2620.8046">5920 11887 163 0,'0'-11'181'16,"0"11"-42"-16,0 0-38 15,0 0-43-15,-5 21-35 16,-2 12-4-1,1 12 21-15,5 2 15 0,1 3-5 16,0-3-27-16,0-5-2 16,4-5-2-16,1-7-9 15,-3-4-7-15,-1-4-1 16,-1-4 2-16,0 0-7 15,0-2-37-15,-2-5-30 16,-1-11-49-16,3 0-62 16</inkml:trace>
  <inkml:trace contextRef="#ctx0" brushRef="#br0" timeOffset="2823.605">5977 11805 355 0,'34'-13'155'0,"17"-6"-67"16,8 5-37-16,0 6-35 16,-4 7-12-16,-9 1-4 15,-7 4-24-15,-8 10-100 0,-2 1-188 16</inkml:trace>
  <inkml:trace contextRef="#ctx0" brushRef="#br0" timeOffset="2995.2053">6025 12013 285 0,'17'0'211'0,"14"-3"-122"15,12-4-41-15,7-3-39 16,4 5-6-16,-2 3-52 15,-9 2-221-15</inkml:trace>
  <inkml:trace contextRef="#ctx0" brushRef="#br0" timeOffset="3182.4056">6020 12254 105 0,'0'0'426'15,"0"1"-302"-15,9-1-41 16,15 0-24-16,11 0-33 15,12 0-14-15,8-8-8 16,5-6-56-16,1 11-84 16,-2 3-210-16</inkml:trace>
  <inkml:trace contextRef="#ctx0" brushRef="#br0" timeOffset="3463.2061">6710 11978 199 0,'0'-5'523'0,"0"5"-383"16,0 0-67-16,0 10-44 15,-4 12-30-15,-1 8-2 16,0 15 11-16,-6 11 2 15,-1 5-5-15,1 4-2 16,-3-2 1-16,5-5-4 16,2-12-4-16,5-11-18 15,2-14-43-15,0-8-50 0,5-7-51 16,9-6-196-1</inkml:trace>
  <inkml:trace contextRef="#ctx0" brushRef="#br0" timeOffset="3619.2063">6716 12262 512 0,'23'-32'196'0,"5"-2"-81"16,-3-1-72-16,-2 6-24 15,-5 9-13-15,-6 8-6 16,-8 6-21-16,0 6-74 0,-3 0-116 15</inkml:trace>
  <inkml:trace contextRef="#ctx0" brushRef="#br0" timeOffset="3790.8067">6683 12291 231 0,'4'14'330'0,"13"6"-201"16,2-1-20-16,3 5-50 15,0-3-30-15,-2-4-18 16,1 6-8-16,-5-2-15 15,-2 4-144-15,1 1-251 16</inkml:trace>
  <inkml:trace contextRef="#ctx0" brushRef="#br0" timeOffset="4960.8086">3361 13151 92 0,'-15'-5'426'16,"-13"5"-343"-16,-3 20-23 16,-6 19-10-16,-2 14-1 15,6 7-3-15,8 6-16 16,11 0-12-16,11-2-10 15,3-6-1-15,7-6 5 16,10-12-7-16,9-13-2 0,0-11-1 16,2-7 0-16,-1-9 1 15,1-6-7-15,-3-17 1 16,-9 0-7-1,-9-2-2-15,-7 4 4 0,0 0 7 16,-11-2-1-16,-12 0 4 16,-5 4 4-16,-4 0-5 15,2 2-2-15,10 3 0 16,8 4-9-16,8 10-66 15,4 0-77-15,11 7-227 16</inkml:trace>
  <inkml:trace contextRef="#ctx0" brushRef="#br0" timeOffset="5475.6096">3699 13589 26 0,'-1'-3'337'0,"1"0"-170"0,-4-6-47 16,2-2-27-1,-4-6-25-15,-2-4-19 0,1-5-28 16,1-11-1-16,-1-3 0 15,5-3-7-15,2 2-9 16,0 3-5-16,11 11 1 16,3 5-1-16,2 8 3 15,2 9 0-15,6 5-2 16,4 14-1-16,2 20-2 15,-9 8 3-15,-10 8 0 16,-7 0 5-16,-4-1 4 16,-8 2 5-16,-6-10-7 15,0-11 4-15,1-11-3 16,3-5-3-16,3-14 2 0,0 0 5 15,-1 0-3-15,-3 0-9 16,-4-2 0-16,-1-10 0 16,3-7 0-16,0 3-8 15,5 0-38-15,5 11-52 16,3 5-92-16,13 2-279 15</inkml:trace>
  <inkml:trace contextRef="#ctx0" brushRef="#br0" timeOffset="6146.4108">3528 13641 201 0,'-2'-7'284'0,"2"5"-174"15,0-1-29-15,0 0-23 16,0 3-17-16,0 0-8 15,0 0-14-15,0 0-13 16,0 0-5-16,0 0-5 16,0 3 4-16,0 3 4 15,2 2 6-15,-1-2 0 0,2-3 2 16,-3-3-1-16,0 0 4 15,0 0 6-15,0 0-1 16,0 0-3-16,0-2-5 16,0-2-4-16,0 4-3 15,0-3-6-15,0 1-6 16,0 2-12-16,0 0-20 15,0 0-12-15,0 0-32 16,2 2-5-16,3 4 15 16,3 6-56-16,8-1-147 15</inkml:trace>
  <inkml:trace contextRef="#ctx0" brushRef="#br0" timeOffset="6723.6118">4298 13162 153 0,'0'-3'323'0,"-5"-1"-182"15,-7 4-35-15,-6 0-28 16,-4 0-34-16,-6 0-15 15,-5 17-11-15,2 5-7 16,2 4 0-16,10 1-3 0,7 1-3 16,11-1-6-1,1 5 0-15,16-4 1 0,9 1 2 16,4-4 2-1,5-6-2-15,1-1 0 0,-2-7-1 16,-7 4-1 0,-6 2 1-16,-8-2-3 0,-10 3-1 15,-2 0 1-15,-2 6 1 16,-14 0 3-16,-6-1 3 15,-4-5-1-15,0-8 3 16,3-3-7-16,5-5-12 16,4-2-8-16,4 0-21 15,5-14-40-15,4-6-48 16,1-12-175-16</inkml:trace>
  <inkml:trace contextRef="#ctx0" brushRef="#br0" timeOffset="6942.0122">4152 13215 277 0,'0'-4'398'15,"0"4"-273"-15,11-2-50 16,18-2-67-16,13-3-7 15,10 0 1-15,-1 2-1 16,-1 5-17-16,-5 0-93 16,-1 8-124-16</inkml:trace>
  <inkml:trace contextRef="#ctx0" brushRef="#br0" timeOffset="7394.413">4929 13430 209 0,'-3'0'226'16,"2"0"-95"-16,0 3-32 16,1-3-36-16,0 0-18 15,1 2-10-15,23 0-18 0,16 0-1 16,18-2 16-1,6 0-21-15,3 1-12 16,-11 6-51-16,-10 5-142 16,-2 5-349-16</inkml:trace>
  <inkml:trace contextRef="#ctx0" brushRef="#br0" timeOffset="7612.8134">4938 13635 507 0,'11'0'209'16,"17"0"-96"-16,7 0-54 16,10-3-29-16,0 0-22 0,1 0-7 15,-5 3-6-15,-5 0-81 16,-4 0-146-16</inkml:trace>
  <inkml:trace contextRef="#ctx0" brushRef="#br0" timeOffset="8954.4157">5980 13408 75 0,'0'-9'52'16,"0"1"-17"-16,0 6 21 0,0 0-17 15,0-1-9 1,0-1 7-16,0 2 2 0,0-1 8 15,0 0 3-15,0 3 2 16,0-2-5-16,0 0-9 16,0 1-8-16,0-1-3 15,0 1-5-15,0-1 0 16,0 1-3-16,0 1-6 15,0 0-2-15,0 0-4 16,0 14-8-16,0 10-11 16,0 7 22-16,0 1 13 15,0 5 2-15,0-4-8 16,0-5-8-16,0-5-1 15,0-4-1-15,0-9-4 0,0-2-2 16,0-7 0-16,0-1 2 16,0 0 4-16,1 0 4 15,0 0 7-15,2-15 16 16,2-13-13-16,1-11-19 15,5-11-3-15,7-3 1 16,3 6-2-16,3 11-2 16,-3 12 0-16,-4 13-1 15,-2 9-1-15,1 2-2 16,-1 17-1-16,-1 12 4 15,-4 8 2-15,-5 3 6 0,-1-3-1 16,-1 1 4-16,-1-12-3 16,3-9-3-16,0-8 0 15,1-7 0-15,-2-2 3 16,-2 0 6-16,3-12 8 16,4-15 7-16,5-11-14 15,2-6-7-15,2-9-4 16,2 9 1-16,-4 12-3 15,-3 15 3-15,-3 17-4 16,4 8-8-16,0 24 2 16,2 6 7-16,-1 6 3 15,0-2 1-15,-2 1-1 16,-2-4 2-16,-1-3-1 0,0-7 0 15,-2 5-32-15,-2-2-43 16,-1 2-7-16,-2-1-100 16,6-2-137-1</inkml:trace>
  <inkml:trace contextRef="#ctx0" brushRef="#br0" timeOffset="9313.2164">6665 13361 507 0,'-2'-11'151'0,"2"2"-46"0,0 4-18 15,0 5-36-15,0 0-33 16,0 12-15-16,0 13-10 16,7 12 10-16,3 4 7 15,2-1 0-15,1-3-1 16,-2-2-5-16,0-9-2 15,-5-6 2-15,-1-11 0 16,2-7 3-16,-6-2 6 16,5 0 16-16,2-14-16 15,5-12-13-15,4-9 0 16,1-5 0-16,-1-6 0 15,0 6 0-15,0 1-2 16,-1 9-91-16,-3 13-94 0,0 14-185 16</inkml:trace>
  <inkml:trace contextRef="#ctx0" brushRef="#br0" timeOffset="9828.0173">7152 13087 302 0,'-1'-3'207'15,"1"2"-73"-15,0-2-23 16,0-2-29-16,11-7-18 16,12-3-54-16,6-4 0 15,6 2-4-15,-5 7-1 16,-5 8 3-16,-7 2-3 0,-8 0-5 15,-6 19-3-15,-4 5-2 16,-1 4 3 0,-15 4 6-16,-9-1 6 15,3 0 1-15,6-8-3 0,6-8-1 16,8-6-2-16,2-3-2 15,0-4 0-15,0-1 2 16,10-1 0-16,8 1 4 16,7 0 1-16,10-1-1 15,1 0-9-15,0 0-4 16,-2 2-35-16,-4 3-67 15,-2 8-144-15</inkml:trace>
  <inkml:trace contextRef="#ctx0" brushRef="#br0" timeOffset="10374.0182">5846 14061 233 0,'0'0'190'0,"0"0"-85"16,27 0-10-1,31-3 8-15,33-15-35 0,38-7-12 16,14 1-13-16,2 5-20 15,-6 5-15-15,-9 8 7 16,-14 6-4 0,-4 0-9-16,-7 0-2 0,-16 0 1 15,-6 0-12-15,-14 0-33 16,-15-4-35-1,-11-1-65-15,-25 0-119 0</inkml:trace>
  <inkml:trace contextRef="#ctx0" brushRef="#br0" timeOffset="10888.819">6435 14543 441 0,'0'-9'142'0,"11"1"-68"0,11-3-25 16,4-3-2-1,7-1-8-15,2 2-6 16,-1 1-5-16,-4 5-9 0,-3 4-6 16,-9 3-7-16,-6 0-4 15,-6 17-3-15,-6 8 0 16,-2 8 1-16,-18 5 11 15,-8 8 7-15,-7 0-6 16,-3-2-1-16,4-5 3 16,14-7 0-16,8-11 5 15,9-11-7-15,3-9-6 16,14-1 5-16,12 0-7 15,13-1-4-15,7-12 0 16,5-4 0-16,6 2 0 0,3-3 0 16,3 8-28-16,-2 10-123 15,-3 3-254-15</inkml:trace>
  <inkml:trace contextRef="#ctx0" brushRef="#br0" timeOffset="21450.0377">12782 6990 120 0,'0'-17'108'0,"0"0"-20"16,0 6 4 0,0 6-22-16,0 1-25 15,0 4-9-15,0 0 1 16,0 0-4-16,0 0-11 15,0 0-4-15,0 0-10 0,0 0-3 16,0 0-3-16,0 0 1 16,0 0-1-16,0 2-5 15,0 9-2-15,-3 5 5 16,1 3 12-16,-4 4 4 15,1-2-1-15,2 1-4 16,-1-1 1-16,1 1 0 0,3 0-3 16,-1-3 1-1,0 1 0-15,-1-5-4 16,2-3-3-16,0-6-2 15,-2-1 0-15,2-2 0 0,0-3 1 16,0 2-2 0,0 0 1-16,0 0 1 0,0 0 0 15,6-1 0-15,2 2-1 16,2 2 4-16,1 0-3 15,4-3 0-15,1 0 1 16,0 1 2-16,2-3-4 16,3 0 1-16,-2 3 0 15,1-3-1-15,-2 0-2 16,0 0 2-16,2 0-1 15,1 0 1-15,2 0-1 16,2 0 2-16,0 0-2 16,-1 0 0-16,2 0 1 0,-1 0-1 15,1 0-1-15,-3 0 1 16,1 0 0-16,2 0 1 15,-3 0 0-15,1 0-2 16,-5 0 1-16,0 0 0 16,-3 0 1-16,-1 0-2 15,-1 0 0-15,-2 0 1 16,5 0 2-16,0 2-3 15,2 0 2-15,2-1-2 16,3-1 2-16,-1 0-2 16,3 1 2-16,-1 1-1 15,-1-1 0-15,4 1 0 0,-5 0-1 16,0 1 1-16,-3 0 1 15,-1 0-2-15,0-2 3 16,0-1-2-16,1 3 0 16,2-3 0-16,-1 0-1 15,3 0 1 1,-3 0 2-16,-4 0-4 0,1 3 2 15,3-2 0-15,-1 0 1 16,2 1-2-16,1 1 1 16,-3-2 1-16,0 2-1 15,1-3-1-15,0 3 1 16,-1-1 0-16,2 0 0 15,2-1 1-15,1 2-2 0,3-2 3 16,3 2-4-16,3-3 3 16,3 0-1-16,2 3-1 15,-2-3 1 1,1 1-1-16,-4 2-1 0,-4 0 0 15,-6 1 1-15,-5-1-1 16,0 2 1-16,-4 1 1 16,-1-3-1-16,1 0 0 15,-3-1 2-15,5 1 0 16,0-2-2-16,7-1 1 15,2 0 1-15,7 0-2 16,5 0 1-16,0 0 0 0,-1 0-2 16,-5 0 1-1,0 0 1-15,-1 0 0 16,-2 0-2-16,2 0 2 15,-5 0 0-15,0 0 0 16,-1 0 0-16,-2 0 0 0,0 0-1 16,2 0 2-16,-2 0-1 15,-1 0 2-15,-2 0-4 16,-4 0 1-16,-3 0 1 15,-1 0 0-15,3 0-1 16,0 0 1-16,3 0 0 0,2 0-1 16,8 0-1-1,2-2-2-15,2-3-7 16,1 1 7-16,-1 0 1 15,-1 1 4-15,2 1-3 0,0 2 2 16,-4-3-1 0,-1 3 0-16,-1 0 1 0,-3-3 0 15,0 3 0-15,-1-3 1 16,-1 0-1-16,-1 0-1 15,-5 1 2-15,1-1 0 16,-4 0-1-16,-7 2-1 16,1 0 1-16,-4 1 0 15,-1-2 0-15,-2 2 1 16,3-1-1-16,1-1 0 15,6 0 0-15,1-1 0 16,6-1 0-16,4-2 0 16,2-1 0-16,1-2 0 15,5 1 0-15,-4-1 0 0,1 0 0 16,-2 1 0-16,-3 0 1 15,1 1 0-15,-3 0-2 16,-3 0 2-16,-5 3-2 16,-1 1 2-16,-3 0-1 15,-2 0-1-15,3-1 3 16,-1 4-2-16,5-3 0 15,1 0-1-15,1 1 1 16,0-2 0-16,4 1 0 16,-3 0 0-16,2 0-1 15,2-1 3-15,-1 0-2 0,-1 1 0 16,-3 0 1-1,-6 2-2-15,0-2 0 0,-1 1 2 16,1 2 0-16,2-5-1 16,-1 5 0-16,1 0-1 15,2-1 2 1,1-1-1-16,5 1 0 0,3 0 0 15,6-2 0-15,4-1 0 16,2 1 2-16,-1-1-2 16,-2 1 0-16,-1 1 1 15,-6 1-1-15,-4 1 0 16,-11 0 1-16,-1 0-1 15,-4 0 0-15,-3 0 1 0,3 0-1 16,4 0-1-16,-1 0 1 16,3 0 0-1,7 0 0-15,4 0 0 16,8 0 0-16,6 1 2 0,2 1-2 15,3 2 0-15,2-1 1 16,0 0-1-16,0 0 1 16,1-1 0-16,1-2 0 15,-2 0 0-15,-3 0 0 16,0 2 0-16,0-1-2 15,0-1 1-15,-3 1 1 16,-3 1-1-16,1-1 0 0,-6-1 1 16,-1 0-1-1,1 0 0-15,-3 0 0 16,0 0 1-16,-2 0-1 15,-3 0 0-15,2 0 1 0,-5 0-1 16,3 0 0 0,3-1 0-16,4-1 0 0,4 2 0 15,2 0 0-15,4 0 0 16,-4 0 0-16,3 0 0 15,-4 0-1-15,-2 0 1 16,-5 0 0-16,-1 0 0 16,-2 0 0-16,-4 0 0 15,2 0 0-15,-4 0 0 16,-4 0 1-16,-1 0-1 15,0 0 0-15,0 0 0 16,3 0-1-16,1 0 1 16,-1 0 1-16,-1 0-1 0,-3 0 0 15,1 0 1 1,-2-2 0-16,0-1 0 0,1-1 0 15,0 4-2-15,0-3 2 16,0 0-1-16,-4 2-1 16,2 1 1-1,-1-2 0-15,2 1 0 0,0-1 0 16,1-1 0-16,0-1-1 15,-2-1 4-15,-2 0-1 16,0-1 2-16,0 2 7 16,-4-1 1-16,0 3-7 15,0-1 0-15,1 3 0 16,-2-2 1-16,1 1 1 0,-1-2 5 15,1-3 0-15,-1 0 0 16,0-2-1-16,3 0-6 16,-3 4-2-1,0-1-1-15,0 3 0 0,0 1-3 16,0 1-17-16,0 0-39 15,-17 8-85 1,-5 13-112-16</inkml:trace>
  <inkml:trace contextRef="#ctx0" brushRef="#br0" timeOffset="35474.4623">6169 14823 99 0,'1'-5'135'0,"2"4"-50"16,-3 1 17-16,0 0-26 16,0-1-27-16,2 1-11 15,-2 0-8-15,2-1-7 0,-2 1-6 16,0 0 3-16,0-3-4 15,0 3 3-15,0 0-1 16,0 0-2-16,0 0-4 16,0 0-1-16,0 0 0 15,0 0-4 1,0 0 4-16,0 0 0 0,0 0-2 15,0 0-4-15,0 0 1 16,0 0 0-16,-7 0-3 16,-1 4 1-16,1 0 2 15,-4 2 1-15,-1 2 1 16,-2 1-3-16,0 1-1 15,-2 0 0-15,0 2-3 0,-2-6 2 16,3 4-1-16,-1 0 1 16,1-2 0-1,2-1-1-15,-1 0 2 16,-2 0-2-16,2 1 1 0,-2-1-1 15,-2 3 1-15,-2 0-2 16,2-4 1-16,1-1 2 16,1 2 2-16,2-6 1 15,-3 2 4-15,1-2-2 16,0-1-1-16,-5 0-3 15,0 0-2-15,-5 0 1 16,4 0-2-16,-1 0 0 16,2-3 2-16,-3-3-2 15,1 1 0-15,2 1 0 16,0 0 0-16,-3-3 1 15,2 0-1-15,-2 0-1 16,-3-1-1-16,-1-1 1 0,1-1 2 16,-3 2-2-16,3-1 1 15,1 3 11-15,3-2-7 16,1-1-3-16,3 1 0 15,-1-4-1-15,4-1-1 16,-4 2 2-16,1 0-3 16,-5-3 2-16,0 0-2 15,-3-2 0-15,2 1 0 16,2 0 0-16,2 0 0 15,1 1 0-15,0 2 0 16,2-1 0-16,-2 0 0 16,0-1 0-16,0 0 0 0,1 2 0 15,-1-1 0-15,2 0 0 16,1 2 0-16,2-1 0 15,-2-1 0-15,0-2 0 16,0 3 0-16,-2-2 0 16,1 1 0-16,0-1 0 15,2-3 0-15,-2 1 0 16,-3-2 0-16,3 0 0 15,3-2 0-15,-1 2 0 16,5 1 0-16,-2-4 0 16,2 6 0-16,-2-2 0 15,1 0 0-15,-1-1 0 16,-1-2 0-16,-1-1 0 0,0 1 0 15,5-2 0-15,-1 3 0 16,2 0 0-16,1 1 0 16,1 3 0-1,1-1 0-15,0 4 0 0,1-1 0 16,-2 1 0-16,1-2 0 15,2 2 0-15,-1 2 0 16,0-3 0-16,0 1 0 16,-2-4 0-16,2 4 0 15,1-1 0-15,-3 1 0 16,3-1 0-16,0 1 0 15,1-1-2-15,0 1-8 0,0 3-10 16,0 1-5 0,3 2-17-16,0 0-20 15,4 0-53-15,10 6-53 16,-2 0-151-16</inkml:trace>
  <inkml:trace contextRef="#ctx0" brushRef="#br0" timeOffset="36036.0632">4279 14170 29 0,'-2'5'199'15,"2"-5"-136"-15,0 0 37 16,0 0-6-16,0 0-36 15,0 0-1-15,1-9-7 16,7-8-13-16,2-13-13 16,5-10-9-16,-1 1 0 15,3-6-4-15,2 5-4 0,-6 4-2 16,0 4-3-16,-2 4 3 15,-4 3-2-15,-2 13 1 16,-1 3 0-16,-3 9 6 16,1 0-1-16,3 0-13 15,-1 12-9-15,7 7 16 16,1 3 7-16,2 2 4 15,3-3 0-15,2-1-4 16,10 0 6-16,1-3-5 16,-2-3-8-16,0-4 4 0,-6-1-3 15,-6-1 2 1,-2 1-25-16,-6 6-95 0,-8-1-171 15</inkml:trace>
  <inkml:trace contextRef="#ctx0" brushRef="#br0" timeOffset="37174.8653">2873 15949 179 0,'-15'0'169'15,"4"0"-55"-15,8 0-28 16,3 0-35-16,0 0-20 0,2 0-10 16,9-4-8-1,7-4-9-15,9-4-2 0,4 2-1 16,3 3 2-16,-5 7 2 15,0 0 1-15,-10 0 2 16,-3 3-2-16,-6 6-1 16,-5 0 5-16,-3 5 4 15,-2 4 19-15,-7 10 12 16,-15 8 1-16,-8 3-18 15,-4 1-11-15,5-6-2 16,6-5 1-16,9-5-7 16,5-7-3-16,7-7-1 15,2-6-1-15,0-1-4 16,0-3 2-16,0 0-4 0,9 0 2 15,9 0 7-15,8 0 2 16,3 0-9 0,4 0-46-16,0-5-95 15,0 0-22-15</inkml:trace>
  <inkml:trace contextRef="#ctx0" brushRef="#br0" timeOffset="37736.4663">3681 15911 184 0,'9'-9'191'15,"-5"4"-44"-15,-4 5-56 16,0 0-43-16,0 0-18 16,-13 11-4-16,-6 13 16 15,-8 4 1-15,-4 10-18 16,-3-1-11-16,1 1-7 15,3-4-4-15,4-3-1 16,5-4-1-16,4-5-19 0,8-7-25 16,5-6-42-1,4-7-18-15,0-2-43 0,1 0-91 16</inkml:trace>
  <inkml:trace contextRef="#ctx0" brushRef="#br0" timeOffset="37923.6665">3509 15956 537 0,'0'0'131'0,"0"0"-38"16,0 0-58-16,0 0-37 16,5 15 10-16,7 9 24 15,1 4-7-15,4 1-17 16,4 3-4-16,3-1 1 0,0-1-9 15,1 2-49-15,2 2-77 16,0-3-94-16</inkml:trace>
  <inkml:trace contextRef="#ctx0" brushRef="#br0" timeOffset="38625.6678">4152 15833 241 0,'2'-11'172'0,"1"5"-73"16,-2-2-15-16,0 4-29 15,-1 2 2-15,0-1 1 16,0 3-15-16,0 0-10 16,-2 0-7-16,-12 0-16 15,-7 14-6-15,-2 11 2 16,-5 7 3-16,7 9 1 15,7 0-4-15,7 5 3 16,3-3-4-16,4-4-1 0,0-4-3 16,7-9 0-1,9-2 0-15,5-10 2 0,9-5 1 16,0-7 4-16,1-2-5 15,-6-3-1-15,-8-10-4 16,-10-2 0-16,-6 0 1 16,-1-2-4-16,-5 3-3 15,-13-1-3-15,-4 1-2 16,-4 3-1-16,0 0-11 15,0 4-39-15,8 4-58 16,4 3-113-16</inkml:trace>
  <inkml:trace contextRef="#ctx0" brushRef="#br0" timeOffset="38844.0682">4437 16073 644 0,'-6'0'144'16,"6"0"-58"-16,-2 0-54 15,2 0-27-15,0 0-6 16,0 0-17-16,0 2-76 0,0 7-60 15,0 5-131-15</inkml:trace>
  <inkml:trace contextRef="#ctx0" brushRef="#br0" timeOffset="39171.6688">4626 15948 601 0,'-2'-37'106'16,"2"7"-38"-16,7-3-23 15,5 7-29-15,4 8-8 16,0 10-4-16,7 8-5 16,-1 0 4-16,-1 23 2 15,-3 8 2-15,-8 5-2 16,-4 3 4-16,-6-5-1 15,0-4 9-15,-6-3-1 0,-9-5 3 16,-3-5-2 0,-1-3-6-16,-3-5-5 0,1-4-1 15,3-4-1-15,4-1-7 16,5 0-16-16,1-7-33 15,5-9-43-15,1-4-86 16,2 0-321-16</inkml:trace>
  <inkml:trace contextRef="#ctx0" brushRef="#br0" timeOffset="39592.8696">5141 15700 201 0,'-1'-14'442'0,"-5"6"-324"15,3 6-32-15,-6 2-49 16,-6 0-30-16,-5 17-6 15,0 8 4-15,0 8-1 16,8 3-3-16,6-1-2 16,6-1 1-16,0-4 0 15,15-2 0-15,8-2 1 0,5-6 2 16,4 0-1-1,-2 0-1-15,-6-5-1 0,-6-1 0 16,-9 2 0-16,-9 1-1 16,0 1 3-16,-14 3 6 15,-7-2 1 1,-3-1 0-16,2-3-3 0,4-6-3 15,4-1 1-15,2-4-3 16,2-1 1-16,0-1-23 16,3-2-53-16,0 0-102 15,3 0-214-15</inkml:trace>
  <inkml:trace contextRef="#ctx0" brushRef="#br0" timeOffset="39795.6698">5118 15767 339 0,'0'-5'315'0,"0"4"-187"16,0 1-47-16,15 0-58 15,9 0-7-15,8 0-9 16,5 0-5-16,-1 0 1 15,1 9-48-15,-6 3-129 16,-3 10-270-16</inkml:trace>
  <inkml:trace contextRef="#ctx0" brushRef="#br0" timeOffset="40279.2708">5794 15966 334 0,'-23'0'149'0,"10"5"-47"16,6-2-21-16,4 0-25 15,3-3-19-15,1 1-4 0,21-1-7 16,17 0 14 0,13 0-25-16,10 0-10 0,-4 0-3 15,-5 0-54-15,-7 0-131 16,-6 5-373-16</inkml:trace>
  <inkml:trace contextRef="#ctx0" brushRef="#br0" timeOffset="40482.071">5801 16162 638 0,'7'-12'165'0,"29"3"-89"15,10-6-51-15,8 1-18 16,-1 4-5-1,-4 9-2-15,-4 1-74 16,-1 5-123-16,-2 15-153 0</inkml:trace>
  <inkml:trace contextRef="#ctx0" brushRef="#br0" timeOffset="46176.081">6470 16006 0 0,'-11'-28'185'0,"6"2"-86"15,4 3-18-15,1 2 21 16,0 7-31-16,0 3-7 15,0 7-5 1,0 4-21-16,0 0-17 0,0 0-18 16,0 6-4-16,3 13 14 15,2 11 16-15,-1 2-8 16,-3 8-9-16,-1-2-6 15,1-5-5-15,0-8 1 16,1-8-1-16,1-8 0 16,-2-6 1-16,0-3 5 0,1 0 5 15,0 0 4-15,3-15-2 16,2-10-11-1,4-14-3-15,0-10-1 16,1 0-1-16,-2 10 1 0,-3 12-3 16,0 14 0-16,0 12-7 15,0 1-2-15,3 14 12 16,1 15 1-16,-1 4 0 15,-2 5 0-15,-1-3 0 16,-2-8 0-16,-1-7 1 16,1-7-1-16,-2-9 0 15,-1-1 1-15,0-3 5 0,1 0 7 16,0-13-5-1,2-11-4-15,3-11-4 16,0-6 0-16,2 1 0 16,0 5-2-16,0 12 1 0,-3 11-1 15,-2 12-6 1,2 0-2-16,5 16 11 0,2 16 0 15,1 7-1-15,0 7-1 16,-3-1-28-16,1-5-64 16,2-5-41-16,3-2-126 15</inkml:trace>
  <inkml:trace contextRef="#ctx0" brushRef="#br0" timeOffset="46488.0816">6959 15903 198 0,'-8'-3'382'0,"5"2"-265"16,3 1-13-16,0 0-73 16,0 3-34-16,3 18 9 15,0 8 10-15,5 8-2 16,0 5-5-16,-1-4-6 15,3-12 0-15,-4-5-2 16,-1-13 0-16,1-5 2 16,-2-3 12-16,3 0 22 15,3-11-8-15,2-18-21 16,3-8-5-16,0-8-4 15,0-8-21-15,-3 0-41 0,2-1-72 16,2 5-147 0</inkml:trace>
  <inkml:trace contextRef="#ctx0" brushRef="#br0" timeOffset="46893.6824">7349 15446 396 0,'-3'-16'217'16,"3"5"-126"-16,0 1-1 16,0 3-46-16,0 5-18 0,2 0-8 15,2 2-13-15,7 0-5 16,3 0 0-1,4 0 0-15,2 0 1 16,3 7-1-16,-4 1 1 0,-3 1-1 16,-7-1 0-16,-3 3 0 15,-3 1-2-15,-3 1 2 16,0 8 2-16,0 1 0 15,-3 2 4-15,-9 2 9 16,-1 1 0-16,0-1 0 16,2-1-2-16,5-7-5 15,5-4-5-15,1-7-1 0,0 0 0 16,1-6 0-16,15 4 3 15,8-4 3 1,6-1-1-16,6 0-9 16,-2 0-27-16,-2 3-65 0,-7 7-120 15,-6 8-354-15</inkml:trace>
  <inkml:trace contextRef="#ctx0" brushRef="#br0" timeOffset="47704.8838">3941 16962 287 0,'-18'5'189'0,"9"-5"-61"15,4 0-34-15,3 0-16 16,2 0-20-1,0 0-20-15,0 0-19 16,0 0-10-16,5 0-7 0,15 0-4 16,13-9 4-16,7 0 0 15,4 1-1-15,-5 3-1 16,-7 5-2-16,-14 0 0 15,-9 13-2-15,-7 8 3 16,-2 8 2-16,-18 5 4 16,-12 3 3-16,-9 4 10 15,1-6-2-15,4-6 4 0,6-6-3 16,10-9-8-1,10-3-2-15,8-7-5 16,0-4-4-16,0 0-1 16,7 4 0-16,13-1 2 0,8-2 9 15,9 1-15-15,9-2-32 16,5 0-51-16,4 0-124 15,1 0-265-15</inkml:trace>
  <inkml:trace contextRef="#ctx0" brushRef="#br0" timeOffset="47923.2842">4649 17016 294 0,'-15'0'383'0,"-2"0"-256"15,-1 8-57-15,-5 11-33 16,-7 6-16-16,2 6-10 0,3-1-5 15,2 0-4-15,8-3 0 16,1-7-2-16,2-2-11 16,5-7-20-16,-1-5-38 15,3-3-31-15,3-3-23 16,2 0-86-16,0 0-96 15</inkml:trace>
  <inkml:trace contextRef="#ctx0" brushRef="#br0" timeOffset="48079.2845">4401 17048 214 0,'-5'-15'288'0,"5"10"-140"16,0 5-47-16,0 0-54 15,0 0-35-15,5 8-6 16,11 12 10-16,4 6-6 0,3 6-2 16,1 0 0-16,0-3-40 15,1-1-110-15,1 0-162 16</inkml:trace>
  <inkml:trace contextRef="#ctx0" brushRef="#br0" timeOffset="48422.4851">4936 16917 493 0,'-4'-16'238'0,"4"13"-118"0,0 3-59 15,0 0-46-15,-4 7-21 16,-1 20 6-1,-2 9 6-15,1 7 4 16,2 2-4-16,2-2-5 0,2-7 2 16,0-7-3-16,1-7 1 15,8-10-2-15,1-3-4 16,2-9 4-16,1 0 0 15,0-12-1-15,-2-8 0 16,-5-3 2-16,-6 0 3 16,0 0-1-16,-15 1-2 15,-7 3 1-15,1 2-1 16,-1 5 0-16,4 4-2 15,8 4-13-15,5 4-43 16,2 0-82-16,3 7-71 16</inkml:trace>
  <inkml:trace contextRef="#ctx0" brushRef="#br0" timeOffset="48672.0855">5211 17169 640 0,'-6'-9'156'0,"6"9"-83"16,0 0-32-16,0 0-33 15,0 0-12-15,0 0-6 16,0 2-3-16,0 5-41 0,6 1-55 15,4 1-53-15,3 0-225 16</inkml:trace>
  <inkml:trace contextRef="#ctx0" brushRef="#br0" timeOffset="48937.286">5339 17117 376 0,'0'-40'313'0,"0"-1"-205"15,7 2-43-15,4 6-44 16,2 10-6-16,0 11-10 15,-2 12-6-15,6 0-2 16,-6 12 4-16,0 15-1 0,-4 4 2 16,-6 3 0-16,-1 0 2 15,0-2 8-15,-6-8 6 16,-7-2 2-1,-1-4-8-15,-5-6-5 0,3-1-3 16,3-9-2-16,4-1-8 16,4-1-28-16,5 0-17 15,0-6-30-15,7-18-36 16,16-12-131-16</inkml:trace>
  <inkml:trace contextRef="#ctx0" brushRef="#br0" timeOffset="49233.6865">5763 16873 325 0,'-7'-7'298'16,"-3"3"-158"-16,0 3-51 0,-8 1-65 16,2 0-15-16,-4 12 2 15,3 10-5-15,9 4-4 16,8 0-2-16,0 2 1 15,9-1 4-15,11-5-1 16,5-1 2-16,3-1-2 16,-2-1-3-16,-4-1 1 15,-8-6-3-15,-6-3 2 16,-7-1-3-16,-1-2 1 0,-5-1-2 15,-10 1-7 1,-9-2-20-16,-3-2-54 16,-1-2-47-16,-3 0-95 15,5 0-153-15</inkml:trace>
  <inkml:trace contextRef="#ctx0" brushRef="#br0" timeOffset="49405.2868">5777 16886 399 0,'19'-5'215'15,"6"5"-92"-15,1 0-60 16,0 0-36-16,9 0-16 16,-5 0-2-16,7-8-17 15,-1-1-49-15,-1-1-109 16,-4 8-311-16</inkml:trace>
  <inkml:trace contextRef="#ctx0" brushRef="#br0" timeOffset="49935.6876">3841 17582 386 0,'50'-21'178'15,"20"4"-48"-15,17-1-30 16,18 1-41-16,10 3-19 0,15 2-4 16,14 3-2-16,15 4-13 15,8-2-5-15,1 2-10 16,-16 4-4-16,-20 1 0 15,-24 0-1-15,-18 0-1 16,-24 0 2-16,-18-2-4 16,-14-3-16-16,-18 1-34 15,-10-1-72-15,-5 2-63 16</inkml:trace>
  <inkml:trace contextRef="#ctx0" brushRef="#br0" timeOffset="51901.2911">4787 17831 212 0,'0'3'264'0,"0"-3"-169"15,0 0-1-15,9-4-25 16,10-10-28-16,5-4-14 15,5 1-11-15,4 2-8 16,-2 7 1-16,-1 8-6 16,-9 0-2-16,-5 12-1 15,-11 13 1-15,-5 9 3 16,0 5 2-16,-20 5-1 15,-4-1 5-15,-3 3 12 16,0-7 8-16,5-8-3 0,6-9-9 16,8-9-4-1,5-7-5-15,3-3 0 0,0-3 0 16,0 0-5-1,3 0-1-15,5 0-3 0,11 0-1 16,12 0 7 0,6-5 2-16,4-2-8 0,2-4-3 15,1 5-27-15,1 6-63 16,1 0-141-16</inkml:trace>
  <inkml:trace contextRef="#ctx0" brushRef="#br0" timeOffset="52525.2922">6347 17379 204 0,'-1'0'171'16,"1"0"-68"-16,0 0-5 0,0 0-44 15,3 0-20-15,11 0-5 16,10 0-7-16,11 0-7 15,8-2-4 1,1-2-7-16,4 3-3 0,-2 1 1 16,-5 0-31-16,-5 0-59 15,-7 10-171-15</inkml:trace>
  <inkml:trace contextRef="#ctx0" brushRef="#br0" timeOffset="52712.4926">6465 17532 391 0,'0'0'226'16,"12"0"-126"-16,11 0-13 15,12 0-38-15,3 0-27 16,3 0-15-16,-2 0-4 15,2 4-23-15,2 9-114 16,5 4-149-16</inkml:trace>
  <inkml:trace contextRef="#ctx0" brushRef="#br0" timeOffset="53274.0935">7085 17229 289 0,'-7'-23'202'15,"2"6"-105"-15,2 11-6 16,3 3 2-16,0 3-27 15,0 0-36-15,0 8-19 16,8 16-12-16,5 15 12 16,1 9 24-16,0 0-6 15,0-7-11-15,-2-4-7 16,0-6-6-16,-3-10-2 15,-5-8-2-15,-1-8 1 0,1-5-1 16,-3 0 5 0,-1 0 5-16,6-1 1 0,4-14-12 15,8-13 0-15,9-10 0 16,1-6 0-16,-2 1 0 15,-8-3 0-15,-5 0-32 16,-5 4-50-16,-4 14-79 16,6 7-122-16</inkml:trace>
  <inkml:trace contextRef="#ctx0" brushRef="#br0" timeOffset="53726.4944">7564 16751 281 0,'0'-3'270'15,"0"-4"-172"-15,0 4-6 16,1 1-49-16,8 0-22 15,4 2-5-15,1 0-7 16,2 0-3-16,-1 3 5 16,-1 8-2-16,0-4 1 15,-2 1-4-15,-3-1-2 0,-2 0-2 16,0-2-1-1,-3-1 0-15,0 1-1 16,-3-2 0-16,-1 1 1 16,0 6-1-16,-7 7 1 0,-10 7 8 15,-2 3 2-15,3-2 6 16,8-5-6-16,8-8-7 15,0-4-4-15,10 0 5 16,12-3 11-16,6-3 7 16,8-2 2-16,8 0-12 15,-3 0-8-15,-7-6-3 16,-10 5-2-16,-9 1-4 15,-8 0-58-15,-5 15-125 16,-2 3-257-16</inkml:trace>
  <inkml:trace contextRef="#ctx0" brushRef="#br0" timeOffset="54397.2955">3620 17310 261 0,'0'6'94'0,"12"-6"-17"0,23-14 42 16,22-24-18-16,25-19-40 15,13-8-30 1,7-9-15-16,-6 12-10 16,-12 10-6-16,-11 19-21 0,-18 22-110 15,-11 11-306-15</inkml:trace>
  <inkml:trace contextRef="#ctx0" brushRef="#br0" timeOffset="56971.3001">4641 18060 39 0,'-7'0'150'0,"2"0"-29"15,5 0 8-15,0 0-33 16,0 0-17-16,0 0-10 15,0 0 3-15,2 0-11 16,3 0-14-16,0 0-12 16,10 0-6-16,0 0-5 15,11-8-2-15,5-4 0 16,11-8-4-16,13-10-8 15,17-15-10-15,8-5 0 16,2-4 0-16,-9 8 0 0,-16 9 0 16,-20 15 0-16,-17 13 0 15,-12 9-86-15,-8 0-70 16,0 15-124-1</inkml:trace>
  <inkml:trace contextRef="#ctx0" brushRef="#br0" timeOffset="58125.7021">8252 17427 222 0,'-10'-12'117'0,"2"8"-3"15,4 4-46-15,1 0-19 16,1 0-28-16,2 9-3 15,0 8 5-15,11 2 16 16,9 2 3-16,10 0 1 16,6-2 8-16,12-2-23 15,12-6-8-15,10-7 0 0,10-4-9 16,7-4-4-1,5-19 1-15,0-16-2 16,2-14 2-16,3-15-4 16,1-10-1-16,-1-15-1 0,4-10-1 15,-2-15 1-15,2-11-1 16,-1-13 0-16,-1-3-3 15,-4-2-3-15,-9 19-12 16,-9 16 3-16,-8 23 6 16,-5 14 4-16,5 6 2 15,3 3-1-15,1 6-2 0,1 10-1 16,-8 7-6-1,-5 11-14-15,-4 7-9 16,-9 7-20-16,-7 7-12 16,-13 11-76-16,-10 0-121 15</inkml:trace>
  <inkml:trace contextRef="#ctx0" brushRef="#br0" timeOffset="58484.5027">10335 15613 517 0,'0'-5'102'15,"0"5"-13"-15,7 0-37 0,10 0-11 16,11 0-6-16,9 0-10 16,8 0-7-16,6 5-1 15,2 5-9-15,2 1-4 16,-11 5 0-16,-12 0-4 15,-15 1 1-15,-17 4 3 16,0 5 6-16,-25 6 3 16,-11 3 0-16,-3 1-1 15,-4-4-9-15,7-6-1 16,12-9-3-16,9-5-24 15,15-5-45-15,0-6-51 16,21 0 8-16,19-1-126 0</inkml:trace>
  <inkml:trace contextRef="#ctx0" brushRef="#br0" timeOffset="58983.7035">11526 14937 388 0,'-10'0'122'0,"5"0"-16"15,1 2-29-15,-1 14-22 16,1 12-5-16,3 11 8 16,1 9-11-16,0 8-16 15,0 0-8-15,7-8-7 16,5-6 5-16,3-3-5 15,-3-10-9-15,7-7-1 16,-5-6-6-16,0-6 0 16,-3-3 0-16,-1-7 0 15,3 0 0-15,3-4 0 0,6-18 0 16,6-10 0-16,-4-7 0 15,0-12 0-15,-2 5 0 16,-3-9 0-16,5 0-17 16,2 13-59-16,6 10-62 15,4 17-68-15,6 14-175 16</inkml:trace>
  <inkml:trace contextRef="#ctx0" brushRef="#br0" timeOffset="59248.9041">12155 15190 203 0,'-9'-15'328'0,"8"9"-232"15,1 2-19 1,0 1-37-16,14 2-29 0,13-6-2 16,16 1-3-16,12-2-2 15,4 1-1-15,0 3-3 16,-10 4-39-16,-13 0-65 15,-10 19-111-15</inkml:trace>
  <inkml:trace contextRef="#ctx0" brushRef="#br0" timeOffset="59451.7044">12186 15483 594 0,'11'0'139'0,"8"0"-25"15,7 0-56 1,6 0-28-16,1-6-19 0,1-3-7 15,3 3-2-15,1 6-40 16,1 0-82-16,0 3-63 16,9 15-250-16</inkml:trace>
  <inkml:trace contextRef="#ctx0" brushRef="#br0" timeOffset="60091.3056">12802 15851 190 0,'-5'-29'268'16,"4"1"-164"-16,-3 9-3 15,2 6-31-15,1 9-8 16,1 4-25-16,0 0-14 15,0 0-10-15,0 0-8 0,0 6-5 16,7 6-8 0,9 6 13-16,3 4 2 0,2 0 3 15,2-6-2-15,-5-5-5 16,-3-6-1-16,-2-5 1 15,-2 0 2 1,-2-11 4-16,3-12 0 0,-1-14-4 16,-2-6-2-16,-4-15-4 15,-4-17-10-15,-1-16-4 16,0-16 0-16,-10-10 3 15,-6-4 5-15,2 5 6 16,0 18 1-16,1 16 1 16,4 23-2-16,5 15 2 0,3 13 1 15,1 8 5-15,14 4-5 16,25 5 1-16,30-1-2 15,29 0 2 1,27-2 1-16,13 0-1 0,10 5 1 16,8 3 4-16,10 0-2 15,12 6 2-15,10-1-7 16,-6 3 1-16,-12 1 1 15,-24 0-2-15,-16 0-1 16,-20 0 1-16,-10 0-1 16,-13 0-13-16,-7 0-31 15,-10 0-38-15,-5 1-30 0,-5 7-81 16</inkml:trace>
  <inkml:trace contextRef="#ctx0" brushRef="#br0" timeOffset="60668.5066">13787 15109 478 0,'0'-5'119'0,"-4"3"-22"15,-13 2-30-15,-4 10-35 16,-7 23-17-16,0 14 5 15,2 11 17-15,7 3-11 0,9 1-9 16,7-1-6-16,3-1 4 16,1-9 2-16,11-12-9 15,6-14-4-15,-6-8-1 16,0-11 0-16,-3-6 2 15,-6 0 1 1,-1-6 4-16,-2-12-1 0,-3-7-10 16,-14-6-12-16,-5-3-1 15,-7 0 0-15,2 3 3 16,4 3-10-16,9 8-7 15,10 5-8-15,4 7-35 16,21 6-58-16,11 2-111 16</inkml:trace>
  <inkml:trace contextRef="#ctx0" brushRef="#br0" timeOffset="60871.3069">13939 15522 570 0,'0'0'128'16,"0"0"-10"-16,0 0-70 16,0 0-42-16,0 1-6 15,0 4-12-15,3 4-62 0,7 5-63 16,6 3-158-16</inkml:trace>
  <inkml:trace contextRef="#ctx0" brushRef="#br0" timeOffset="61230.1076">14178 15395 568 0,'0'-40'119'16,"13"-4"-11"-16,2 3-45 15,3 9-41-15,2 10-16 16,3 7-5-16,0 6 0 16,2 9-3-16,-5 0 1 15,-2 24 1-15,-6 10 1 16,-7 9 2-16,-5 5 1 0,-5-3 6 15,-16-6 5-15,-3-6 3 16,1-5 0-16,1-9-2 16,4-6-8-16,3-5-4 15,4-5 0-15,1-2 0 16,6-1-3-16,-2 0-20 15,1 0-41-15,4-7-42 16,1-7-67-16,0-13-164 16</inkml:trace>
  <inkml:trace contextRef="#ctx0" brushRef="#br0" timeOffset="61573.3082">14732 15119 571 0,'-4'0'142'0,"-17"0"-58"0,-8 7-59 16,-1 17-8-16,2 1 3 15,8 4-3-15,15-3-7 16,5 2-7-16,1 1 6 15,15 0 4-15,5-1-5 16,6-3-2-16,2 1 0 16,-1-6-4-16,-3-2 0 0,-7 0-1 15,-7-4-2-15,-8 1 0 16,-3-3 1-1,0 1-3-15,-8-2 5 16,-7-3 1-16,-3-2 4 0,-5-6-3 16,-1 0-9-16,-2 0-27 15,-4-1-36-15,0-5-72 16,3-4-202-16</inkml:trace>
  <inkml:trace contextRef="#ctx0" brushRef="#br0" timeOffset="61760.5085">14689 15065 335 0,'19'-6'294'0,"5"1"-164"15,4-1-62-15,-2 3-39 0,-4 3-18 16,-2 0-9-16,-6 0-5 15,1 6-61-15,-9 13-56 16,-4 5-152-16</inkml:trace>
  <inkml:trace contextRef="#ctx0" brushRef="#br0" timeOffset="62478.1098">13696 15409 276 0,'0'-2'143'0,"0"-1"-28"16,0 0-42-16,0 0-28 16,2 0-8-16,4 1-3 0,0 2-12 15,4 0-8-15,0 0-4 16,2 2-2-1,1 11-2-15,1 3 0 16,2 4 3-16,-1 2-1 0,2 3 4 16,-7-4 7-16,-5 0-2 15,-5-3-5-15,0-1 0 16,-11-1 5-16,-10-3 4 15,-1-2 2-15,-1-3-3 16,4-1-5-16,1-4-5 16,5-2-2-16,3-1 0 15,1 0-2-15,6 0-1 16,-1 0-2-16,3 0 1 0,-1 0-5 15,2-4-31 1,0-4-62-16,0 1-103 16,6-1-290-16</inkml:trace>
  <inkml:trace contextRef="#ctx0" brushRef="#br0" timeOffset="65083.3143">11624 16608 284 0,'-12'-27'88'15,"7"5"26"-15,5 7-6 16,0 8-28-16,0 7-4 16,0 0-23-16,0 0-29 15,0 18-14-15,7 13 0 16,9 12 23-16,-2 8 0 15,3 6-12-15,2-3-4 16,2-2-11-16,-1-6 2 16,-3-6-3-16,1-13-4 15,-5-10-2-15,-5-11 3 0,1-6 1 16,-2 0 4-1,8-14 15-15,5-18-3 0,2-11-19 16,1-7 0-16,2-8 0 16,0-5 0-16,0-2-2 15,3 6-37-15,1 11-39 16,-2 21-64-16,6 25-105 15</inkml:trace>
  <inkml:trace contextRef="#ctx0" brushRef="#br0" timeOffset="65364.1148">12248 16736 0 0,'-3'-8'542'16,"3"4"-434"-16,0 2-16 15,0 0-55-15,9 2-32 16,13 0-9-16,9 0 7 15,10 0 2-15,4 4-4 16,6 3-55-16,-3 2-73 0,0 2-230 16</inkml:trace>
  <inkml:trace contextRef="#ctx0" brushRef="#br0" timeOffset="65598.1152">12240 16929 504 0,'0'3'172'16,"0"-3"-66"-16,12 0-40 16,13 0-53-16,11 0 19 15,9 0-14-15,4 0-13 0,-5 0-3 16,-8 0-20-1,-4 7-114-15,-3 12-129 16</inkml:trace>
  <inkml:trace contextRef="#ctx0" brushRef="#br0" timeOffset="76159.3337">13125 16653 168 0,'-11'3'147'16,"4"0"-82"-16,7-1 35 15,0-2-28-15,0 0-16 16,0 0-7-16,0 0-17 15,2-5-23-15,9-3 1 16,7-3 3-16,10-6-3 0,11-2-7 16,0-1-1-16,-2 7 0 15,-8 9-2-15,-10 4 3 16,-4 0-1-16,-9 9-3 15,-5 9 2-15,-1 11 3 16,-16 7 12-16,-14 10 14 16,-10 10 2-16,-4 1-9 15,0-6-6-15,12-13 2 16,10-7 1-16,13-17-10 15,8-7-2-15,1-5-3 16,0-2 3-16,0 0 5 16,9 0-9-16,7 0-5 15,11-2 7-15,11-7 4 0,7-1-6 16,6 0-47-16,0 4-48 15,1 6-84-15,-1 0-75 16</inkml:trace>
  <inkml:trace contextRef="#ctx0" brushRef="#br0" timeOffset="76362.1341">13646 16904 402 0,'0'-3'239'0,"0"0"-134"0,0 3-34 15,0 0-54-15,0 0-20 16,0 0-8-16,0 10-47 16,0 9 3-1,0-2-53-15,0 0-128 0</inkml:trace>
  <inkml:trace contextRef="#ctx0" brushRef="#br0" timeOffset="76689.7347">13842 16458 587 0,'0'-5'88'0,"0"4"18"16,0 1-29-16,-1 0-47 15,-1 0-17-15,0 17-18 0,1 8 0 16,1 11 18-16,0 5 4 16,0 0-2-16,-2-4-9 15,0-3-1-15,0-1-2 16,0-11-3-16,2-5 2 15,0-6-2-15,0-8 0 16,0-2 0-16,0-1-2 16,5 0 0-16,0 0 2 15,5 0 2-15,6-1-16 16,6-11-23-16,9-5-27 15,-1-1-55-15,2 0-61 16,0 6-151-16</inkml:trace>
  <inkml:trace contextRef="#ctx0" brushRef="#br0" timeOffset="76939.3352">14105 16438 502 0,'-9'0'136'15,"-1"0"-38"-15,-4 19-56 16,-1 10-8-16,0 8 7 15,0 16-1-15,2 1-12 16,6 1-7-16,2 1-11 16,3-3-5-16,2-7-4 15,0 0 1-15,0-8-1 0,0-4-1 16,2-7-18-16,1-6-45 15,1-6-55-15,1-3-50 16,6-2-195-16</inkml:trace>
  <inkml:trace contextRef="#ctx0" brushRef="#br0" timeOffset="77298.1358">14418 16528 594 0,'-2'-13'116'0,"-6"7"0"15,-1 3-26-15,-3 3-52 0,-6 5-33 16,-3 24-7-16,-3 15 3 16,0 13 0-1,8 4 3-15,7 3-4 16,9-7 4-16,0-7-3 0,3-6-1 15,11-10-2-15,2-9 1 16,0-11 3-16,-1-7 1 16,-1-7-3-16,-2 0 2 15,-2-10 1-15,-4-10 2 16,-4-8-2-16,-2-7-2 15,0-3 0-15,-16 1-3 16,-1 2-4-16,-1 6-9 0,3 9-21 16,1 9-41-1,0 11-85-15,4 0-103 16</inkml:trace>
  <inkml:trace contextRef="#ctx0" brushRef="#br0" timeOffset="78343.3376">14741 16743 54 0,'-5'-14'340'0,"1"14"-254"15,4 0 0-15,-1 0-25 0,0 7-37 16,-2 5-10-1,2 6 10-15,-1 5-3 0,-2 0-5 16,3 2 4-16,0 0-4 16,1-4-8-16,0-6-1 15,0-6 0 1,0-4 1-16,0-5-3 0,0 0 2 15,1 0 17-15,3-4-3 16,0-9-3-16,5-10-8 16,1-8-8-16,4-4 0 15,0-9-1-15,4-7 0 16,0 8-1-16,-4 9 2 15,0 16-4-15,-5 13-1 16,-2 5-2-16,2 2-2 0,0 16 3 16,0 7 3-1,-3 6 3-15,-3 1 3 16,0-1 2-16,-3-2 0 15,0-2 0-15,0-6 0 0,0-5-3 16,0-4-1-16,0-6 0 16,0-3-1-16,0-3-1 15,0 0 3-15,0 0 5 16,2 0-2-16,0-5 2 15,0-5 3-15,1-2-4 16,3-5-6-16,3-2-2 0,1-2 0 16,4 1 0-1,-3 0-1-15,5 2 1 16,-1 2-1-16,-5 5-1 15,-3 4 3-15,-5 6-3 0,-1 1-2 16,6 0-3 0,-1 12-4-16,1 13 9 0,-1 5 3 15,-3 0-3-15,2 2 4 16,1-5-5-16,1-1-17 15,1 0-33-15,3 1-90 16,2-2-20-16,5 1-185 16</inkml:trace>
  <inkml:trace contextRef="#ctx0" brushRef="#br0" timeOffset="78655.3382">15479 16349 505 0,'1'0'103'0,"-1"0"-12"15,0 0-8-15,0 14-47 16,-3 18-31-16,-10 18 34 15,-5 16-3-15,-1 4-10 16,2-2-9-16,0-8-9 16,3 0-5-16,-3-4-1 15,-1-9 1-15,0-4-1 0,0-12-8 16,9-10-39-1,3-9-38-15,6-6-64 0,3-4-105 16</inkml:trace>
  <inkml:trace contextRef="#ctx0" brushRef="#br0" timeOffset="79076.5389">15720 16568 645 0,'-6'0'87'0,"-11"0"7"15,-6 15-45-15,-9 13-27 0,-2 6-13 16,6 3 7-16,8 1-5 16,12-3-7-1,8-4-6-15,3-2-3 16,16-3 0-16,7-1 10 0,6-4-3 15,4 0-1-15,0 0-8 16,-5-9 5-16,-6 1 2 16,-10-3 0-16,-11-1-2 15,-1-3 0-15,-3 2-1 16,0-1 6-16,0 3-1 15,-6 2 1-15,-10 1 5 16,-2 1 3-16,-4 2 6 16,-1-4-11-16,5-4-1 15,4-1-3-15,5-5 0 16,4-2 0-16,-2 0 0 15,0 0-6-15,-4-11-18 16,2-1-34-16,-2-3-68 16,4 4-37-16,2-1-223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10-21T13:09:43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1890 14551 19 0,'-25'27'47'16,"2"-1"-5"-16,16-11 23 15,3-10-10-15,3-4 0 16,1-1-10-16,0 0-5 15,0 0-6-15,0 0 8 16,0 0-6-16,0 0-8 16,0 0-2-16,1 0-1 0,1 0-8 15,2 0-5-15,3 0-5 16,7-7 3-16,7-6 0 15,8-5-1 1,5-7 0-16,0 1 0 0,3-2-3 16,2-6 0-16,3 1 2 15,1-5-2-15,1-1-1 16,3 4-3-16,-4 1 3 15,1 0 1-15,-3 3-5 16,0 0 1-16,5-2-1 16,-1-3 0-16,4 3 1 15,2-7-2-15,0 1 0 0,-1 1 0 16,-3 2 1-16,-2 0 1 15,0 2-3 1,0 1 2-16,-2-1 0 16,-2 3-1-16,1 3 1 0,4 0-1 15,-6-3 1 1,2 1 0-16,2-1 0 0,0 0-1 15,-1 3 1-15,5-3 0 16,1-5-1-16,2-4 0 16,2 4 0-16,2-1 0 15,-4-1-1-15,3 2 1 16,-1 0 0-16,-1-2 1 15,3 1-2-15,1 0 1 16,-2-3 1-16,3-2-2 16,0-2 2-16,-2 0-1 15,2-1 0-15,-3-1-1 16,-1-2 2-16,-3 2-1 0,-2 1 0 15,-2-3 1-15,1 2-2 16,2 0 2-16,-1-1-1 16,0 2 2-16,0 1-2 15,-1 3 1-15,1-2 0 16,0 3-2-16,-4 2 2 15,3-1-1-15,-4 1 1 16,0 2 0-16,-3 2 0 16,-5 1-1-16,-3 6 0 15,-3 4 1-15,-2-1-1 16,-5 2 0-16,1 4-1 15,-7 2 1-15,-3 4 0 16,-2 0 0-16,-3 1 0 0,-4 0 2 16,0 2-2-16,-3 3 1 15,-1 1-1-15,0-1-4 16,0 3-25-16,0-1-14 15,0 2-36-15,0 0-99 16</inkml:trace>
  <inkml:trace contextRef="#ctx0" brushRef="#br0" timeOffset="1138.802">5199 12094 183 0,'0'-1'98'16,"0"1"-18"-16,0 0-16 16,0 0-4-16,0 0-25 15,0 4-18-15,0 18-11 16,0 9 0-16,5 8 14 15,5 8 7-15,-2 2-3 16,2 3-6-16,-1 3 5 16,0-1-8-16,2 4 2 15,-2-2-1-15,-1 3 4 16,1-1-2-16,-2 2-6 15,1-2-3-15,-3-1-2 16,0-1-2-16,-2 1-1 16,-1-3 2-16,-2 2-1 0,0-5-2 15,2-1 0-15,-1-5 0 16,4-5-1-16,-1-4 1 15,0-1-1-15,2-2 1 16,-4-4-1-16,1 0 2 16,2 1-2-16,-3-2 3 15,0 5 0-15,1-1-1 16,-2 0 0-16,2 2-2 15,-3 2 1-15,2 0-2 16,-2 1 1-16,1-6-3 16,0 0 3-16,-1 1 2 0,0 1 1 15,1 2 3-15,-1 1-3 16,2 0 1-16,-2-2 0 15,0 0-1 1,0-2 0-16,0-3-1 0,0 2-1 16,2 0 0-16,-1-2 1 15,1 5 0-15,1 1 3 16,-1 0 3-16,-1 2-3 15,3 1 1-15,-3 2 1 16,1-4-1-16,-2-5-1 16,0-9-3-16,2-8-2 15,-2-7 0-15,0-6-1 16,0-1 0-16,0 0-1 0,0 0 2 15,0 0 0 1,0 0 1-16,-3-4-12 16,-3-19-25-16,6-22-75 15,0-24-161-15</inkml:trace>
  <inkml:trace contextRef="#ctx0" brushRef="#br0" timeOffset="2667.6047">1823 14600 6 0,'0'0'146'0,"7"0"-89"16,2 0-6-16,4 8 19 15,-5-5-16-15,2 0 5 16,-1-1-9-16,0-2-6 0,0 0-9 15,2 0-13 1,0 0-3-16,3 0 0 0,3 0 5 16,3 0-13-16,4 0 2 15,2 0 1-15,6 0-6 16,0 0 0-16,0-5 0 15,2 2-3-15,0-1 1 16,5 0-2-16,2 1 1 16,3-2-2-16,0 0 4 15,6 0-2-15,3-2 1 16,-2 2-4-16,3-1 0 15,-2 3-1-15,3 0 1 16,3-2-3-16,0-1 4 0,2 0-2 16,-2-5 0-16,1 3 0 15,3-2-1-15,-1-2 0 16,-1 1 1-16,1 1 0 15,-3 1-2-15,-3 3 2 16,0-1-1-16,-4 2 0 16,-1 2 1-16,-1 0-1 15,-6 3 1-15,2 0-1 16,-1 0 0-16,-2 0-1 15,-2 0 2-15,1 0 0 16,0 0-2-16,-2 0 2 16,2 0-2-16,-4 0 2 15,-1 0-2-15,-2 0 2 0,-4 1-1 16,2 4 0-16,0-2 0 15,2 0 0 1,0-2 0-16,3 1 1 16,-2-2-1-16,1 0-1 15,0 0 3-15,-1 0-3 0,-1 0 0 16,0 0 3-1,-2 3-3-15,2 1 0 0,1-2 2 16,0 3-1-16,-1-2 0 16,-3-2 1-16,-2-1-1 15,4 0 0-15,5 0 1 16,-3 0-1-16,2-1 1 0,-1-1 0 15,-1 2-2 1,1 0 2-16,-5 3-1 16,0 4 1-16,-3-1 1 15,3-1 2-15,-1-2 1 0,2-2 0 16,-2-1 5-1,3 0-3-15,-5 0-1 0,-5 0 2 16,-7 0-5-16,-5 0-1 16,-7 0-2-16,-1 0 1 15,-3 0-2-15,0 0-4 16,0 0-18-16,-3 0-27 15,-3 0-33-15,1 0-66 16,-1 0-185-16</inkml:trace>
  <inkml:trace contextRef="#ctx0" brushRef="#br0" timeOffset="3712.8065">3067 13892 208 0,'0'-9'136'16,"1"5"-23"-16,4-2-29 15,-3 4-26-15,0-3-16 0,4 5-15 16,2-4-4-16,3-4-12 15,0 5-1-15,2-1-5 16,0 4-1-16,-1 0-3 16,-3 0 1-16,0 7 3 15,-2-1-1-15,-2 0 1 16,1 1-2-16,-6 0 0 15,0 4-1-15,0 4 5 16,-1 5 1-16,-14 5 0 16,4 1-1-16,-3-3-7 15,5-5 4-15,3-4-5 16,4-6 1-16,2-1-4 15,0 0 0-15,0 3 0 0,0-3 0 16,3 1-2-16,7 2 5 16,-1-3 1-16,4 0 0 15,-1-2 0-15,-1-1 1 16,-4 2 1-16,-4-2-1 15,-1 3 0-15,-2 0 4 16,0 6 6-16,-5 0 11 16,-8 7 11-16,-3 0-2 15,1 0-12-15,0-6-10 16,4-6-4-16,2-2-2 15,1-3 0-15,2-3-1 16,-4 0-1-16,2-2-17 0,2-11-37 16,4-4-57-16,2 4-99 15</inkml:trace>
  <inkml:trace contextRef="#ctx0" brushRef="#br0" timeOffset="4071.6071">3339 14096 564 0,'0'-30'121'15,"1"-7"-30"-15,6-3-41 0,4 5-30 16,1 4-12-16,2 8-7 15,3 13-3 1,-2 8-1-16,3 2-2 16,0 12 0-16,-2 14 6 0,-1 10 3 15,-7 0 3-15,-5 6 0 16,-3-5 4-16,-3-2 1 15,-7-6 7-15,-3-9-4 16,-2-5 1-16,-3-8-4 16,-4-6-2-16,3-1-2 15,-3 0-6-15,-4-13-3 16,-2-6-16-16,1-8-38 0,4-2-43 15,17 2-62 1,6 5-240-16</inkml:trace>
  <inkml:trace contextRef="#ctx0" brushRef="#br0" timeOffset="4586.4079">3601 13808 264 0,'-3'-17'162'16,"3"-1"-32"-16,0-5-41 16,0-6-28-16,5 3-16 15,2 3-19-15,3 3-10 16,-2 9-10-16,3 5-6 15,0 5-3-15,6 1-3 16,-1 0 6-16,-1 0-1 16,-1 7 2-16,-6 7 5 0,-3 3 1 15,-5 0 0-15,0 4 4 16,-10-3 3-16,-7 0-1 15,2-7-7 1,-1-4-1-16,2-5-8 0,1-2-2 16,1 0-17-16,-1-9-22 15,1-4-41-15,3-1-82 16,7 0-286-16</inkml:trace>
  <inkml:trace contextRef="#ctx0" brushRef="#br0" timeOffset="5896.8103">1865 14178 118 0,'0'0'83'0,"0"0"-16"0,0 0 10 16,0 0-14-16,2-2-11 15,5-8-20-15,5-2-21 16,2-5 4 0,1-2 5-16,2-1 1 0,1-2 0 15,0-2 3-15,5-3-8 16,-3-3-2-16,3 1-6 15,4-3-4-15,3 0-1 16,1 1 0-16,2-6 0 16,3 6-3-16,6-1 2 15,3-6-3-15,3 4 2 16,0-1-1-16,3-3 3 15,1-3-2-15,5-2 0 16,0-3-2-16,3 0 1 16,4 0 0-16,-2-3 0 15,0-1 0-15,0 3 0 16,-3-3 0-16,1 1-1 15,-3-4-2-15,1 2 6 0,-1-4-3 16,0 2 0-16,-1-1 0 16,-1 2 0-16,-4 2 1 15,0 2-1-15,-6 5 1 16,-3 2-1-16,1 2 0 15,0 1 1-15,-4 6 0 16,2-2-2-16,3 0 1 16,1 2 1-16,-2 0-2 15,-3 0 2-15,-4 4-1 16,-11 5 1-16,-13 10-2 15,-11 6 1-15,-1 7-8 0,-5-1-14 16,-15 1-76-16,-2 0-86 16,-1 1-94-16</inkml:trace>
  <inkml:trace contextRef="#ctx0" brushRef="#br0" timeOffset="6286.811">3698 12296 201 0,'-5'0'132'15,"4"0"-47"1,1 0-8-16,0 0-24 0,0 0-3 16,7 0-21-16,11 0-17 15,8 0-4-15,11 0 12 16,10-3 0-16,6-4 6 15,2 0-1-15,2 0-11 16,-6 2-4-16,-10 2 13 16,-10 3-9-16,-17 0-4 15,-8 0-10-15,-6 15 2 0,-8 11 2 16,-14 8 7-16,-12-1 1 15,-4-1-5 1,-4 2-2-16,-5-8-6 16,1-5-44-16,0-1-46 0,12-4-60 15,4 2-241-15</inkml:trace>
  <inkml:trace contextRef="#ctx0" brushRef="#br0" timeOffset="7020.0123">1796 13912 81 0,'0'-8'126'16,"0"1"-45"-16,2 0 9 15,3-3-21-15,1 1-6 16,0-2-15-16,0-1-5 15,-1 1-3-15,0 5-2 16,-3 5 2-16,0 1-4 0,-2 0-11 16,0 0-9-16,0 9-9 15,0 18-6-15,0 7 6 16,-6 9 10-16,-4 1 7 15,-2 1-3 1,-1-4-7-16,3-2-3 0,2-7-2 16,3-8-2-16,3-9-5 15,2-3-2-15,0-7-1 16,0 2-1-16,14-5-2 15,10-2 2-15,11 0 7 16,5-2 3-16,7-13-2 16,-6 1-4-16,-2 2 0 0,-8 5-4 15,-4 6-31 1,-10 1-50-16,-1 0-69 0,-4 7-200 15</inkml:trace>
  <inkml:trace contextRef="#ctx0" brushRef="#br0" timeOffset="7706.4135">2425 12680 456 0,'0'-14'119'15,"0"-18"-41"-15,0 6-31 16,2-6-24-16,8 6-13 16,6 4-9-16,4 3-4 15,1 6-2-15,3 6 0 16,4 7 1-16,-4 0 0 15,0 17 3-15,-6 12 2 16,-4 2-1-16,-8 2 2 0,-6 1 4 16,0-1 19-16,-13-2 3 15,-8-4-1-15,-1-3-11 16,3-3-1-16,1-9-6 15,4-6-1-15,2-6-3 16,1 0 1 0,-2-7-2-16,-4-18-2 0,-3-4-5 15,0-9-28-15,6-2-65 16,13 1-87-16,1 0-256 15</inkml:trace>
  <inkml:trace contextRef="#ctx0" brushRef="#br0" timeOffset="8002.814">2632 12001 405 0,'0'-1'157'15,"0"1"-72"-15,0 0-15 16,0 5-22-16,0 16-24 15,0 16 2-15,0 10 6 16,0 11 2-16,0 9-9 16,0 8 1-16,0 3-6 15,2-2-11-15,-2-3-5 16,0-8-3-16,0-9 0 0,0-9 0 15,0-9-4 1,-5-4-27-16,-1-10-67 16,5-7-111-16</inkml:trace>
  <inkml:trace contextRef="#ctx0" brushRef="#br0" timeOffset="16879.2296">22244 12066 137 0,'-56'-13'209'0,"-10"-3"-78"16,-17 2-60-16,-14 14-20 16,-13 0-1-16,-15 21-25 15,-8 22 3-15,-4 16 1 0,6 14-18 16,22 16-4-16,29 3 1 15,40 3 0-15,32-2-3 16,17 4-3-16,36 1 1 16,28-8 2-1,21-9 0-15,24-14 2 0,24-20 0 16,17-23 1-16,14-15 8 15,11-9 3-15,1-15-3 16,-13-17-3-16,-27-8-6 16,-31-3-2-16,-28-7-2 15,-30-7 0-15,-18-12 3 0,-16-18-1 16,-18-16-1-1,-4-6-6-15,-17 8-12 0,-21 17-3 16,-10 23-22-16,-16 25-32 16,-7 19-33-16,-1 17-80 15,5 0-184 1</inkml:trace>
  <inkml:trace contextRef="#ctx0" brushRef="#br0" timeOffset="17659.231">21936 13286 297 0,'-3'0'129'16,"5"0"-31"-16,35-13-28 15,20-4-33-15,-9 5-4 16,4 2-8-16,-9 6 6 15,-9 4-18-15,-14 0-8 16,-13 17-5-16,-7 11 1 16,-10 2 6-16,-20 9 1 15,-6-1 0-15,-7-4-1 0,6-3 0 16,7-11-4-16,10-5-1 15,13-4 0-15,5-5-2 16,2-2-2-16,0 1 1 16,0 1-1-16,7 2 1 15,6-1 1-15,3 4 2 16,7 3-1-16,-1-2-1 15,2 2 2-15,-7-2-2 16,-10 0 0-16,-6 5-2 16,-1 3 4-16,-8 11 1 15,-10-2 16-15,-5-5 9 16,5-5-5-16,3-7-13 15,3-6-5-15,2-4-2 16,-2-2 2-16,-1 0-6 0,-5-12-18 16,-5-3-39-16,8-1-34 15,6 4-51 1,9 4-180-16</inkml:trace>
  <inkml:trace contextRef="#ctx0" brushRef="#br0" timeOffset="18033.6316">22338 13572 416 0,'0'-35'216'16,"9"3"-114"-16,5 3-20 15,4 8-48-15,8 6-21 16,1 5-9-16,4 2 0 0,1 8-1 16,-1 0 1-16,-7 11 2 15,-6 11-3-15,-8 5 1 16,-10 9 2-16,0 0 2 15,-21-2 3-15,-5-2 1 16,-3-6 0-16,2-9-2 16,3-5-5-16,2-7 0 15,3-5 1-15,1 0-1 16,1-14-1-16,0-6-1 15,6-4-10-15,-3-8-21 16,11-2-24-16,3-4-46 16,14 5-101-16,18 2-386 0</inkml:trace>
  <inkml:trace contextRef="#ctx0" brushRef="#br0" timeOffset="18361.2322">22756 13286 380 0,'0'-10'241'16,"12"-2"-132"-16,-2-1-24 0,4-1-40 15,-3 2-24 1,3 2-9-16,2 4-7 0,0 5-3 15,2 1-1-15,-1 0 0 16,-5 14 0-16,0 7 1 16,-8 2 0-1,-4-3 3-15,0 1 2 0,-4-2 5 16,-11-7 1-16,-4-3 0 15,-1-5-4-15,-1-4 0 16,0 0-4-16,2 0-2 16,6-7-1-16,3-7-1 15,3-1-14-15,1 1-27 16,0 3-31-16,6 7-80 15,0-2-255-15</inkml:trace>
  <inkml:trace contextRef="#ctx0" brushRef="#br0" timeOffset="20872.8367">5862 12105 69 0,'0'0'61'16,"0"0"-20"-16,0 0 2 0,0 0-15 15,0 0 1 1,0 0 3-16,0 0 10 0,0 0 14 16,0-3 13-1,0 2 2-15,0 0-8 0,0-1-34 16,0 2 0-1,0 0-8-15,2 0-3 0,-2 0-5 16,0 0-5-16,0 0-4 16,0 12-6-16,0 7 5 15,0 10 0-15,0 2 1 16,-2 2 6-16,2 5-6 15,0-2 4-15,0 0 5 16,0 3-3-16,-2-3 3 16,-1 4-3-16,2 2-4 15,-1-1-1-15,-1-1 0 16,1 3-2-16,2-2-1 15,0-5 0-15,0 0-1 0,-3-7 0 16,1 3-1-16,0-1 1 16,2-3 0-16,-3 1-1 15,3-1 0-15,0-9 1 16,0 3-1-16,0-2-1 15,0 0 2-15,0 3-1 16,0 1 0-16,0 2 0 16,0-1 0-16,3-2 0 15,-1 1 1-15,0 1-1 16,-1-4 0-16,-1-2 0 15,2-2 0-15,-2-3 1 16,2 1-1-16,-2 3 0 16,0 2 0-16,0 0 0 15,0 4 2-15,0-3-3 0,1 3 2 16,1-4-2-16,0 3 1 15,-1 0 0-15,2-2 2 16,-1-1-1-16,-2 3-2 16,2 0 2-16,-2 0 0 15,1 2-1-15,-1-3 0 16,0 2 1-16,0-4 0 15,0-4-1-15,0 2 0 16,0-2 0-16,0 1 0 16,1-4-1-16,-1 3 0 15,3 6 2-15,0-1-2 16,-3 7 0-16,0-2 1 0,0 1 0 15,0 2 1-15,0-4-2 16,0-2 1-16,0 1 1 16,0 1-2-16,0 1 1 15,0 1 0-15,0-1 0 16,0-4 0-16,0 2 0 15,0 4 1-15,1-2-2 16,0-1 4-16,2-2 2 16,-3-9-2-16,0-4-2 15,0 0 0-15,1 3-1 16,0-2 1-16,-1 1 1 0,1-2-1 15,-1-1 0-15,0-3-1 16,0 1 2-16,0 0 0 16,0 3-2-1,0 4 0-15,-1 1 0 0,1 2 0 16,-1-1 0-16,1-10 0 15,0-3 0-15,0-3 0 16,0 0 0-16,0 0 1 16,0 0-2-16,-1 0-10 15,-2 0-15-15,2 0-30 16,0 0-16-16,1-2-69 15,0-4-160-15</inkml:trace>
  <inkml:trace contextRef="#ctx0" brushRef="#br0" timeOffset="21294.0374">5735 14180 319 0,'0'-4'178'0,"0"3"-106"16,0 1 2-16,0 0-28 15,0 0-23-15,4 0-9 16,3 10-5-16,0 5 10 15,3 10 12-15,0 1-2 16,0 0-10-16,1 4-6 0,1-4 3 16,0-2-4-16,0 1-6 15,0-4-3-15,-5-4 0 16,-2-3 0-16,-2-5-1 15,2-3 0-15,-3-5 0 16,-1-1-1-16,0 0 1 16,-1-4 5-16,6-9 1 15,1-9 1-15,7-15 2 16,4-11 3-16,3-6-9 15,0 1-5-15,-4 10-8 16,-6 17-41-16,-1 15-52 16,-4 8-150-16</inkml:trace>
  <inkml:trace contextRef="#ctx0" brushRef="#br0" timeOffset="22261.2391">5718 12264 132 0,'0'5'124'16,"0"8"-45"-16,0-6 4 15,0-3-12-15,0-4-22 16,0 0-10-16,11 0 33 15,11-10-38-15,7-14 17 16,8-17 11-16,3-5-31 16,4-5-14-16,-7 6-10 15,-5 8-5-15,-7 11-1 0,-9 10 3 16,-6 8 1-16,-6 8 2 15,-2 0 0-15,-1 2-1 16,5 12-6-16,2 10 3 16,2 10 8-16,1 3 3 15,-1-1-1-15,-2 0-6 16,2-7-1-16,1-9-4 15,-1-4-1-15,-1-3-1 16,-2-4-9-16,-3-1-22 16,-2 7-23-16,0 3-43 15,-2 7-41-15,1 4-154 16</inkml:trace>
  <inkml:trace contextRef="#ctx0" brushRef="#br0" timeOffset="25069.244">6486 12994 16 0,'-5'0'69'15,"1"0"-45"-15,1 0-9 16,1 0-13-16,0 0 0 16,2-2 0-16,0-8 0 0,0-1-2 15,0-2 0-15,0 2-21 16,0 3-28-16</inkml:trace>
  <inkml:trace contextRef="#ctx0" brushRef="#br0" timeOffset="25428.0447">6514 12893 39 0,'6'-6'37'16,"-1"-2"5"-16,0 2-2 0,1-1 16 15,-1-1 6 1,0 0 8-16,-2 1 1 15,1 1 0-15,-2 3-15 0,-2 3-2 16,1 0-8-16,-1 0-8 16,0 0-7-16,0 13-14 15,-11 18 15-15,-7 9-18 16,-3 13-9-16,-1 5 4 15,-2-5-1-15,2-5-4 16,1-2-1-16,1-11-3 16,7-9 3-16,6-14-4 15,3-10-13-15,4-2-28 16,0 0-3-16,0-14-19 15,5-8-9-15,9-9-96 16,3-3-123-16</inkml:trace>
  <inkml:trace contextRef="#ctx0" brushRef="#br0" timeOffset="25771.2453">6549 12864 258 0,'4'0'181'16,"-3"0"-74"-16,2 0-46 15,2 12-38-15,2 10 2 16,4 7 14-16,-1 9 5 15,3 2-11-15,2 1-15 0,3 0-6 16,3 0-2 0,2-4 13-16,-4-4-5 0,0-5-3 15,-5-3-5 1,-7-8-5-16,0-5-3 0,-7-6 0 15,0-2 3 1,-7 3 12-16,-15 5 24 0,-8 3-24 16,-6-1-5-16,-7-4 7 15,1 0-8-15,-4-4-8 16,7-3-1-16,8-3-1 15,8 0-1-15,7 0-8 16,6 0-17-16,6 0-15 16,4 0-31-16,0 0-58 0,12 0-47 15,12-2-161 1</inkml:trace>
  <inkml:trace contextRef="#ctx0" brushRef="#br0" timeOffset="26208.046">6878 13046 16 0,'0'0'489'0,"0"0"-395"16,0 4-38-16,2 11-24 15,8 4-6-15,0 3-1 16,1 4 0-16,2-1-14 16,-3-7 10-16,2-4-11 0,-4-6-5 15,-1-7-1-15,-2-1 1 16,2 0 1-16,1-17 6 15,4-9 4-15,0-10-7 16,-2 3-6-16,-4 6-3 16,-4 14 0-16,-2 13 0 15,0 0-2-15,2 21-5 16,3 11-4-16,0 15 13 15,-5 15 12-15,0 13 3 16,-3 4 16-16,-12 1-4 16,2-7-12-16,0-14-10 15,1-17-2-15,4-20-1 16,3-19-4-16,1-3-3 0,-1 0-16 15,0-12-25-15,0-13-57 16,3-13-31-16,2-23-174 16</inkml:trace>
  <inkml:trace contextRef="#ctx0" brushRef="#br0" timeOffset="26660.4468">7096 12574 186 0,'0'-3'230'0,"0"-1"-87"16,0 1-37-16,0-2-45 15,5-1-18-15,3 0-14 16,4-2-11-16,9-1-1 15,3-3 0-15,4-2-3 16,-1-1 2-16,-3 3-1 16,-5 3-3-16,-7 8-3 0,-8 1-5 15,-4 0-3 1,0 17 2-16,0 6-3 15,-6 7 5-15,-5 2 10 16,0 1-2-16,1-4-10 16,4-9-3-16,3-3 1 15,1-8-1-15,2-6 0 0,0-3-2 16,-2 0-13-16,2 0-10 15,-2 0-23-15,-1 0-34 16,0 0-46-16,3 0-184 16</inkml:trace>
  <inkml:trace contextRef="#ctx0" brushRef="#br0" timeOffset="27674.4486">7208 12678 166 0,'0'0'160'0,"0"5"-39"16,3 9-1-16,-3 3-27 15,0 5-21-15,0-3-9 16,0 7-18-16,0-6-11 16,0-3-7-1,0-2-3-15,0-5-19 0,0-6-3 16,1-1-1-16,-1-3-1 15,0 0-17-15,0 0-43 16,0 0-74-16,0 8-102 16</inkml:trace>
  <inkml:trace contextRef="#ctx0" brushRef="#br0" timeOffset="28189.2495">7315 13167 297 0,'-3'0'194'15,"2"-2"-86"-15,-1 2-22 16,2-1-22-16,0 1-23 16,0 0-12-16,-2 0-9 15,1 0-3-15,-3 0-4 16,1 3 1-16,3 1 3 15,-2-3-5-15,2-1 0 16,0 0-3-16,0 0-1 0,0 0 1 16,0-6-1-16,0-3 7 15,0-2-8-15,2-3-3 16,1 3-3-16,2 3-3 15,-1 4 2-15,-3 4-2 16,2 0-4-16,1 12 1 16,-1 4-2-16,2 1 5 0,-3-4 4 15,1-1 4 1,-3-5 5-16,0-4 2 15,0-1 7-15,0-2-10 16,-4 0-10-16,-2 0 0 0,-4 0 0 16,4 0 0-16,-1-7 0 15,2 2 0-15,2 1-89 16,3-10-125-16,10-17-372 15</inkml:trace>
  <inkml:trace contextRef="#ctx0" brushRef="#br0" timeOffset="37830.0663">8876 12434 245 0,'0'-5'180'15,"0"2"-80"-15,0 3-8 0,0 0-38 16,0 17-25-1,0 25-15-15,0 28 24 0,0 21 16 16,-7 11-12-16,-7 0-11 16,0-6-14-1,2-13-5-15,2-15 1 16,5-14-3-16,2-19-5 0,2-16-4 15,1-13-1-15,0-6 2 16,0 0 2-16,0-13 7 16,0-10 3-16,2-14-4 15,10-15-8-15,9-10-2 16,1 2-1-16,-1 15-7 15,-1 27 0-15,-3 18 2 0,-3 6-8 16,2 20 4 0,-4 9 4-16,0 2 3 0,-5 2 3 15,-2-1-4 1,1-6-6-16,-4-1-19 0,0-9-27 15,-2-3-37 1,0-5-26-16,5-9-103 0</inkml:trace>
  <inkml:trace contextRef="#ctx0" brushRef="#br0" timeOffset="38048.4668">9173 12858 346 0,'0'0'152'16,"4"0"-66"-16,14 0-39 0,3-1-16 15,6-12 5-15,7-2-20 16,1 1-12-16,1 7-6 15,-11 7-65-15,-2 8-130 16</inkml:trace>
  <inkml:trace contextRef="#ctx0" brushRef="#br0" timeOffset="38235.667">9235 13082 504 0,'0'0'161'16,"0"-7"-39"-16,0 3-47 0,6 0-63 15,10-4-10-15,7 0-2 16,6-2 1-16,1 2-15 16,0 1-52-1,-1 5-80-15,3-6-208 16</inkml:trace>
  <inkml:trace contextRef="#ctx0" brushRef="#br0" timeOffset="38547.6676">9587 12556 510 0,'0'-26'159'0,"14"-3"-57"16,1 5-35-16,4 5-34 15,1 7-13-15,-2 4-3 16,2 6-6-16,-2 2-5 15,-1 0-2-15,-2 13-1 16,-3 6 1-16,-7 8-1 16,-4 2-2-16,-1 9 2 15,-3 3 1-15,-12 2-2 16,-3 3-1-16,0-4 0 15,1-1-10-15,2-5-13 16,6-4-17-16,4 0-43 0,5 2-69 16,0-1-171-1</inkml:trace>
  <inkml:trace contextRef="#ctx0" brushRef="#br0" timeOffset="38766.068">9669 13259 199 0,'-3'2'434'15,"1"1"-274"-15,0-1-51 16,1 1-53-16,-1 1-21 16,2-4-13-16,0 2-14 0,0-2-8 15,0 0 0 1,0 0 0-16,0 0 0 15,0 0-26-15,0 0-47 16,8 0-89-16,3-4-256 0</inkml:trace>
  <inkml:trace contextRef="#ctx0" brushRef="#br0" timeOffset="66300.1164">5689 12311 12 0,'5'-3'32'0,"-1"0"5"15,-1-3-1-15,1 0-2 16,0-1 3-16,-2 0-11 16,2 1-3-16,-1 1-10 15,2 4-8-15,-1 1-4 16,-2 0-13-16,-2 0-139 15</inkml:trace>
  <inkml:trace contextRef="#ctx0" brushRef="#br0" timeOffset="74084.5301">10091 12985 150 0,'-15'0'98'16,"3"0"-21"-16,6-3-2 15,3-8-7-15,2 8-18 16,0 1-10-16,1 1-3 0,0 0-13 15,0-1 1 1,3-2 15-16,15-6-28 16,14-9-15-16,14-3 3 15,11-4 0-15,10 4 0 16,2 10 0-16,2 9 3 0,-7 3-2 15,-12 23-1-15,-13 18 3 16,-10 10 0-16,-15 15 10 16,-10 12 14-16,-4 15 14 15,-27 6-7-15,-9 11-8 16,-3 2-7-16,3 3 5 15,5 3-10-15,10-9-7 16,12-8-1-16,9-14-4 16,12-15 1-16,20-15-2 15,13-11 6-15,13-14 3 16,14-14 2-16,14-13 2 15,5-5-7-15,0 0-2 0,-8-9-3 16,-16 3-1-16,-16 4-2 16,-10 2-23-16,-10 0-43 15,-7 0-84-15,-6 7-111 16</inkml:trace>
  <inkml:trace contextRef="#ctx0" brushRef="#br0" timeOffset="74599.331">11028 13966 418 0,'-3'0'99'0,"1"0"5"15,1 0-23-15,1 0-20 0,0 0-21 16,3 0-18-16,18 0-9 15,18 0 9 1,13 2 5-16,9 5-2 16,-6 5-13-16,-11 10-6 15,-12 12 4-15,-14 9-7 0,-16 10 5 16,-2 8-2-16,-20 6 9 15,-14-2 4-15,-3-8-7 16,0-9-3-16,6-17-3 16,14-15-1-16,12-11-5 15,5-5-4-15,0-2-18 16,8-7-28-16,9 0-100 0,11-1-126 15</inkml:trace>
  <inkml:trace contextRef="#ctx0" brushRef="#br0" timeOffset="75145.332">12357 14224 20 0,'0'-49'172'0,"0"6"-77"16,0 1 12-16,2 6 15 0,3 9-31 16,0 12-5-1,-3 9-3-15,-2 6-26 0,0 5-22 16,0 25-22-16,0 22-10 15,0 16 17-15,-3 12 6 16,-6-3-8 0,3-9-12-16,4-8-3 0,2-11-2 15,0-12 0-15,0-11-2 16,5-9-18-16,-2-9-38 15,0-7-52-15,-3-1-17 16,0-11-61-16,0-19-229 16</inkml:trace>
  <inkml:trace contextRef="#ctx0" brushRef="#br0" timeOffset="75316.9322">12335 13951 429 0,'27'-14'125'15,"4"0"-40"-15,10 3-44 16,-1 7-28-16,3 4-8 15,-4 1-3-15,0 16-4 16,0 5-54-16,-8-1-117 16,-3-3-177-16</inkml:trace>
  <inkml:trace contextRef="#ctx0" brushRef="#br0" timeOffset="75488.5325">12414 14243 441 0,'0'0'97'0,"17"0"-14"15,4 0-15-15,8 0-48 16,7-4-12-16,0 1-8 16,-2 3-50-16,-4 5-112 15,-6 16-280-15</inkml:trace>
  <inkml:trace contextRef="#ctx0" brushRef="#br0" timeOffset="75675.7328">12433 14582 529 0,'0'0'146'15,"0"0"-36"-15,2 0-53 0,9 0-27 16,5-3-10-16,8-3-14 16,7 3 2-16,6 0-14 15,1 3-34-15,1 0-72 16,-4 5-81-16,2 5-171 15</inkml:trace>
  <inkml:trace contextRef="#ctx0" brushRef="#br0" timeOffset="76237.3339">12990 14587 109 0,'0'-4'152'16,"0"1"21"-16,0-2-38 0,0-2-43 15,0 0-21-15,-1-4-2 16,-1 0-21-16,-2 1-19 15,-1 0-1-15,0 5-8 16,1 3-7-16,-2 2-3 16,2 0-5-16,-2 0 2 15,4 0-3-15,-1 0-2 16,3 0-1-16,0 0-1 15,0 0 1-15,0 0-2 0,0 0 2 16,0 0-1 0,0 0 0-16,0 0 0 15,0-4-3-15,0 1-11 16,0 3-2-16,5-1-17 0,5 1-21 15,-2-2-47-15,2 2-53 16,-1 0-153-16</inkml:trace>
  <inkml:trace contextRef="#ctx0" brushRef="#br0" timeOffset="76627.3346">12990 14587 458 0,'79'-22'176'0,"-83"22"-27"0,-12 0-62 16,-5 0-35-16,-2-3-17 16,-1-4-12-16,-2-5-3 15,2-5-8-15,-1-9-4 16,3-8-5-16,5-7-3 15,7 0 0-15,8 7 0 16,2 4 0 0,10 6 0-16,8 3-3 0,2 4-8 15,5 4 1-15,-2 8 2 16,-5 5 3-16,-4 0-1 15,-9 6-1-15,-5 11-2 16,0 4 4-16,-5 2 3 16,-9-2-1-16,-2-4 1 0,5-3 2 15,3-2-9-15,2-3-32 16,-1-1-39-16,2 5-62 15,1-2-154 1</inkml:trace>
  <inkml:trace contextRef="#ctx0" brushRef="#br0" timeOffset="76876.935">13265 14268 441 0,'-2'0'179'16,"2"-5"-72"-16,0 2-16 0,0 2-44 15,7-1-16-15,10-1-14 16,14-3-16-16,10-1 2 15,3 0 0-15,-8 7-2 16,-6 0-31-16,-9 7-83 16,-3 10-188-16</inkml:trace>
  <inkml:trace contextRef="#ctx0" brushRef="#br0" timeOffset="77064.1353">13318 14440 624 0,'3'0'104'15,"9"0"-36"-15,6 0-52 16,10 0-3-16,5 0-9 15,2 0-2-15,1 0-34 16,-4 4-111-16,5 3-259 16</inkml:trace>
  <inkml:trace contextRef="#ctx0" brushRef="#br0" timeOffset="77875.3367">13874 14037 163 0,'4'-43'101'0,"-1"0"-18"15,-3 3 11-15,0 5-12 16,2 10-14-16,-2 15 4 0,0 10-5 15,0 0-15 1,0 24-28-16,-7 16-13 0,0 17 3 16,-1 10 15-16,5 2-1 15,3-6-9-15,-2-7-8 16,2-6-8-16,0-8 0 15,0-6-3-15,-1-6 2 16,1-1-2-16,0-6-13 16,-2-4-23-16,2-6-59 0,0 1-43 15,0-8-168 1</inkml:trace>
  <inkml:trace contextRef="#ctx0" brushRef="#br0" timeOffset="78140.5371">13871 13892 79 0,'0'-4'353'0,"0"1"-244"15,7 1 3-15,8-4-62 16,12-3-29-16,16-5 14 16,8 2-16-16,5-2-14 15,0 5-3-15,-5 6-3 16,-5 3-76-16,-11 6-151 0</inkml:trace>
  <inkml:trace contextRef="#ctx0" brushRef="#br0" timeOffset="78343.3376">13917 14137 172 0,'0'-8'398'16,"0"4"-308"-16,11-1-36 0,5 5-41 15,7 0-14 1,9 0 1-16,3 0-6 0,1 9-42 16,-1 4-91-16,1-1-247 15</inkml:trace>
  <inkml:trace contextRef="#ctx0" brushRef="#br0" timeOffset="78577.338">13921 14357 93 0,'-7'2'416'0,"3"1"-325"15,1-3-24-15,3 0-31 16,0 2-25-16,1-2-7 15,11 1 0-15,7 1 19 0,5-2 1 16,5 0-15-16,3 0 0 16,1-1-13-16,-1-3-56 15,-5-1-122-15</inkml:trace>
  <inkml:trace contextRef="#ctx0" brushRef="#br0" timeOffset="79357.3394">14378 14333 400 0,'0'-5'213'0,"0"-10"-106"15,0-2-2-15,0-6-49 16,5-2-44-16,6 1-6 16,5 0-5-16,3 8-5 15,0 14 1-15,-2 2-3 16,-3 16-5-16,-9 17-6 0,-5 6 5 15,0-2 2 1,-9-6-2-16,-4-7-1 0,1-6 10 16,0-9-3-1,0-9-1-15,1 0-4 0,-2-1-10 16,0-16-20-1,0 0-13-15,2-4-26 0,9-7-54 16,2 3-22-16,6 3 19 16,11 10 103-16,-2 12 83 15,-1 0 25-15,0 24 27 16,1 7 9-16,2 13-11 15,-3 5-13-15,-3 8-16 16,-8 4 1-16,-3 0 22 16,-5 2-46-16,-14-4-4 0,-5-9-12 15,-9-4-10 1,0-12-21-16,0-10 0 15,1-9 0-15,3-9 0 16,3-6 0-16,5 0 0 0,5-17 0 16,9-13-21-16,7-7-86 15,16-4-119-15</inkml:trace>
  <inkml:trace contextRef="#ctx0" brushRef="#br0" timeOffset="80901.742">12207 14976 295 0,'-10'-21'132'16,"-1"2"-8"-16,-1 9-24 15,1 2-29-15,-6 8 0 0,-10 9-37 16,-9 26-21-16,-2 18 13 16,1 12 3-1,6 13-3-15,6 5-7 16,4 1-4-16,8-4-7 0,9-12-2 15,4-15-5-15,7-14-1 16,13-10 1-16,5-15-2 16,2-7 1-16,1-7-2 15,4-2-1-15,-5-20-3 16,-3-7-5-16,-11-1-4 15,-9-2 4-15,-4 5 2 16,-6-2 7-16,-17 2 0 0,-12-2 2 16,-3 0-3-16,4 3 1 15,7 8-4 1,10 8-18-16,11 10-27 15,5 8-61-15,1 28-77 0,4 8-113 16</inkml:trace>
  <inkml:trace contextRef="#ctx0" brushRef="#br0" timeOffset="81088.9423">12289 15657 402 0,'0'0'285'15,"0"-3"-152"-15,0-1-68 16,0 4-37-16,0-1-23 16,0 1-4-16,0 0-10 0,3 0-43 15,0 0-77-15,7 5-54 16,5-2-132-16</inkml:trace>
  <inkml:trace contextRef="#ctx0" brushRef="#br0" timeOffset="81400.9429">12434 15382 523 0,'0'-48'145'16,"0"-2"-36"-16,0 11-51 16,11 15-31-16,3 11-11 15,3 9-5-15,1 4-4 0,5 15-4 16,-3 13-1-16,-4 15 1 15,-6 5 1-15,-7 1 1 16,-3-4 2-16,-7-1 0 16,-7-9 5-16,-1-9 1 15,-4-6-4-15,2-9-3 16,6-9-1-16,-3-2-3 15,5 0-7-15,1-11-7 16,0 0-29-16,2-9-46 16,5-4-79-16,1-7-170 15</inkml:trace>
  <inkml:trace contextRef="#ctx0" brushRef="#br0" timeOffset="81744.1436">12862 15226 536 0,'-15'0'146'16,"-6"0"-68"-16,-1 0-30 16,3 8-29-16,3 5-11 15,10 3-2-15,6 0-6 16,0 8-1-16,15-2 1 15,5 5 5-15,3 1 0 16,0-1-1-16,-2-1-3 0,-6-1 0 16,-5 3-1-1,-1-5 2-15,-5-2-2 16,-4-3 0-16,0-3 1 15,0-1 1-15,-11-5 6 0,-6-4 0 16,-5-2-1-16,-2-3-5 16,-3 0-19-16,2 0-30 15,-3-6-61-15,7-5-65 16,9-9-243-16</inkml:trace>
  <inkml:trace contextRef="#ctx0" brushRef="#br0" timeOffset="81884.5437">12792 15208 363 0,'18'0'215'16,"4"-1"-67"-16,8-9-59 0,0 3-44 15,-1 1-29-15,-3 5-12 16,-2 1-4-16,0 4-44 15,2 16-108-15,6 1-190 16</inkml:trace>
  <inkml:trace contextRef="#ctx0" brushRef="#br0" timeOffset="82321.3446">13289 15511 511 0,'0'-9'142'16,"0"4"-25"-16,0 2-39 15,4 3-44 1,13-2-12-16,12 1-15 0,13-3-6 15,9 1 0 1,2 3-1-16,-5 0-26 0,-7 0-50 16,-4 11-106-16,-1-4-291 15</inkml:trace>
  <inkml:trace contextRef="#ctx0" brushRef="#br0" timeOffset="82524.1449">13314 15698 561 0,'0'0'145'16,"2"0"-23"-16,6 0-62 0,8 0-42 16,13 0-3-16,10 0-1 15,11 0-3-15,-1 0-7 16,-6 0-11-16,-7 0-52 15,0 0-139-15,1 9-241 16</inkml:trace>
  <inkml:trace contextRef="#ctx0" brushRef="#br0" timeOffset="83210.546">13968 15444 389 0,'-5'-3'153'0,"5"3"-37"15,-1 0-42-15,-1 7-47 16,0 18-18-16,-2 6 2 0,1 8 5 15,-1 2 2-15,1-5 0 16,0-6-8-16,2-8-3 16,0-8-2-1,1-7-2-15,0-7-1 0,0 0 2 16,0 0 7-16,0-13 12 15,0-5 13-15,3-12-14 16,2-8-18-16,5-8-3 16,2-3-3-16,3 3-5 15,3 15 1-15,0 14 0 16,0 14 0-16,0 3 0 15,-2 17-3-15,2 9 4 0,-3 8 2 16,-6-4 2-16,0-2 3 16,-5-6-1-16,0-6 0 15,-1-9-1 1,0-7 1-16,1 0 2 0,-2-3 6 15,1-11 8-15,4-8 8 16,5-12-8-16,5-5-13 16,4-2-2-16,-3 12-2 15,-4 13 0-15,-2 16-3 16,1 0-3-16,3 25 0 15,1 12 3-15,0 14 2 16,-5 2 1-16,-3 0 0 16,4-4-1-16,1-8-26 0,6-5-37 15,-2-7-8 1,4-8-87-16,3-10-116 15</inkml:trace>
  <inkml:trace contextRef="#ctx0" brushRef="#br0" timeOffset="83678.5469">14513 15629 507 0,'0'-21'191'16,"0"-7"-42"-16,0-2-67 16,7-4-40-16,9-2-27 15,6 2-9-15,-1 10-4 16,0 10-2-16,-1 11-1 15,-7 3-2-15,-1 8-1 16,-7 12-2-16,-3 6 1 16,-2 5-2-16,-2-2 0 0,-10-3-6 15,-3-8 4-15,1-4 2 16,0-7-8-16,3-7-2 15,3 0-3-15,1-2 2 16,2-14 8-16,3-5 0 16,2-4-13-16,4-4 20 15,13 0-1-15,2 11 0 16,-1 11 3-16,-3 7 10 15,0 26 7-15,-3 27-2 16,-5 22 12-16,-7 20 12 16,-1 6-6-16,-17 3 6 15,-6-12-7-15,1-17-19 16,2-18-12-16,3-22 0 0,5-13 0 15,3-15 0-15,1-7 0 16,-1-5 0-16,-5-16 0 16,1-6 0-1,-2-14-41-15,13-15-67 0,3-24-101 16,19-16-328-16</inkml:trace>
  <inkml:trace contextRef="#ctx0" brushRef="#br0" timeOffset="84052.9475">14934 14895 153 0,'0'-13'514'15,"0"13"-381"-15,0 0-44 16,-4 2-49-16,1 27-34 0,-1 17-7 15,-1 15 14-15,0 10 9 16,-4 10-11-16,0 2 2 16,-2 2-6-16,3-13-6 15,1-16-1-15,6-16 1 16,1-20-1-16,0-16-1 15,0-4 1-15,4-9 1 0,6-12 4 16,5-18 5 0,6-2-6-16,3 2-2 0,-1 6-2 15,-2 13 0 1,-5 15 0-16,1 5 0 0,3 0 0 15,0 17 0 1,-3 6 0-16,-6 3 0 0,-2-1 0 16,-6 0 0-16,-3 7-6 15,0 0-63-15,-8 17-89 16,1 2-173-16</inkml:trace>
  <inkml:trace contextRef="#ctx0" brushRef="#br0" timeOffset="98467.3729">15843 10441 76 0,'-2'0'307'0,"-1"0"-174"16,-11 0-34-16,-17 0-78 16,-7 6 6-16,-14 5 0 0,-12 1 5 15,-13 1 5 1,-10-3-1-16,-5 1-14 15,-5-3 7-15,6-2-4 16,3-5 13-16,13-1-31 0,6 0 14 16,8 0-18-16,6 0-1 15,12 0 6-15,15-3-8 16,8 1 1-16,11-2 0 15,6 1-1-15,3 1-8 16,0 2-20-16,0 0-25 16,0 0-61-16,0 2-5 15,0 7-95-15,3 1-69 16</inkml:trace>
  <inkml:trace contextRef="#ctx0" brushRef="#br0" timeOffset="98950.9737">14801 10268 30 0,'5'-6'432'16,"-4"4"-297"-16,0 1-48 0,1-1-27 15,-2 2-17-15,0 0-8 16,0 0-9-16,-6 3-2 16,-11 15-8-16,-8 9-8 15,-4 8 2-15,-1 5 4 16,3-2-5-16,3 0-3 15,5-4 1-15,6-8-3 16,8-6 0-16,5-5-4 16,0-2-1-16,5-1 0 15,13 1 3-15,6-1 0 16,6-3 4-16,10-5 4 15,2-4-2-15,3 0-3 16,1 0-3-16,-6 7-2 0,-3 5-23 16,-13 12-65-16,-4 12-101 15,-4 3-298 1</inkml:trace>
  <inkml:trace contextRef="#ctx0" brushRef="#br0" timeOffset="144331.4534">12487 16277 77 0,'0'-11'51'16,"0"1"-19"-16,0 6 9 16,0 0-11-16,0 1-7 15,0 0-8-15,0 2-2 16,0-3-5-16,0 4-4 15,0 0-1-15,0 0-2 16,0 0 2-16,0 0-2 16,0 0 0-16,0 0 4 0,0 0-2 15,0 0-1 1,0 0 2-16,0 0-4 15,0 0-5-15,0 0 2 16,0 0-1-16,0 0 4 16,0 0 4-16,0 0 0 15,0 3-4-15,0-2-1 0,0 0 1 16,0 1 0-16,0-2-2 15,0 3-5-15,0 0-9 16,0 1-18-16,0 4-29 16,-4 3-103-16</inkml:trace>
  <inkml:trace contextRef="#ctx0" brushRef="#br0" timeOffset="145688.6559">12154 16096 102 0,'0'-4'169'0,"-7"2"-79"16,-6 2-29-16,-1 0-5 15,-2 0-27-15,-2 0 9 0,0 11 5 16,0 3-4-16,0 4-9 16,2 9-8-16,4 12 2 15,1 14-1 1,5 10 7-16,6 5 1 15,0 2-13-15,0-1-6 0,5-5-1 16,6-9 1-16,3-17-10 16,4-15-2-16,0-6 3 15,2-14-3-15,0-3 2 16,0-6 2-16,-2-19 0 15,-2-3-1-15,-3-1 0 16,-6-4-3-16,-5 0 0 0,-2-2-5 16,-6 3 1-16,-13 3 3 15,-8 1-2 1,2 4-1-16,-1 8-3 15,5 9-4-15,4 7-5 0,5 0-10 16,1 12-13-16,3 10-26 16,4 10-42-16,4 1-66 15,2-2-126-15</inkml:trace>
  <inkml:trace contextRef="#ctx0" brushRef="#br0" timeOffset="146031.8564">12434 16637 151 0,'0'-4'267'16,"0"0"-144"-16,0-1-28 15,0 5-36-15,0 0-21 16,0 0-6-16,0 0-12 15,0 0-10-15,0 3-9 16,-1 11-2-16,0-4 3 16,0 1 1-16,-2-3-2 15,3-5 0-15,-2 0 0 0,2 0-1 16,-2 0-29-16,-1 3-46 15,1 10-54-15,2-1-185 16</inkml:trace>
  <inkml:trace contextRef="#ctx0" brushRef="#br0" timeOffset="146375.0571">12507 16457 386 0,'-2'-46'184'0,"2"-7"-104"15,0 8-10-15,5 6-27 0,9 6-17 16,4 10-7-16,3 9-7 16,6 12-7-16,3 2-5 15,0 14 5 1,-5 14-1-16,-3 8 7 0,-9 3-3 15,-10 3-1-15,-3 6-1 16,0-5-3-16,-16-1 2 16,-4-6 0-16,1-5-2 15,-1-13 3-15,3-9-2 16,3-4 2-16,1-5 0 15,-1 0-1-15,0-14-2 16,0-6-11-16,4-2-28 0,5 9-61 16,5 4-118-16</inkml:trace>
  <inkml:trace contextRef="#ctx0" brushRef="#br0" timeOffset="146749.4577">12955 16152 486 0,'-13'-7'137'0,"5"7"-46"16,-1 0-39-16,-2 14-44 15,2 14-10-15,3 8 4 0,5 3 0 16,1-1-1 0,5 1 1-16,13-9-1 0,2-7-1 15,4-4 1-15,1-6 0 16,1-1 0-16,-1-1-2 15,-6-3-2-15,-5 0-2 16,-4 3-7-16,-8 2-3 16,-2 4 6-16,0 3 4 15,-12 3 2-15,-4-1-1 16,-7-3-18-16,-2 0-28 15,-2-2-59-15,3-2-117 16</inkml:trace>
  <inkml:trace contextRef="#ctx0" brushRef="#br0" timeOffset="146967.858">12876 16205 195 0,'3'-10'358'0,"19"-3"-253"15,9 0-39-15,8-1-25 16,4 3-19-16,3 3-15 15,-2 8-5-15,-3 0-4 0,-7 2-72 16,-1 15-82 0</inkml:trace>
  <inkml:trace contextRef="#ctx0" brushRef="#br0" timeOffset="147638.6593">11925 17137 237 0,'-1'0'155'0,"1"-2"-31"15,0-1-40-15,0 3-34 16,0 0-13-16,15 0-8 16,19 0-11-16,17-5 25 0,29-9 2 15,13-5-3 1,20-1-18-16,10 5-11 0,16 1-8 15,9 0 15-15,3 2-10 16,-8 1-6-16,-20 7-2 16,-29 4 0-16,-34 0-22 15,-30 4-66-15,-25 15-125 16,-5 2-411-16</inkml:trace>
  <inkml:trace contextRef="#ctx0" brushRef="#br0" timeOffset="153972.2704">7761 3730 45 0,'-10'-12'64'0,"-5"-5"-22"16,0-3 15-16,2 9-7 15,-2-4-5-15,-3 1-4 16,-3 2 0-16,-3 1 15 16,-5 5 16-16,-10 6-15 15,-11 0-15-15,-14 29-14 16,-16 14 0-16,-10 15-5 15,6 10-1-15,5 6 3 16,21-1 2-16,19 0-9 16,18-5-7-16,18-2-10 15,5 1 0-15,31-2 4 16,21 2 4-16,23-7 3 0,30-14 7 15,29-13-2-15,17-22-5 16,13-11 3-16,10-18 0 16,-3-21-8-16,-8-7-3 15,-17-4-1-15,-31-1 0 16,-28 6-5-16,-36 4-17 15,-28-2-2-15,-25-3 6 16,-9-13 15-16,-33-15 0 16,-23-7-29-16,-17 0-15 15,-12 12 16-15,-8 20-38 16,-5 17-20-16,6 18-98 15,15 9-90-15</inkml:trace>
  <inkml:trace contextRef="#ctx0" brushRef="#br0" timeOffset="154783.4719">7469 3056 315 0,'-3'0'171'0,"3"0"-106"16,0 3-32-16,0 19-25 0,0 13 6 15,0 12 26 1,-2 7 10-16,0 4-12 0,-1-7-16 15,3-10-11-15,-2-14-7 16,2-13-2-16,0-9-1 16,0-5 2-16,0-7 22 15,0-7 21-15,3-8-6 16,3-13 4-16,1-12-41 15,0-17-2-15,2-5-4 16,2 5-9-16,0 13 4 16,-1 24-2-16,-3 18 5 0,-2 9-2 15,1 12-11 1,1 12-2-16,-1 10 9 15,4 0 7-15,-5-5 5 0,1-7 1 16,-2-6-2-16,-1-8 1 16,1-7-1-16,-1-1 0 15,2-1 4-15,1-11 1 16,1-5 11-16,5-6 2 15,3-8-11-15,2-2-4 16,-5 6-2-16,-3 15-2 16,-4 12-1-16,1 2-7 15,3 21-3-15,2 13 6 16,2 6-2-16,-5 4 1 15,1-2 6-15,-2-2-4 16,4-10-29-16,1-6-49 0,-1-5-4 16,-1-3-61-16,2-5-137 15</inkml:trace>
  <inkml:trace contextRef="#ctx0" brushRef="#br0" timeOffset="155095.4724">7820 3273 7 0,'0'-18'481'15,"0"0"-357"-15,0 2-13 0,8-2-72 16,4 2-20 0,2 0-6-16,1 1-6 0,-2 8-5 15,-2 5-1 1,-4 2-5-16,0 5-3 15,-5 12-3-15,-2 2 0 16,0 2 5-16,-1-1 8 0,-13 3 2 16,-1-2-12-16,-5-2-14 15,3-6-28-15,-1-4-9 16,3-7-22-16,6-2-41 15,3 0-30-15,6-11 33 16,0-9-33-16</inkml:trace>
  <inkml:trace contextRef="#ctx0" brushRef="#br0" timeOffset="155173.4725">7820 3273 83 0,'44'-47'79'16,"-33"48"-26"-16,-2 14-3 15,1 7 5-15,-3 2 4 16,-5 1-47-16,0 0-39 0,0-3-86 16</inkml:trace>
  <inkml:trace contextRef="#ctx0" brushRef="#br0" timeOffset="155516.6731">8133 3062 408 0,'0'0'131'0,"-5"7"-56"16,-4 15-40-16,-1-1-15 0,4-1-9 15,1 2-10 1,5-2-4-16,0-1 4 0,11 0 0 15,6-4-1-15,2 2 3 16,-1-1 0-16,-6-1-2 16,-2-2 1-16,-7 1-1 15,-3 1 2-15,0 1 0 16,-6 1 17-16,-9 0 13 15,0 3-2-15,-4-5-11 16,3-1-7-16,5-8-4 16,3-5-9-16,6-1-18 15,2 0-19-15,-3 0-19 16,3-7-38-16,0-8-130 15</inkml:trace>
  <inkml:trace contextRef="#ctx0" brushRef="#br0" timeOffset="155859.8737">8416 3050 365 0,'-20'5'204'0,"1"6"-109"15,1 4-39-15,7 0-26 16,5-2-15-16,3 0-10 15,3 0-10-15,0 4 7 16,9 2 2-16,7-2 10 16,5 1 7-16,1-1 1 0,1-1 1 15,-5 1 2-15,-6 0-10 16,-6-1-6-1,-6 1-5-15,0 1 0 0,-4 5 17 16,-14 0-9-16,-2-2 1 16,0-3 6-16,3-5-13 15,3-4-4-15,0-4-4 16,3-3-26-16,-4 2-46 15,5 1-86-15,8-4-174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10-21T13:13:02.3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12031 17469 320 0,'-14'7'91'0,"14"-3"23"16,0-4-47-16,0 0-27 15,2 0-1-15,7 0-11 16,10-6-8-16,6-3-13 15,8-2-5-15,0 4-1 16,-6 5-1-16,-5 2-2 16,-8 7-1-16,-6 14-4 15,-8 11 1-15,-5 7 14 16,-18 8 1-16,-4 6 17 15,-5-1 1-15,2-3 1 16,4-6-11-16,7-4-5 16,7-10 2-16,5-9-3 15,7-8-2-15,0-5-4 0,0-3-1 16,0-4 0-16,7 0-2 15,11 0 0 1,5 0 6-16,5 0-3 16,1 0 1-16,-2-4-17 0,-1 0-82 15,2 1-74-15,3 0-260 16</inkml:trace>
  <inkml:trace contextRef="#ctx0" brushRef="#br0" timeOffset="312.0006">12432 17434 411 0,'0'0'117'15,"1"6"-50"-15,6 13-41 16,3 8 27-16,0 9 8 16,2 3-17-16,-1 7-22 15,-3 4-1-15,-1 1-6 16,-5-4-8-16,-2 0-1 15,-1 5-4-15,-11-9 2 16,-6-4-2-16,-5-1-19 16,-2-6-35-16,-6-3-55 15,-4-2-109-15</inkml:trace>
  <inkml:trace contextRef="#ctx0" brushRef="#br0" timeOffset="780.0014">11813 17315 376 0,'-15'30'89'16,"-4"19"7"-16,-7-1-14 15,1 7-17-15,7 4-9 16,3 5-8-16,6 5-5 16,4-6-7-16,4-2-3 15,1-12-16-15,0-6-7 0,3-7-6 16,11 3-5-16,3-4 2 15,4-4 1-15,6-1-2 16,2-3-8 0,4-6-43-16,9 2-87 0,11-12-168 15</inkml:trace>
  <inkml:trace contextRef="#ctx0" brushRef="#br0" timeOffset="1294.8022">12724 17365 355 0,'-11'-6'141'0,"2"0"-36"16,8 3-27-16,1 3-23 15,-3 0-16-15,-8 11-19 16,-4 16-15-16,-4 13 14 15,5 13 15-15,4 3-6 16,5 2-10-16,5 2-4 16,0-3-6-16,3-10-3 15,9-3-4-15,0-3-1 16,5-8 2-16,1-4-12 15,1-7-57-15,3-7-79 16,8-6-190-16</inkml:trace>
  <inkml:trace contextRef="#ctx0" brushRef="#br0" timeOffset="1591.2028">12884 17759 308 0,'0'-44'233'16,"11"-2"-153"-16,7 0-20 15,2 9-34-15,0 9-12 16,-2 9-3-16,-1 9-2 16,-5 10-6-16,-1 0-3 15,-2 3-3-15,-2 16 0 0,-6 2 7 16,-1 6 0-16,-4-2 3 15,-12 1 0 1,-2 0 0-16,1-7-2 16,-3-6-2-16,8-8-7 0,-1-2-31 15,4-3-27-15,3-1-12 16,3-15-60-16,3-9-54 15,2 0-28-15</inkml:trace>
  <inkml:trace contextRef="#ctx0" brushRef="#br0" timeOffset="1731.603">12979 17595 140 0,'10'6'111'0,"2"14"-8"16,1 11 3-16,-3 3-14 15,2 0-21-15,-3-2-22 0,-1-3-11 16,-1 0-26 0,-1-6-6-16,-3 0-3 15,0 1 1-15,-3-2-9 16,0-1-102-16,0-3-239 0</inkml:trace>
  <inkml:trace contextRef="#ctx0" brushRef="#br0" timeOffset="1934.4034">13231 17873 556 0,'0'0'153'15,"0"0"-43"-15,0 0-74 16,0 0-29-16,0 0-7 15,1 0-2-15,1 0-3 0,-2 6-23 16,4 0-58-16,3-6-53 16,7 0-151-16</inkml:trace>
  <inkml:trace contextRef="#ctx0" brushRef="#br0" timeOffset="2355.6041">13465 17491 368 0,'18'-12'173'0,"-4"2"-63"15,-5 6-34-15,-7 4-36 16,5 0-23-16,4 0-8 16,4 0 0-16,0 1 0 0,4 7 7 15,-1 1-3-15,-4 6-5 16,-4 2-5-16,-4 2 0 15,-6 5 1 1,0 5 1-16,-14 7 1 0,-12 6 3 16,-5 2-5-16,0-4 1 15,6 1-1-15,9-7-4 16,8-9-3-16,6-6 2 15,2-7-1-15,0-4 0 16,9-3 0-16,5-5 1 16,1 0 7-16,3-3 6 15,1-13-2-15,-3-2-5 0,-2-4-2 16,-6 0 0-16,-5-2 0 15,-3 2 1 1,0-7-1-16,-10-2-4 16,-9-3-6-16,-5-5-4 0,-3-2-7 15,-1 7-26-15,2 5-33 16,9 8-39-16,13 10-148 15</inkml:trace>
  <inkml:trace contextRef="#ctx0" brushRef="#br0" timeOffset="2683.2046">13778 17219 205 0,'0'0'281'16,"11"18"-264"-16,10 15 56 15,2 13 22-15,2 8-11 16,3 10-18-16,-8 4-15 16,-7 2-21-16,-12 5-10 15,-1-2-5-15,-17-7-4 16,-3-3-6-16,0-8-3 15,2-11-2-15,-1-9 2 16,0-12-12-16,2-9-44 16,1-6-90-16,10-8-161 0</inkml:trace>
  <inkml:trace contextRef="#ctx0" brushRef="#br0" timeOffset="3120.0055">14285 16719 397 0,'0'4'152'15,"5"1"-30"-15,7-5-44 16,10 0-33-16,12 0-27 16,19-8-14-1,15-1 5-15,4 4-8 0,-3 5 3 16,-13 0-8-16,-9 17-68 15,-12 10-130-15</inkml:trace>
  <inkml:trace contextRef="#ctx0" brushRef="#br0" timeOffset="3307.2057">14494 16941 440 0,'10'0'178'0,"15"0"-73"16,15-12-65-16,12 0-14 15,7-4-21-15,5 5-3 16,-7 8-1-16,-6 3-82 0,-1 6-182 16</inkml:trace>
  <inkml:trace contextRef="#ctx0" brushRef="#br0" timeOffset="3728.4066">15037 16166 679 0,'0'-1'96'15,"0"-2"2"-15,0 3-64 0,0 32-36 16,0 16-2-16,0 22 16 15,0 18 18-15,1 1-8 16,4-5-9-16,-3-3-5 16,-1-9-4-16,3-15-3 15,-2-17 0-15,1-17-2 16,1-14 4-16,-1-9-5 15,1 0 5-15,7-15 6 16,6-17-3-16,1-14-4 16,8-17 1-16,1 7-5 15,-5 11 2-15,-1 18-2 16,-6 22-2-16,2 5-2 0,-4 18-1 15,3 22 3-15,0 9 2 16,-5 15 2-16,1 2-1 16,-4-5 1-16,0-1-10 15,-7-11-50-15,-1-11-79 16,6-13-161-1</inkml:trace>
  <inkml:trace contextRef="#ctx0" brushRef="#br0" timeOffset="4773.6084">15934 16905 332 0,'-14'0'95'0,"8"0"16"15,6 0-43-15,0 0-43 16,5 0-12-16,8 12-11 16,6 12 12-16,9 5 15 15,10 0-1-15,11-4-1 16,16-13-5-16,13-10 8 0,10-2-8 15,8-24-9 1,-2-14-2-16,0-14-5 0,-5-11-6 16,-5-7 6-1,-8-13-4-15,-4-8 0 0,-2-20-2 16,4-13 2-16,4-14 3 15,13 0-14-15,7 9-10 16,1 19 2-16,-2 18-4 16,-11 21 14-16,-6 12 2 15,-7 12 2-15,-6 12 2 16,-9 6 1-16,-7 7-2 15,-10 10-47-15,-14 6-22 16,-10 6-65-16,-11 0-168 16</inkml:trace>
  <inkml:trace contextRef="#ctx0" brushRef="#br0" timeOffset="5148.009">17460 15420 335 0,'5'0'132'16,"24"0"-48"-16,14 0-37 15,26 0 0-15,22 0-2 16,12 2-11-16,0 8-8 0,-7 3-9 16,-20 7-10-16,-21 6-2 15,-24 2 4-15,-17 4-8 16,-12 4-1-16,-2 0 5 15,-23 7 4-15,-8-5 1 16,-10-1-1-16,-4-5-4 16,4-1-2-16,5-6-5 15,6-4-30-15,13-6-71 16,12-5-67-16,6-3-201 15</inkml:trace>
  <inkml:trace contextRef="#ctx0" brushRef="#br0" timeOffset="5694.01">18610 14608 169 0,'0'-4'248'15,"0"1"-128"-15,2 3-11 16,0 0-29-16,0 0-44 0,0 28-29 15,-1 17-9-15,-1 18 40 16,0 15 1-16,0 2-5 16,-2 4-10-16,-3-6-11 15,-1-6-11-15,2-10 0 16,1-15-2-16,3-13 0 15,0-15 0-15,0-10 1 16,0-9-1-16,0 0 4 0,4-10 3 16,9-17 3-1,3-13-5-15,4-3-3 16,1 3-2-16,-7 12 0 15,-3 16-1-15,-2 12-2 0,4 0-2 16,1 12 0-16,1 14 4 16,-2 8-2-16,-2 6 3 15,-1 2-5-15,-1 4-21 16,1-4-32-16,4-4-59 15,8-6-56-15,12-12-253 16</inkml:trace>
  <inkml:trace contextRef="#ctx0" brushRef="#br0" timeOffset="5896.8104">19075 14969 136 0,'7'-10'420'16,"14"1"-312"-1,7-3-58-15,12 2-34 0,1 3-15 16,5 7 1-16,-5 0 0 16,-2 20-23-16,-7 4-88 15,-7 4-235-15</inkml:trace>
  <inkml:trace contextRef="#ctx0" brushRef="#br0" timeOffset="6084.0107">19065 15269 439 0,'26'0'188'0,"16"-2"-70"16,7-10-41-16,4 0-48 16,2 2-19-16,-5 6-6 15,-7 4-4-15,-12 8-30 16,-1 14-132-16,-3 3-325 15</inkml:trace>
  <inkml:trace contextRef="#ctx0" brushRef="#br0" timeOffset="8346.0147">20133 15188 474 0,'-13'-6'163'15,"10"-26"-86"-15,3-14 2 16,0-25-41-16,12 11-24 16,15-1-10-16,7 12-5 0,1 11-1 15,1 15-2-15,-7 16 1 16,-3 7-2-16,-5 9 1 15,-7 25-1-15,-7 12 2 16,-7 9 6-16,-6 8-2 16,-14-2 4-16,-6-4-2 15,1-7 12-15,1-12-2 16,7-14-3-16,0-11-3 15,5-6 0-15,-4-5 5 16,1-2-3-16,-2 0-5 16,-1-2-3-16,0-7-6 0,-2-5-41 15,2-4-66 1,14-1-75-16,4-1-172 0</inkml:trace>
  <inkml:trace contextRef="#ctx0" brushRef="#br0" timeOffset="8533.215">20526 15169 408 0,'0'-1'230'15,"0"-1"-126"-15,0 2-39 16,0-1-51-16,0-1-12 15,0 2-3-15,0 0-28 0,0 0-79 16,7 3-59-16,8 3-249 16</inkml:trace>
  <inkml:trace contextRef="#ctx0" brushRef="#br0" timeOffset="8970.0157">20804 14777 290 0,'19'-20'231'15,"2"6"-151"-15,-6 8-7 0,-3 3-30 16,3 3-28 0,5 0 0-16,0 9 0 15,2 9-2-15,-4 1-3 16,-4 4-2-16,-7 3-4 0,-7 0-2 15,0 6 3 1,-15-1 5-16,-9 1-4 0,-2-3-1 16,5-9-3-1,6-6-6-15,7-2 0 0,8-4-3 16,0 0-1-16,0 0 2 15,6 2 5-15,6 2 0 16,-1 3 0-16,3 1 2 16,2 1-2-16,-3 0 1 15,-3 2-1-15,-3 1 0 16,-5-3 2-16,-2 2 0 15,0-5 1-15,-3-1 1 16,-9-1 4-16,-5-1 8 0,-1-5-5 16,-2-3-7-16,-1-1-4 15,1-2-29-15,3 0-64 16,10-6-75-16,7-8-277 15</inkml:trace>
  <inkml:trace contextRef="#ctx0" brushRef="#br0" timeOffset="9328.8164">21257 15013 620 0,'20'-54'106'0,"-2"-4"-19"0,3 5-35 15,-2 9-37-15,0 14-6 16,1 7-3-16,-1 9-2 16,-1 11 0-16,4 3-5 15,1 0 2-15,0 13-3 16,-1 15 4-16,-6 6-3 15,-9 9 4-15,-7 6-1 16,0 3 2-16,-20-1 2 16,-6-6 2-16,-3-8 1 15,-3-8-3-15,7-10-4 16,4-9 2-16,5-8 0 0,3-2-2 15,4 0 0-15,-1-3-13 16,-2-7-19-16,-1-8-47 16,13-9-97-1,0-10-272-15</inkml:trace>
  <inkml:trace contextRef="#ctx0" brushRef="#br0" timeOffset="9796.8172">21878 14731 361 0,'0'-14'266'16,"0"5"-178"-16,0 1-5 15,0 3-32-15,4 1-20 16,4 1-9-16,0 1-6 0,7-1-10 15,3 3-8 1,4 0 1-16,-1 0 1 0,0 8-1 16,-5 4 0-16,-8 10-1 15,-8 2 0-15,0 10 3 16,-18 1 1-16,-9 5 1 15,-3 3-2-15,3 1 1 16,6-4-1-16,5 0 0 16,5-7-1-16,6 2-2 0,3-3 2 15,2-7 0 1,0-6 0-16,2-6 0 15,9-7 1-15,6-2 0 16,0-4 0-16,4 0 3 0,3 0-1 16,-7-10 0-16,-5-3-2 15,-7 2 3-15,-5-2 0 16,-5-3-4-16,-12-4-2 15,-13-10-4-15,-2-7 0 16,2-10-1-16,1-9-9 16,1-5-21-16,6 3-43 15,7 8-50-15,15 12-127 16</inkml:trace>
  <inkml:trace contextRef="#ctx0" brushRef="#br0" timeOffset="10561.2186">22242 14965 310 0,'0'0'207'0,"0"0"-107"16,0 0-39-16,0 0-32 15,0 11-23-15,0 12 3 16,0 11 18-16,-5-1-2 15,-2 1-11-15,4-9-8 16,3-10-4-16,0-9-2 0,0-6 1 16,3 0 3-1,4 0 15-15,5-13 17 16,5-8-15-16,1-8-15 15,3-3-3-15,-2 0-1 0,4 1 1 16,-8 5-3-16,-3 11-2 16,-7 9 2-16,-1 6-3 15,1 3-5-15,2 15 1 16,4 7 7-16,-2 1 1 15,0 1-2-15,0-2 1 16,-2-7 0-16,-2-1 0 16,-3-8-1-16,1-7 2 0,-3-2-1 15,3 0 3 1,5 0 5-16,6-18 16 15,8-7-2-15,10-6-18 16,7-7-2-16,-2 6-1 0,-5 7-1 16,-10 11 1-1,-5 12 5-15,-3 2-1 0,-1 13-5 16,3 10 1-16,-3 11 1 15,-4 4 0-15,-4-1-2 16,-5 9 3-16,0-5-38 16,-3 1-86-16,3-2-140 15</inkml:trace>
  <inkml:trace contextRef="#ctx0" brushRef="#br1" timeOffset="14773.226">6575 14245 324 0,'-15'0'204'0,"5"0"-86"15,5-28-28-15,-1-2-14 16,6-5-34-16,0-7-21 15,0-2-11-15,14-1-7 0,3 6-2 16,8 3-2-16,3 10 0 16,2 15-1-16,0 10-2 15,-2 2 2 1,-4 30-3-16,-8 9 2 0,-10 6 1 15,-6 5 3-15,0-6 0 16,-15-8 5-16,-4-4 0 16,-5-9 6-16,-2-7-2 15,2-9-2-15,1-5-3 16,6-3 1-16,2-1-2 15,3-13-1-15,3-4-10 16,2-3-17-16,4 2-18 16,3 6-71-16,15 5-139 15</inkml:trace>
  <inkml:trace contextRef="#ctx0" brushRef="#br1" timeOffset="15054.0264">6994 14205 496 0,'0'0'171'16,"0"-3"-41"-16,0 3-54 15,0 0-37-15,0 0-24 16,0 7-12-16,-5 6-4 16,0-1 2-16,2 0 0 0,-1 1-24 15,0-2-51-15,4 3-73 16,0-8-108-16</inkml:trace>
  <inkml:trace contextRef="#ctx0" brushRef="#br1" timeOffset="15568.8274">7184 13908 365 0,'0'-17'262'0,"0"3"-166"15,7 2-34-15,8-2-33 16,4 4-21-16,5 2-3 16,5 0-1-16,4 5 3 15,-1 3 0-15,-2 0-5 16,-8 11-1-16,-11 10-1 15,-11 5 3-15,0 5 1 16,-16-1 0-16,-6-2 3 16,-4-5 0-16,6-3-2 15,2-6-1-15,8-7-2 16,8-3 0-16,2-3 0 15,0-1-3-15,0 0-1 0,2 0-3 16,10 0-2 0,4 0 9-16,5 5 0 0,4 2-2 15,-3 7 1 1,-1 1-4-16,-5 7 2 0,-8-1 0 15,-7 1 0-15,-1-1 1 16,-3-1 4-16,-10 0 6 16,-3 0 11-16,-2-5-2 15,2-2-4-15,-2-4 1 16,5-1-13-16,3-8-2 15,1 0 1-15,1 0-4 0,0 0-20 16,-2-8-24 0,6 3-35-16,4 1-80 15,4-3-266-15</inkml:trace>
  <inkml:trace contextRef="#ctx0" brushRef="#br1" timeOffset="15927.628">7574 14119 173 0,'0'-43'520'16,"0"0"-381"-16,0-1-57 15,9 5-41-15,2 3-25 16,5 5-9-16,2 2-4 15,3 8-2-15,2 7-1 16,0 8-2-16,0 6 0 16,-5 7 2-16,0 22-1 0,-9 13 1 15,-6 8 2 1,-3 3 3-16,-15-1 1 0,-5-7 1 15,1-9 2-15,1-9-2 16,3-13-1-16,3-4-2 16,1-6-4-16,2-4 0 15,0 0 0-15,1 0 0 16,1-7 0-16,-4-3-31 15,0 0-37-15,1 1-38 16,8-10-79-16,2-3-271 16</inkml:trace>
  <inkml:trace contextRef="#ctx0" brushRef="#br1" timeOffset="16582.8291">7959 13848 231 0,'0'-20'309'0,"4"0"-191"16,8 2-37-16,6-6-28 15,8-1-22-15,4-2-5 16,4 4-1-16,-2 4 0 15,-3 11-7-15,-6 8-4 0,-3 4-6 16,-10 26-3 0,-10 9 1-16,-3 8 1 15,-21 3-3-15,-7 3 1 16,-2-3-2-16,-4-5 0 0,10-4-3 15,6-5 1 1,8-5 2-16,4-8-1 0,6-2 0 16,3-4 0-1,0-6-4-15,5-2 3 0,9-2-2 16,1-5 4-16,1-2 1 15,0 0 2-15,-5-5 0 16,-4-11-4-16,-2 1 1 16,-4-6-1-16,-1-2-1 15,-1-5-2-15,-18-9 1 16,-8-9-1-16,-6-6 0 15,0-5-12-15,6 10-8 16,8 19-33-16,4 21-59 16,12 7-69-16,3 22-267 15</inkml:trace>
  <inkml:trace contextRef="#ctx0" brushRef="#br1" timeOffset="17160.0301">8321 13948 589 0,'0'-5'144'0,"0"5"-56"16,0 0-53-16,0 3-31 0,1 16-12 15,2 5 8-15,0 5 6 16,-3-1 0-16,2-5 2 16,-2-8-6-1,0-6 0-15,2-9 0 0,-2 0 1 16,1-2 9-16,1-10 28 15,-1-5-5-15,2-2-13 16,3-8-15-16,3-3-9 16,3-4 5-16,1 2-4 15,-1 9 3-15,4 9-4 16,-4 10-3-16,-3 4 0 0,5 4 0 15,-7 17 0 1,3 4 0-16,-4 4 1 0,-1-1-1 16,-3-3 6-16,-1-3-2 15,2-9 0-15,-3-7 1 16,1-6 0-1,0 0 2-15,-1-2 5 0,1-13 13 16,3-4 12-16,2-8-32 16,2-5 0-16,5-5 0 15,1 4 0-15,-3 12 0 16,-1 9 0-16,-4 12 0 15,3 0 0-15,4 17 0 16,6 9 0-16,3 8 0 0,-1 3 0 16,0 3 0-16,-2 2-3 15,-3 1-25 1,-8 0-37-16,-8 1-91 15,0 2-168-15</inkml:trace>
  <inkml:trace contextRef="#ctx0" brushRef="#br1" timeOffset="20685.6362">7003 12037 35 0,'-9'-16'378'0,"2"0"-239"15,1 0-39-15,4-7-17 16,2 0-11-16,0-6-33 15,12-3-21-15,12 0-12 16,3 10-4-16,-1 5-3 16,-3 14 2-16,-4 3-2 15,-3 10-1-15,-4 15 0 16,-6 5 2-16,-6 6 4 15,-6 2 1-15,-15-5-1 16,-2-3 1-16,2-8-1 16,5-7-1-16,5-8 3 15,2-7-2-15,2 0 1 0,0-1 3 16,0-11-5-16,-1 0-19 15,-2 4-35-15,10 4-77 16,5-3-148-16</inkml:trace>
  <inkml:trace contextRef="#ctx0" brushRef="#br1" timeOffset="21138.0371">7377 12008 507 0,'0'0'155'15,"0"2"-73"-15,0 15-47 0,0 15-3 16,-2 7 2-16,0 6-16 16,-1-1-8-1,1-5 3-15,1-3-2 16,0-10-7-16,0-9-2 0,-1-10-1 15,2-4 0-15,0-3 3 16,0-1 5-16,0-13 15 16,-2-7 20-16,-3-11-13 15,1-14-25-15,4-12-6 16,0-14 0-16,3 1-2 15,14 6-3-15,4 16-3 16,1 17-5-16,1 17 5 16,-1 13 1-16,-2 2 1 15,-4 10 2-15,-5 15-1 16,-7 0-1-16,-4 3 2 15,0-2 1-15,-15-2 5 16,-3-6 1-16,0-4-2 0,4-6 2 16,0-4-2-16,7-4-4 15,0 0-19-15,2 0-24 16,0 0-22-16,0 0-32 15,5 4-43-15,0-1-183 16</inkml:trace>
  <inkml:trace contextRef="#ctx0" brushRef="#br1" timeOffset="21590.4379">7679 12035 479 0,'0'13'148'0,"0"0"-68"16,0 4-15-16,2 5-9 15,2 4-20-15,-1 3-13 16,-1 1-4-16,0-1-6 16,0-10-8-16,-1-5-3 15,-1-6 1-15,0-8-3 16,0 0 5-16,0 0 7 15,0-8 1-15,-2-14 14 16,-4-9-9-16,-1-15-17 16,4-16-1-16,3-6-4 15,0-2-6-15,13 8-2 0,5 15-5 16,4 16 12-16,2 15-1 15,-1 11 2-15,0 5-2 16,-2 7 1-16,-4 18 2 16,-7 4 4-16,-9 8 6 15,-1-4 1-15,-3-3 0 16,-13-5-1-16,-3-5-1 15,-1-8 0-15,1-7-3 16,1-5-1-16,2 0-12 16,2-2-24-16,0-3-44 15,3-1-81-15,4-7-164 16</inkml:trace>
  <inkml:trace contextRef="#ctx0" brushRef="#br1" timeOffset="22448.4394">3747 15254 234 0,'-4'0'232'0,"4"-7"-56"0,0-11-70 15,-2-2-31-15,2-7-37 16,0-5-18-16,0-6-4 16,10 0-12-1,7 6-4-15,4 6-1 0,3 9-2 16,1 9 2-16,-3 8-4 15,-2 0 0-15,-5 10 2 16,-5 9 2-16,-7 8 4 16,-3-3 3-16,-10 9 1 15,-14-1 2-15,-3-3-3 16,2-4-3-16,3-11 1 15,6-6-4-15,5-8-2 0,3 0-9 16,3-5-10-16,1-8-17 16,4-6-46-1,0-8-53-15,17-10-171 16</inkml:trace>
  <inkml:trace contextRef="#ctx0" brushRef="#br1" timeOffset="22588.8396">3925 14998 228 0,'7'24'191'0,"2"-2"-56"16,-2 3-29-16,-5 1-46 15,4 1-21-15,-5-4-23 0,2-2-12 16,-1 1 0 0,-2 2-15-16,0 2-77 0,3 2-108 15,8-8-251 1</inkml:trace>
  <inkml:trace contextRef="#ctx0" brushRef="#br1" timeOffset="22916.4403">4157 15051 601 0,'1'-32'125'0,"6"1"-34"15,3 9-52-15,0 6-20 16,0 10-9-16,3 6-4 15,4 0-5-15,-1 15-1 16,-1 2 4-16,-3 2 1 16,-6 3-1-16,-3 1 2 0,-3-4-1 15,0 1 1-15,-9-5 0 16,-5-1-1-16,-2-2 1 15,-2-6-3-15,-3 2-7 16,2-4-20-16,2-4-11 16,3 0-25-16,3 0-36 15,8-4-26-15,3-19-170 16</inkml:trace>
  <inkml:trace contextRef="#ctx0" brushRef="#br1" timeOffset="23150.4407">4245 14714 409 0,'2'0'201'0,"-1"0"-109"16,-1 8-30-16,0 15-12 15,0 10 10 1,0 6-13-16,0 5-18 0,0-1-16 15,0-2-8-15,0-3-3 16,0 1 2-16,5-7-6 16,2 2-13-16,0 1-41 15,0-6-56-15,5-2-77 16,5-11-209-16</inkml:trace>
  <inkml:trace contextRef="#ctx0" brushRef="#br1" timeOffset="23431.2412">4422 15030 529 0,'0'0'158'16,"0"-1"-57"-16,0 1-54 15,6 0-31-15,2 8 0 16,2 4 4-16,2 0-3 15,0-4-7-15,0-3-4 16,-3-5-1-16,-2 0 1 16,-1 0 2-16,0-12 7 0,4-6 1 15,-5-6-7 1,0-5-6-16,-2-3 0 15,-3 3-10-15,0-2-27 16,0 9-32-16,-3 12-53 0,-4 6-118 16</inkml:trace>
  <inkml:trace contextRef="#ctx0" brushRef="#br1" timeOffset="23634.0415">4502 14700 528 0,'0'0'204'0,"0"-1"-86"16,0 1-66-16,-1 0-40 16,1 0-11-16,-2 0-3 15,1 2-16-15,-3 8-33 0,-5 7-48 16,6 6-73-16,1-3-220 15</inkml:trace>
  <inkml:trace contextRef="#ctx0" brushRef="#br1" timeOffset="24757.2435">3386 11500 302 0,'-6'-36'146'0,"-1"8"-50"15,4 9 9-15,1 12-10 16,2 7-20-16,0 3-46 15,2 23-28-15,11 15-8 16,5 19 21-16,1 9 18 16,0-2 1-16,-3-4-13 15,-3-9-10-15,-3-13-6 0,3-10-2 16,-5-9 0-16,-2-13 0 15,-4-9-2 1,-2 0 5-16,0-7 6 0,0-3 5 16,0-6 1-16,3-7-4 15,5-12-13-15,6-12 0 16,0 1 0-16,0 9 0 15,2 17 0-15,-2 16-5 16,6 4-3-16,2 17 0 16,0 8 3-16,1 11 0 15,-4-4 3-15,-4-4-1 16,-1-7 1-16,-3-6-10 0,0-3-19 15,1-3-24-15,2-1-37 16,1 0-29-16,4 2-28 16,1-6-204-16</inkml:trace>
  <inkml:trace contextRef="#ctx0" brushRef="#br1" timeOffset="25178.4442">3828 11598 348 0,'0'-3'270'0,"0"3"-168"16,1 0-47-16,6 0-32 0,3 9-8 16,1 2 17-1,5 1-3-15,-2-4-10 16,-1-2-7-16,-4-4-5 15,-3-2-4-15,-3 0 1 16,-1 0 1-16,-1-5 1 0,3-8 3 16,3-8 2-16,5-7-6 15,2-1-5-15,-4 5-2 16,0 9 0-16,-5 13 0 15,-2 2-1-15,7 17-6 16,2 14-6-16,2 8 15 16,1 8 7-16,-2 0 7 0,-3-1 4 15,-5-6-7 1,-5-3-3-16,0-6-2 15,-5-1-1-15,-11-1-1 16,-2-3 0-16,4-6-3 0,1-7-15 16,6-8-23-16,5-4-46 15,2 2-81-15,1-3-109 16</inkml:trace>
  <inkml:trace contextRef="#ctx0" brushRef="#br1" timeOffset="25630.845">4247 11698 599 0,'1'0'125'15,"3"0"-59"-15,3 2-36 0,2 14-21 16,6 7 7-16,-2 6 6 15,-1 1-3-15,-2 0-5 16,-3-7-10-16,-4-1-1 16,-3-8 0-1,0-8-1-15,0-5 0 16,-7-1 5-16,-6 0 3 0,-4-15-2 15,0-11-1-15,-1-8-4 16,2-14-1-16,2-13-4 16,3-14-3-16,9-14-4 15,2-2 1-15,13 4-3 16,15 14 4-16,2 18 4 15,2 24 1-15,-4 19-2 0,-4 12 2 16,-8 20 6-16,-2 15 7 16,-12 8 5-16,-2 9-3 15,-16 0 0 1,-7-3 0-16,-4-3-2 0,1-14-6 15,7-15-3-15,8-9 0 16,5-8-5-16,4 0-16 16,2-3-21-16,-7 3-36 15,-3 0-78-15,-2 0-297 16</inkml:trace>
  <inkml:trace contextRef="#ctx0" brushRef="#br1" timeOffset="34990.8615">1648 16263 372 0,'-14'-1'165'16,"-15"1"-89"-16,-8 0-33 15,6 6-10-15,2 2-5 16,2 6-4-16,-1 1-9 15,6 5-7-15,4 0-6 16,6 4 1-16,8-3-3 16,4 1-6-16,1-3-4 15,16-1 6-15,5 3-2 16,8-2 5-16,3-2 8 15,3 1 3-15,-4-1-3 16,-2 1 0-16,-7 2-7 16,-9-2 3-16,-6 2-1 15,-8-1-1-15,-4-1 2 0,-17 1 10 16,-6 0 18-16,-3 3 8 15,-4-7-23 1,4-7-5-16,0-7-1 0,6-1-4 16,5-7-1-16,6-10-7 15,10-3-13-15,3 2-66 16,26 4-103-16,10 3-153 15</inkml:trace>
  <inkml:trace contextRef="#ctx0" brushRef="#br1" timeOffset="35193.6617">1895 16506 579 0,'-2'0'135'0,"2"0"-68"0,0 0-46 16,0 10-29-16,0 9-10 15,0 8 23-15,0 2 2 16,0-3-3-16,0-2-7 16,0-11-36-16,2-5-38 15,2-7-43-15,1-1-153 16</inkml:trace>
  <inkml:trace contextRef="#ctx0" brushRef="#br1" timeOffset="35318.462">1792 16280 158 0,'2'22'19'0,"16"5"-6"16,7 5-9-16</inkml:trace>
  <inkml:trace contextRef="#ctx0" brushRef="#br1" timeOffset="35692.8627">2139 16407 632 0,'-7'0'125'0,"4"11"-57"16,0 7-53-16,-2 9-10 0,3 6-3 16,-1 1 0-16,2 1-2 15,0-9 4-15,1-9-3 16,0-8 0-16,-2-7 3 15,2-2 0-15,-5 0 3 16,3-16 16-16,2-4 25 16,0-8-28-16,0-9-18 15,7 5-2-15,2 4-3 16,-1 14 1-16,0 13-5 15,1 1-5-15,2 10 7 16,3 16 4-16,-1 3-1 16,3 7-3-16,-3 1 3 0,0-3-4 15,7-1-13-15,-1-4-43 16,5 2-79-16,2-1-110 15</inkml:trace>
  <inkml:trace contextRef="#ctx0" brushRef="#br1" timeOffset="36098.4633">2548 16559 658 0,'-13'-17'115'15,"6"-9"-11"1,2-4-34-16,3-8-30 0,2-6-21 16,0-4-10-1,14-5-6-15,8 4-5 0,3 3-1 16,3 14 0-16,-1 9 0 15,0 18-1-15,-1 5-4 16,-1 10 1-16,-1 26 5 16,-3 12 2-16,-10 12-3 15,-9 10 5-15,-2 2 1 16,-16-4 0-16,-6-6-1 15,-1-14 0-15,3-16 0 16,6-16 0-16,0-9-2 16,-1-7 4-16,-2 0 8 15,-1-11-4-15,-3-7-8 16,-2-8-12-16,1-8-19 0,2-2-43 15,10-7-73 1,8 3-100-16</inkml:trace>
  <inkml:trace contextRef="#ctx0" brushRef="#br1" timeOffset="36348.0637">2555 16286 597 0,'-3'-3'166'16,"3"3"-50"-16,0 0-79 0,5 0-22 16,5 0-9-16,7 14-5 15,4 4 2-15,3-1 8 16,10 4-3-16,-3 1-4 15,0-2-1-15,-1 1-3 16,-2-1-34-16,-3-4-103 16,-2-1-154-16</inkml:trace>
  <inkml:trace contextRef="#ctx0" brushRef="#br1" timeOffset="36831.6646">3168 16355 443 0,'-5'0'154'16,"5"0"-48"-16,0 0-20 15,2 1-52-15,14-1-28 16,8 0-8-16,10 0 15 0,8 0 2 15,4 0-7 1,1 0-10-16,-5 5-123 16,-2 7-89-16,-5 1-265 15</inkml:trace>
  <inkml:trace contextRef="#ctx0" brushRef="#br1" timeOffset="37018.865">3194 16557 701 0,'0'2'126'16,"7"-2"-40"-16,10 0-61 16,10 0-16-16,5 0-3 15,9 0-2-15,9 6-2 16,1-3-59-16,5 2-149 15,1 1-168-15</inkml:trace>
  <inkml:trace contextRef="#ctx0" brushRef="#br1" timeOffset="37440.0657">3849 16540 127 0,'-15'-25'445'0,"-1"0"-310"16,3-16-29-16,1-2-44 15,7-5-28 1,5 7-19-16,3 7-15 16,14 5 0-16,7 9-6 0,4 16 1 15,3 4 1-15,-2 11-1 16,-3 18 4-16,-7 4-2 15,-13 8 2-15,-6 1-3 16,-1-4 0-16,-16-5 5 16,-7-8 3-16,0-3 4 15,3-11 2-15,1-6-4 16,3-5-2-16,6 0-4 0,0-4-10 15,4-8-23 1,6-2-74-16,1-4-55 16,11-7-185-16</inkml:trace>
  <inkml:trace contextRef="#ctx0" brushRef="#br1" timeOffset="37876.8665">4248 16421 690 0,'-8'0'129'15,"4"0"-70"1,0 15-33-16,0 12-22 16,-1 11 0-16,0 10-4 15,-2 2 0-15,3 2 0 0,1-4 1 16,1-6 0-1,0-13-2-15,2-13-1 0,0-11 0 16,0-5 0-16,0 0 6 16,0-12 26-16,0-16 20 15,0-14-27-15,0-13-17 16,-1-18-3-16,1-13-3 15,0-8 0-15,3-4-3 16,15 17-12-16,2 21-12 16,0 34 11-16,-1 20 11 15,-2 6-8-15,1 20 8 16,-6 6 5-16,-2 11 1 15,-7 2-1-15,-3 0-1 16,0-3 3-16,-14-5 4 0,0-4-3 16,-3-8-3-16,-3-2-2 15,2 2-9-15,7-4-24 16,2-4-31-16,7-7-69 15,2-4-146-15</inkml:trace>
  <inkml:trace contextRef="#ctx0" brushRef="#br1" timeOffset="38360.4673">4591 16463 602 0,'-5'0'106'15,"5"4"-33"-15,0 15-39 16,0 7-28 0,0 14 2-16,0 1 5 0,-3-1-1 15,-2-3-7-15,1-5-2 16,0-12-2-16,1-9 0 15,-1-10 1-15,0-1 6 16,-2 0 4-16,2-11 10 16,-1-8 9-16,0-11-8 15,1-11-8-15,2-19-7 0,2-17-3 16,0-8-3-16,9-1 3 15,9 17-8 1,6 15-1-16,3 19-3 16,3 18 1-16,3 11-2 0,4 6 3 15,-6 8 4-15,-8 17 1 16,-7 6 0-16,-14 1 0 15,-2 2-1-15,-13-1 2 16,-11-3 5-16,-4-6-3 16,-1-3-1-16,8-13 3 15,7-4-5-15,4-4-2 16,7 0-18-16,1 0-33 0,-3 0-47 15,4 0-82 1,1-6-300-16</inkml:trace>
  <inkml:trace contextRef="#ctx0" brushRef="#br1" timeOffset="39000.0685">3583 16758 172 0,'-6'0'83'0,"3"0"-12"16,3 0-21-16,0 0-19 16,0 0-9-16,2 0 11 15,-2 0 18-15,1 0-7 0,2 0-4 16,1 0-22-16,6 4-11 15,4 3 12 1,1 1 6-16,2-1 21 16,1 0-1-16,-2-3-7 0,-3-2-15 15,-6-1-4-15,-4-1-5 16,-3 0-6-16,0 0-1 15,0 0 0-15,0 0 0 16,0 0-2-16,-1 0-1 16,-1 0-2-16,2 0 2 15,0 0-4-15,0 0 1 0,0 0-4 16,0 0-12-1,0 0-38-15,11 0-69 16,3 0-35-16,3 0-217 16</inkml:trace>
  <inkml:trace contextRef="#ctx0" brushRef="#br1" timeOffset="41106.0722">3891 16716 22 0,'3'-8'91'0,"-3"8"-47"16,0 0 4-16,-13 11-30 15,-5 4-13-15,-2 6 7 16,-3-2 1-16,3-6-8 15,4-3 6-15,2-3-16 16,7-3-5-16,4-3-28 16,2-1-21-16</inkml:trace>
  <inkml:trace contextRef="#ctx0" brushRef="#br1" timeOffset="41386.8727">3498 16827 354 0,'-10'0'113'0,"6"0"10"15,4 2-47-15,0-2 0 16,0 0-24-16,12 0 7 16,11 0-26-16,16-11-5 15,24-9-1-15,19-6 4 16,16-1-13-16,8 6-4 0,2 8-9 15,-4 10-1 1,-9 3-4-16,-13 8 2 16,-15 16-2-16,-12 1 0 15,-8 1 1-15,-4-2-3 0,-1-7-20 16,-1-8-23-16,-3-3-90 15,3-6-115-15,6 0-189 16</inkml:trace>
  <inkml:trace contextRef="#ctx0" brushRef="#br1" timeOffset="42135.674">3849 17156 338 0,'-2'-4'212'0,"1"4"-108"16,0 0-1-16,1 0-65 0,0 11-30 15,0 18-21-15,0 18 34 16,0 15 5-16,0-1-2 15,0-1-5 1,0-11-12-16,0-12-3 0,2-11-3 16,0-11 0-16,1-8 1 15,-1-7 1-15,-1 0-1 16,1 0 1-16,3-8 12 15,3-14 3-15,6-13-6 16,3-4-10-16,3 5-5 16,-2 8-1-16,-4 13 1 15,-1 11-3-15,-3 2-1 16,1 4-1-16,3 21 2 0,-2 6-3 15,1 9-2 1,0 0 4-16,3-3-14 16,3-5-22-16,3-7-65 15,0-7-35-15,-2-2-106 0</inkml:trace>
  <inkml:trace contextRef="#ctx0" brushRef="#br1" timeOffset="42541.2746">4199 17427 41 0,'-1'0'437'0,"1"0"-326"16,0 0-44-16,0 9-30 15,7 2-17-15,3 4-5 16,3-1-4-16,4-2-7 0,1-2-4 15,-1-8-2-15,-1 0 13 16,-1-2-8-16,-3-2-1 16,-4-10-4-16,0-7 2 15,-5-1 4-15,-1-4 0 16,0 4 5-16,-2 7 4 15,0 7 21-15,0 4 1 16,0 2-14-16,0 8-24 16,-4 20-17-16,-3 17 32 15,0 7-3-15,-1 5 3 16,3 2-4-16,1-11-5 15,1-7 0-15,2-11 1 16,-2-11-3-16,2 1 0 0,1-9-8 16,0-2-33-16,0-1-81 15,4-7-20-15,7-1-257 16</inkml:trace>
  <inkml:trace contextRef="#ctx0" brushRef="#br1" timeOffset="42962.4755">4483 17573 516 0,'0'31'127'16,"0"5"-61"-16,0 0-14 0,0 6-2 15,0-2-30-15,-3-3-6 16,0 2-6-16,-3-11-6 15,2-7 1 1,2-10 0-16,-3-10 1 0,2-1 4 16,1 0 5-16,-3-9 14 15,-1-11-6-15,3-16 0 16,-1-20-10-16,4-17-6 15,2-17-4-15,12 1-5 16,3 12-1-16,0 24-1 16,1 26 1-16,2 20 2 0,2 7-4 15,2 0 5 1,-3 7 1-16,-3 12 2 0,-4 5 1 15,-5 2 3 1,-4-6 5-16,-5-1-3 0,0-6 1 16,-16-1 0-1,-2-1 0-15,-8 0-2 0,-3-2 0 16,8-6-5-16,6-3-17 15,12 0-33-15,3-9-59 16,8-21-136-16</inkml:trace>
  <inkml:trace contextRef="#ctx0" brushRef="#br1" timeOffset="45676.8802">6202 16000 153 0,'3'-14'46'16,"10"1"9"-16,2-3-6 15,-6 2 0-15,-5 8 26 16,-4 0 24-16,0 3-15 16,0 2-12-16,-2 1-2 15,-4 0-11-15,-6 0-48 16,-5 4-13-16,-9 11 10 15,-7 2 8-15,-2 6-12 0,1 0 4 16,6-5-5-16,11-1 0 16,9-6-2-16,8 0-3 15,0 3-3-15,13 2-3 16,9 4 7-16,8 0 1 15,2 3 4-15,-1-3-1 16,-5 0 1-16,-6 0-1 16,-5-5-2-16,-9-1 0 15,-6-3-2-15,0-1-1 16,-13 0-3-16,-7 4 10 15,-4 1 17-15,-3-1-6 0,0-5-4 16,3-9-4 0,5 0-2-16,3 0-1 0,9-4-4 15,6-6-11-15,1-4-57 16,7 2-66-16,13 1-19 15,4-1-189-15</inkml:trace>
  <inkml:trace contextRef="#ctx0" brushRef="#br1" timeOffset="45879.6806">6446 16166 124 0,'0'8'432'0,"0"6"-340"15,0 6-29-15,0 0-14 16,0 6-15-16,0-4-26 15,0 0-3 1,0-1-2-16,2-8-23 0,4 1-50 16,0-7-58-16,0-5-219 15</inkml:trace>
  <inkml:trace contextRef="#ctx0" brushRef="#br1" timeOffset="46035.6809">6444 15927 446 0,'0'0'127'15,"0"0"-99"-15,3 13-30 16,11 8-2-16,4 9 1 16,5 6 5-16,5 1-87 0,1 3-180 15</inkml:trace>
  <inkml:trace contextRef="#ctx0" brushRef="#br1" timeOffset="46410.0815">6689 16121 436 0,'-5'0'177'16,"4"2"-116"-16,-1 13-26 16,2 3-10-16,0 3-10 15,0-2-1-15,0-4-9 16,4-3-1-16,0-8-2 0,-2-3 2 15,-2-1 0-15,0 0 8 16,0-1 20-16,0-11 19 16,7-9-24-16,5-6-22 15,1 0-4-15,1 3-1 16,-4 12 0-16,-3 6 1 15,-1 4 3-15,-2 2-3 16,2 2-3-16,-1 13 0 16,1 2 2-16,1 5 0 15,0 2 1-15,2 1-2 16,-2-1-4-16,2 1-27 15,2-4-37-15,0 1-33 16,3-2-80-16,2-1-183 16</inkml:trace>
  <inkml:trace contextRef="#ctx0" brushRef="#br1" timeOffset="46971.6825">7039 15929 346 0,'0'0'124'15,"0"0"-23"1,0 0-49-16,4 0-15 0,10 0 2 16,4-1-18-16,3-2 9 15,4 1-7-15,0-1-9 16,-2 3-2-16,-2 0-6 15,-7 3-3-15,-6 8-1 16,-7 3-2-16,-1 4-4 16,-1 2 3-16,-15 1 8 15,-7 1 1-15,2-2 5 16,0-3-2-16,8-3-7 15,7-4-2-15,4-6 1 16,2 0-4-16,0 2-3 16,8 2-6-16,2 0 6 0,1 5 1 15,5 1 4-15,-2-2-1 16,3 3 1-16,-2-1 1 15,-4 0 1-15,-3 0 3 16,-6 0 8-16,-2-2-1 16,0 2-1-16,-7 1 4 15,-9 0 0-15,-3-1 7 16,-3 3 0-16,-1-3-15 15,3-2-7-15,1-6 2 0,3 0-9 16,6-5-26 0,8-1-40-16,2-1-8 15,15-18-76-15,11-5-251 16</inkml:trace>
  <inkml:trace contextRef="#ctx0" brushRef="#br1" timeOffset="47330.4831">7357 16116 654 0,'0'-39'133'0,"2"0"-33"15,7-1-46-15,6 8-30 16,3 14-17-16,1 11-3 15,4 7-2-15,3 0-2 16,0 13-1-16,-4 19 2 0,-4 9-1 16,-9 5 2-16,-7 0 4 15,-2 2 2-15,-10-4 2 16,-8-10 4-16,-4-3-9 15,-1-13-5-15,-1-3 0 16,3-7 0-16,1-5 0 16,3-3 0-16,5 0 0 15,0 0 0-15,4-11 0 16,1-7 0-16,3-8-12 15,4-11-67-15,4-6-58 16,18 2-116-16</inkml:trace>
  <inkml:trace contextRef="#ctx0" brushRef="#br1" timeOffset="48781.2856">7847 16050 81 0,'-13'0'208'16,"0"0"-75"-16,1 0-14 16,2 0-40-16,4 0-19 15,2 0 1-15,4 0-8 16,0 0-14-16,0 0-11 15,2 0-18-15,11 0-8 16,11 0-3-16,12 0 9 0,14 0 3 16,11 0-6-16,1-1-8 15,0 0-84-15,-2 1-86 16,-4 0-108-16</inkml:trace>
  <inkml:trace contextRef="#ctx0" brushRef="#br1" timeOffset="48999.6861">8006 16202 326 0,'-5'2'365'15,"5"0"-242"-15,7 0-40 16,10-2-63-16,9 0-16 15,2 0 24 1,6 0-17-16,-1 0-7 0,1 0-3 16,1 0-19-16,5 0-112 15,-2 0-122-15</inkml:trace>
  <inkml:trace contextRef="#ctx0" brushRef="#br1" timeOffset="50700.0891">8816 16173 264 0,'-12'0'171'0,"2"-8"-33"16,4-5-45-16,0-6 5 15,4-8-15-15,2-12-39 0,0-8-21 16,5-7-15-16,12 3-6 15,6 8-4 1,4 11 0-16,1 11 1 16,-4 12-2-16,-2 9 0 0,-3 12 1 15,-2 22 0-15,-6 10 0 16,-5 10 2-16,-6 2 1 15,-6-4 6-15,-14-8-1 16,2-10 0-16,-3-9 1 16,-2-9-5-16,5-9 4 15,0-5 0-15,5-2 1 16,5 0-1-16,1-2-4 0,2-9-10 15,2-4-25 1,3-3-44-16,3-5-83 16,17 1-114-16</inkml:trace>
  <inkml:trace contextRef="#ctx0" brushRef="#br1" timeOffset="50918.4894">9228 16075 602 0,'-3'0'155'16,"0"0"-44"-16,2 0-73 16,-2 0-31-16,3 0-8 15,0 0-7-15,0 3-14 16,0 11-24-16,3 1-64 15,4 1-54-15,6-3-322 0</inkml:trace>
  <inkml:trace contextRef="#ctx0" brushRef="#br1" timeOffset="51370.8902">9411 15848 99 0,'11'-19'459'0,"2"3"-345"15,4 2-12-15,-1 7-48 16,1 5-19-16,1 2-20 0,-3 6-10 16,1 14-3-16,-5 3-2 15,-5 0 0-15,-6 3 0 16,0-1-3-16,-3-1-4 15,-11-4 12-15,-6 1 3 16,0-4-3-16,4-2-3 16,3-8 0-16,8-1 0 15,5-4-5-15,0 2-2 16,6 1-4-16,6-1-9 15,4 2-4-15,1 0 20 16,0 2 7-16,3 3-5 16,-5 0 2-16,-2 3-3 15,-6 2 2-15,-6-3 4 0,-1 2 3 16,-1-3-3-16,-12 0 2 15,-1-1 2-15,-4-3 1 16,-1 2 1 0,-1-2-4-16,0-2-4 0,2 0-2 15,4-2-19-15,7-3-44 16,2-1-70-16,5 0-35 15,3-12-134-15</inkml:trace>
  <inkml:trace contextRef="#ctx0" brushRef="#br1" timeOffset="51729.6908">9742 15913 638 0,'0'-30'105'0,"14"6"-1"16,6-2-52-16,5 0-36 16,4 12-6-16,-3 8-5 15,-1 6 0-15,-3 0-3 16,-6 21-1-16,-8 11-2 0,-8 7 1 15,0 7-3 1,-16-5 2-16,-8 0 6 16,-2-7-1-16,0-9 2 15,3-7 1-15,2-4-4 0,6-8 1 16,0-3 1-1,7-3 1-15,-2 0-2 0,4 0 1 16,0-3-3-16,0-7-12 16,6-9-36-16,0-12-48 15,5-8-73-15,18-5-208 16</inkml:trace>
  <inkml:trace contextRef="#ctx0" brushRef="#br1" timeOffset="52213.2916">10096 15790 489 0,'0'-7'189'15,"0"0"-73"-15,0 1-46 16,0 6-42-16,8 0-19 15,6 0-3-15,4 0-2 16,-2 0 0-16,3 0 0 16,-5 0-1-16,-2 3-1 15,-5 11-2-15,-4 6 0 16,-3 9-3-16,0 0-1 15,-13 5-1-15,-1-4 5 16,3-2 5-16,0 1-1 16,2 0-1-16,1-3-2 15,-1 3 6-15,4-4-2 0,3-4 2 16,2-4-3-16,0-5-4 15,6-5 1 1,4-6-1-16,-3 1 2 16,2-2 0-16,3 0 5 0,1 0-2 15,3-11 0-15,2-5-4 16,-2 0-1-16,-6-4-8 15,-6 3-5-15,-4 0-3 16,-4 0 4-16,-17 1-17 16,-7-3-33-16,1-4-4 15,-5-4 10-15,2-6-1 16,6-8-42-16,5 4-128 15</inkml:trace>
  <inkml:trace contextRef="#ctx0" brushRef="#br1" timeOffset="53008.893">8561 16593 272 0,'58'0'177'0,"20"-3"-21"15,13-14-80-15,8 1-4 16,8 3-23-16,10-1-20 15,8 8 3-15,8 2-17 16,2 4-8-16,-5 0-1 16,-9 2-5-16,-10 1 0 15,-15-1 1-15,-10-2-1 0,-13 0-2 16,-14 0-44-1,-4-7-94-15,-14 0-137 16</inkml:trace>
  <inkml:trace contextRef="#ctx0" brushRef="#br1" timeOffset="56893.2998">9291 17013 71 0,'0'-6'49'0,"3"1"-16"15,-3 2 16-15,3 1-6 16,-2 1-6-16,2-2-6 16,-2 3-7-16,-1-1 2 15,0 1-1-15,0 0-8 16,0 0-5-16,0 0-7 15,0-2 2-15,0 2-2 16,0 0-2-16,0 0-3 16,0 0-5-16,0 0 8 15,0 0 0-15,0 0-1 0,0 0-2 16,0 0 0-16,0 0 1 15,0 0 1 1,0 0-1-16,0 0 0 16,0 0-1-16,0 0 1 0,0 0 0 15,0 0 1-15,0 0 1 16,0 0 1-16,0 0 0 15,0 0-2-15,0 0-1 16,0 0 0-16,0 0 0 16,0 0-1-16,0 0-6 15,0 0-6-15,0 0-30 16,7 0-36-16,1 0-47 0</inkml:trace>
  <inkml:trace contextRef="#ctx0" brushRef="#br1" timeOffset="57532.9011">9349 17273 297 0,'-1'-10'155'15,"-1"-9"-18"-15,2-5-57 16,0-7-28-16,12-2-14 0,6 0-13 16,4 4-16-16,0 5-4 15,5 11-1-15,-1 10-1 16,-2 3 1-16,-2 16 3 15,-5 17-8-15,-5 7 3 16,-9 3-2-16,-3 0 4 16,-3-2 0-16,-11-9 7 15,-2-7 0-15,-3-7-5 16,-2-5 3-16,-1-9 6 15,1-1-7-15,1-3 0 16,5 0 1-16,-3-6-7 16,2-9 0-16,3-6-8 15,5-4-31-15,8-6-31 0,3-7-40 16,18 3-80-16,8-2-302 15</inkml:trace>
  <inkml:trace contextRef="#ctx0" brushRef="#br1" timeOffset="57782.5015">9587 16837 412 0,'-7'-2'212'15,"3"-1"-81"-15,4 3-26 16,0 0-52-16,0 0-25 0,3 25-18 15,2 18-8 1,-2 15 8-16,-3 8 11 16,0 1-4-16,1-6-13 15,0-4-2-15,-1-8 0 0,0-5-2 16,0-2-5-16,0-7-32 15,0-6-69-15,0 3-119 16</inkml:trace>
  <inkml:trace contextRef="#ctx0" brushRef="#br1" timeOffset="61152.1073">6764 17904 403 0,'-8'-21'202'0,"-3"-3"-103"16,5 1-25-16,6-12-17 15,0-4-23-15,3-3-12 16,11-2-9-16,5 8-8 16,0 8-2-16,2 15 2 15,2 13-4-15,-1 0-1 16,2 16 1-16,-6 19-1 0,-5 7 1 15,-7 4-1 1,-6 0 0-16,0-3 4 0,-17-2-1 16,-3-7 2-16,-6-8-5 15,0-9 6-15,-1-8-4 16,2-5 4-16,7-4-8 15,2 0-3-15,3-7-9 16,4-11-37-16,3-4-47 16,6-7-38-16,1-8-206 15</inkml:trace>
  <inkml:trace contextRef="#ctx0" brushRef="#br1" timeOffset="61401.7078">6942 17330 493 0,'-8'0'147'0,"4"3"-28"16,3 2-32-16,0 9-38 16,-2 8-16-16,3 12-2 15,-3 9-12-15,2 5-11 16,1 4-3-16,0 1-3 15,0 4 2-15,1-6-3 16,2-2-8-16,5-3-18 16,4-5-50-16,-3-2-51 0,8-6-118 15</inkml:trace>
  <inkml:trace contextRef="#ctx0" brushRef="#br1" timeOffset="61635.7083">7194 17655 87 0,'-6'-5'474'0,"3"3"-364"15,3 2 0-15,0 0-70 16,1 0-29-16,17-3-10 0,7-1 2 15,10-1 1 1,5 3-6-16,4-1-39 16,-2 1-78-16,0 1-90 15,-3 1-235-15</inkml:trace>
  <inkml:trace contextRef="#ctx0" brushRef="#br1" timeOffset="61822.9086">7309 17827 545 0,'-15'0'169'15,"13"0"-32"-15,2 0-76 16,0 0-44-16,7 0-13 16,9 2-13-16,7-1 16 15,7-1 2-15,8 0-58 16,4 0-106-16,11 0-98 0</inkml:trace>
  <inkml:trace contextRef="#ctx0" brushRef="#br1" timeOffset="62384.5096">7894 17834 385 0,'-12'-14'150'0,"0"-3"-37"0,4-5-23 15,2-10-24-15,4-11-26 16,2-8-22-16,0-5-9 15,15 8-7 1,0 10 0-16,4 18-3 0,1 13 4 16,2 7 0-16,0 25 3 15,-2 18-3-15,-4 10-1 16,-11 7 9-16,-5-4 8 15,-7-8-11-15,-14-4 2 16,0-12-2-16,-3-11-5 16,0-6 5-16,4-8-2 15,1-6 0-15,6-1-2 16,0-1-2-16,2-12-15 0,4-3-31 15,4-4-58-15,3-4-114 16,18-2-252 0</inkml:trace>
  <inkml:trace contextRef="#ctx0" brushRef="#br1" timeOffset="62587.3099">8176 17788 653 0,'-9'-4'166'15,"2"4"-81"-15,3 0-53 16,1 0-25-16,1 0-9 16,0 0-1-16,2 11-19 15,0 5-53-15,0-3-93 16,15 0-163-16</inkml:trace>
  <inkml:trace contextRef="#ctx0" brushRef="#br1" timeOffset="63055.3108">8342 17540 331 0,'0'-25'248'0,"0"3"-157"16,2 10-7-16,11 0-34 15,0 2-15-15,1 5-13 16,3 5-8-16,-1 0-3 0,-1 0-8 16,-4 10 0-16,-5 6-2 15,-3 3-1-15,-3 5 7 16,-3 4-2-16,-11-1 3 15,-2 1-1-15,-1-3-3 16,6-4 0-16,4-10-2 16,7-2-4-16,0-7-2 15,0 1-6-15,7 1 0 16,6 1 6-16,4 0 0 15,1 3 0-15,0 1 0 16,-1 1 5-16,-1 2-1 16,-5-2-1-16,-5 4 1 0,-6 2-1 15,0-2 3-15,0 0 5 16,-11-2 3-16,-6-3 6 15,-3-1-5-15,-4-1-6 16,0 0-2-16,0-3-1 16,6 0-16-16,8-2-30 15,7-2-79-15,3 0-29 16,13-6-231-16</inkml:trace>
  <inkml:trace contextRef="#ctx0" brushRef="#br1" timeOffset="63632.5118">8682 17833 378 0,'-13'-13'192'0,"2"3"-75"16,-1-10-19-16,4 0-38 15,-3-6-20-15,5-5-20 16,3-5-9-16,3 3-8 15,0 6-1-15,9 9-5 16,4 7 1-16,5 9 1 16,1 2-1-16,3 6 2 15,-1 18 0-15,-6 13 1 16,-5 4 0-16,-9 0-2 15,-1-2 3-15,-6-6 2 16,-9-9 0-16,1-4-4 0,-3-8 2 16,0-5 3-16,1-4-1 15,-2-3-19-15,3 0-24 16,4 0-32-16,2-3-26 15,7-8-16-15,2-3-161 16</inkml:trace>
  <inkml:trace contextRef="#ctx0" brushRef="#br1" timeOffset="64100.5126">8976 17549 396 0,'-12'-15'222'15,"1"5"-91"1,3-1-46-16,3 0-36 16,4 0-19-16,1 3-14 0,0 2-12 15,12 0-7-15,8 4 0 16,3-1 1-16,4 3 3 15,-1 0-3-15,-6 0 2 16,-7 14 0-16,-8 4-3 16,-5 8-2-16,0 4-1 15,-11 4 9-15,-10 9 6 16,-3-4-5-16,-1 2-2 0,9-10 0 15,7-6-2-15,3-4-2 16,6-6-1 0,0-1 3-16,6-2-1 15,3-4-2-15,2 0 4 0,2-2 1 16,0-3-2-16,-1-3 5 15,-2 0-2-15,-4 0 3 16,-6-12-4-16,0-1-2 16,0-8-4-16,-15-4-1 15,-4 0-4-15,-9-3-4 16,-4-7-5-16,1 3-13 15,7 2-47-15,8 6-53 16,11 17-178-16</inkml:trace>
  <inkml:trace contextRef="#ctx0" brushRef="#br1" timeOffset="64662.1136">7791 18199 165 0,'-10'0'287'0,"4"0"-159"16,6 0-37-16,0 0-31 15,11 0-40 1,21 0 39-16,20 0 18 16,30 0-32-16,25-14-26 0,17-1-10 15,14 3-5-15,5 3-2 16,-3 7-1-16,-7 2 1 15,-20 0-8-15,-21 14-29 16,-19 0-48-16,-16 1-82 16,-13 2-191-16</inkml:trace>
  <inkml:trace contextRef="#ctx0" brushRef="#br1" timeOffset="65332.9148">8014 18565 41 0,'-13'-9'384'15,"-8"1"-254"-15,11 8-45 16,-4 0-41-16,-3 0-6 16,-3 7-12-16,2 3-5 15,4 2 3-15,3-2-7 0,6-3-10 16,5-3-4-16,0 3-7 15,4 1-4-15,9 5 5 16,3 5 11-16,5 2 2 16,0-3-3-16,1 4-5 15,-5-3 0-15,-3-1-1 16,-8-3-1-16,-6-4 2 15,0 1-3-15,-8-2 17 16,-9 2 14-16,-6 2-10 16,1-1-9-16,-2-3-8 15,2-7 2-15,5-2 0 0,4 0-4 16,2 0-3-1,8-4-30-15,3-5-79 0,3 0-72 16,19-2-191-16</inkml:trace>
  <inkml:trace contextRef="#ctx0" brushRef="#br1" timeOffset="65535.715">8176 18693 309 0,'-6'-2'343'16,"2"2"-210"-16,3 0-53 15,1 0-59-15,0 7-12 16,0 8-4-16,0 3-2 16,0 3-1-16,0-3 0 0,0 0-5 15,0-1-38 1,0-6-69-16,0-1-33 15,1-5-200-15</inkml:trace>
  <inkml:trace contextRef="#ctx0" brushRef="#br1" timeOffset="65676.1154">8159 18507 215 0,'-6'-5'186'0,"5"5"-120"16,1 0-52-16,0 0-26 15,7 14 1-15,6 11-50 16,9 4-159-16</inkml:trace>
  <inkml:trace contextRef="#ctx0" brushRef="#br1" timeOffset="66050.5159">8394 18622 264 0,'-11'-4'341'16,"5"4"-239"-16,5 5-53 15,1 14-25-15,0 1-3 16,0 1-9-16,0 3 0 15,0-5-4-15,0-3-1 16,1-5-2-16,1-4-1 16,-2-4-2-16,0-3 7 15,0 0 2-15,0 0 5 16,0-2 1-16,0-10-1 0,5-6-12 15,5-8-4-15,3-3 0 16,1 8-3-16,0 4 1 16,-3 11-3-1,0 6 1-15,-3 0 4 0,-2 3 0 16,0 16-1-16,1 3 0 15,-4 0 1-15,-1 4-1 16,0-5-18-16,3-1-30 16,3-5-70-16,7-4-89 15,3-5-252-15</inkml:trace>
  <inkml:trace contextRef="#ctx0" brushRef="#br1" timeOffset="66518.5167">8686 18552 512 0,'-13'-9'141'0,"9"7"-4"16,4 2-60-16,0 0-49 15,3 0-17-15,7 0-5 16,5 0-2-16,-1 0-2 15,2 0-1-15,0 0 0 0,-5 3-2 16,-1 8 2 0,-5 3-2-16,-4-2 0 0,-1 1-2 15,0-2 1 1,0-1-1-16,-9-1 3 0,-3 1 0 15,3 0-5 1,1-2-4-16,6 1-4 0,2-3-4 16,0 1 3-16,5 0 1 15,5 2 6-15,-1-1 4 16,1 4 3-16,1-2 2 15,-1 1-1-15,-1 0 1 16,-2 2 6-16,-6 0 8 16,-1-1-1-16,0 3-2 15,-13 1 5-15,-4-1-2 16,-1-3 2-16,-1-2-8 15,0-6-3-15,4-3-5 16,1-1 0-16,4 0-22 16,6 0-38-16,4 0-78 0,0-8-111 15</inkml:trace>
  <inkml:trace contextRef="#ctx0" brushRef="#br1" timeOffset="66861.7174">8935 18732 573 0,'-11'-27'147'16,"10"-2"-53"-16,1 4-17 0,5-8-52 15,7 5-19 1,6 7-1-16,0 8-2 0,3 8 0 15,0 5 2-15,-2 0-1 16,-2 14 0-16,-4 12-1 16,-6 7 3-1,-7 7 8-15,0-1 8 0,-7-1 1 16,-11-5-14-16,0-8-9 15,-1-7 0-15,-3-4 0 16,4-11 0-16,-1-2 0 16,3-1 0-16,3 0 0 15,3-4 0-15,3-5 0 16,5-6-22-16,2-7-54 15,0-8-60-15,18-10-173 0</inkml:trace>
  <inkml:trace contextRef="#ctx0" brushRef="#br1" timeOffset="67470.1185">9498 17954 233 0,'-22'0'167'16,"5"0"-41"-16,3 0-31 15,6-2-37-15,4 2 6 16,3 0-17-16,1 0-12 15,0 0-23-15,11-1-3 16,18-2 5-16,10-2-9 16,8 0-2-16,3 3-3 0,1 2-60 15,-3 0-94 1,-7 0-135-16</inkml:trace>
  <inkml:trace contextRef="#ctx0" brushRef="#br1" timeOffset="67641.7187">9490 18121 551 0,'-3'1'172'16,"3"1"-58"-16,16-2-63 15,16 0-13-15,12-2-26 16,11-10-9-16,1 6-22 0,-3 3-179 15,-4 3-258 1</inkml:trace>
  <inkml:trace contextRef="#ctx0" brushRef="#br1" timeOffset="70090.9231">10096 18043 267 0,'-13'-10'138'0,"1"-8"-32"15,0-3-16-15,-2-15-35 16,11 6-2-16,3-7-24 15,0 0-13-15,6-2-10 16,9 5-1-16,2 11-2 16,-1 9 2-16,-3 10 2 0,0 4-2 15,0 9 7-15,-4 16-6 16,-1 9-2-16,-4 2-1 15,-4 5 2-15,0-3 9 16,-11-6-9-16,-4-3 2 16,-3-7 8-16,1-9 2 15,2-3-7-15,1-6-2 16,4-4 1-16,2 0-3 15,0-3-3-15,2-13-4 16,3-2-14-16,3-4-68 16,2 2-63-16,18 3-202 15</inkml:trace>
  <inkml:trace contextRef="#ctx0" brushRef="#br1" timeOffset="70340.5236">10325 17906 416 0,'-3'0'142'16,"-1"0"-56"-16,1 0-37 15,2 0-21-15,1 0-12 16,0 3 0-16,0 7 5 15,0 2 1-15,0-2-13 0,-1 1-6 16,1-3-1-16,0-3-13 16,0-4-65-16,1-1-101 15,13 0-197 1</inkml:trace>
  <inkml:trace contextRef="#ctx0" brushRef="#br1" timeOffset="70668.1241">10576 17624 109 0,'-15'0'460'16,"-3"0"-350"-16,-3 19-10 0,-4 8-33 16,2 9-25-16,1 7-15 15,6-1-16 1,8 0-4-16,7-5-5 15,1-3-2-15,4-7-1 0,10-7 0 16,2-5-4-16,2-7 6 16,3-5 2-16,0-3-4 15,0 0 8-15,-4-12-15 16,-6-3-5-16,-8 1 1 15,-3-2 7-15,-2 1 1 16,-12 0-7-16,-4 1-8 16,0 1-14-16,-1 3-12 15,4-1-25-15,4 6-32 16,7 1-161-16</inkml:trace>
  <inkml:trace contextRef="#ctx0" brushRef="#br1" timeOffset="71104.9249">10708 17674 379 0,'-1'-7'169'15,"1"3"-71"-15,0-4-59 0,14-3-4 16,2-2-2-16,3 2-3 15,-1 2 2-15,-4 7-14 16,0 2-10-16,-5 0-3 16,-5 12-5-16,-4 11-2 15,0 7 7-15,-3 4 12 16,-15 2 4-16,-2 1 0 15,-5-1-3-15,1 1-7 16,3-4 2-16,7-5 1 16,9-9-3-16,5-8-6 15,0-4 1-15,7-5-2 16,2-1-4-16,4-1 1 15,2 2 7-15,2-2-2 0,6 0-38 16,2 0-67-16,5 0-82 16,2 0-215-16</inkml:trace>
  <inkml:trace contextRef="#ctx0" brushRef="#br1" timeOffset="71666.5259">10990 17833 203 0,'-7'-6'433'0,"1"1"-303"0,5 5-41 16,1 0-62-16,0 0-23 15,0 2-13 1,0 10-1-16,0 5 18 15,0 3-1-15,-3 2-3 0,1-2-1 16,2-6-1-16,0-10-1 16,0 0 2-16,0-4 9 15,0 0 10-15,0 0 3 16,0-6-3-16,0-5-14 15,0-7-5-15,5-5-4 16,5-3 0-16,4 2 2 16,-2 6-5-16,-1 8-1 15,-2 7-3-15,-2 3 5 16,2 0 1-16,-2 10-3 15,0 6 4-15,-3-1-3 16,-1-1 1-16,-1-4 3 16,1 0 1-16,-1-9-1 0,-1-1 2 15,2 0 3-15,1 0 0 16,2 0 9-16,2-15-5 15,6-10-6-15,5-8-2 16,3-1 0-16,-1 7-2 16,0 7 2-16,-8 8 6 15,-2 8-5-15,-2 4-3 16,-2 12 3-16,0 13-1 15,-3 5 0-15,-2 0 1 16,1-2-3-16,-3-6 2 16,2-3-21-16,1-3-38 15,3-3-74-15,3 0-143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10-21T13:18:11.1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16320 6287 17 0,'-26'12'198'16,"4"3"-138"-16,12 0 11 16,3 2-1-16,1 7-27 15,2-5-14-15,2 5-9 16,2 4-12-16,0 3 19 0,1 5 9 15,13 1-9-15,7 3-8 16,5 3-3-16,10 6 4 16,9-5-6-1,13-1 0-15,15-7 1 0,19-7 3 16,17-6 3-1,14-14-2-15,9-7-9 0,6-2-4 16,8 0-1-16,6 0 0 16,7-2-1-16,6 2-2 15,-4 0-1-15,-8 0 2 16,-14 0-3-16,-5 2 2 0,-2 10-2 15,3 5 1-15,5 8-1 16,3 11 0-16,-3 5 0 16,-4 10-1-1,-13 7 1-15,-6 5-1 0,-10 11 1 16,-4 4-1-16,3 8 0 15,1 2 1-15,2 3-2 16,-5 3 2-16,-6 2-1 16,-12 2 1-16,-8 9 0 15,-18 3 2-15,-9 10 0 16,-18 0-2-16,-11-4-2 15,-12 1 1-15,-9-10 3 16,-1-8-1-16,-3-9 1 0,-8-15 0 16,4-12-5-1,4-10 3-15,3-10-18 16,0-10-10-16,0-9-18 15,0-9-16-15,0-9-74 0,0 1-63 16,6-7-12-16</inkml:trace>
  <inkml:trace contextRef="#ctx0" brushRef="#br0" timeOffset="499.2008">20186 8879 363 0,'0'-4'120'0,"0"4"-53"16,0 0 6-16,6 7-32 15,3 18-28-15,6 12 1 0,2 15 47 16,6 8 1-16,0 1-24 15,0-4-12-15,5-4-1 16,0-6-6-16,6-11-2 16,2-10-2-16,3-15 1 15,2-11-1-15,0-8-1 16,4-26 1-16,3-15-6 15,3-12-9-15,-3-11 0 16,-6-5 0-16,-4 2-16 16,-8 15-36-16,-10 23-50 15,-6 24-93-15,-7 13-229 16</inkml:trace>
  <inkml:trace contextRef="#ctx0" brushRef="#br0" timeOffset="8080.8142">20324 10305 182 0,'-4'-2'349'0,"3"2"-264"16,1 11-43-16,1 12-35 0,8 12 5 15,-8 13 18-15,-1 8 1 16,0 4-5-16,0 0-14 16,0-5-5-16,0-3-1 15,0-6-2-15,0-12-1 16,0-2-1-16,0-11-15 15,0-8-46-15,0-6-44 16,0-7-109-16,-1 0-186 16</inkml:trace>
  <inkml:trace contextRef="#ctx0" brushRef="#br0" timeOffset="8268.0145">20352 10321 265 0,'30'-4'146'16,"11"-4"-20"-16,12-4-45 15,2 2-49-15,-1 0-22 16,-6 3-8-16,-4 5 0 16,-6 2-36-16,-6 0-100 15,-1 3-235-15</inkml:trace>
  <inkml:trace contextRef="#ctx0" brushRef="#br0" timeOffset="8470.8148">20402 10519 234 0,'0'5'144'16,"21"-5"-45"-16,9 0-58 15,2 0-23-15,6-2-15 16,7-1-47-16,-3 3-218 16</inkml:trace>
  <inkml:trace contextRef="#ctx0" brushRef="#br0" timeOffset="8673.6152">20389 10790 555 0,'0'8'146'15,"4"-8"-48"-15,16 0-59 16,4 0-37-16,7 0 34 16,3 0-19-16,5 0-12 15,2 0-12-15,1 0-78 16,9 0-45-16,-4 12-137 15</inkml:trace>
  <inkml:trace contextRef="#ctx0" brushRef="#br0" timeOffset="9032.4157">20917 10530 109 0,'-5'-29'405'0,"-1"14"-307"16,4 5-9-16,-1 7 5 15,1 3-29-15,2 0-24 0,0 5-27 16,4 10-15-16,2 8-7 16,-2 11 11-16,-1 6 8 15,-3 5 2-15,4-3-8 16,-2-1-3-16,-1-2 1 15,1-7 0-15,-1-2-5 16,1-5-21-16,0-5-60 16,2 2-87-16,-4-2-148 15</inkml:trace>
  <inkml:trace contextRef="#ctx0" brushRef="#br0" timeOffset="9219.6162">20783 10754 549 0,'2'0'172'0,"24"-7"-103"0,19-5 3 16,6-4-43-16,2 3-23 15,-3 7-4-15,-10 6-18 16,-1 0-100-16,-5 10-212 15</inkml:trace>
  <inkml:trace contextRef="#ctx0" brushRef="#br0" timeOffset="9640.8168">21175 10360 668 0,'-1'0'117'0,"-1"0"-41"16,2 9-56-16,0 19-28 16,0 5 7-16,0 13 13 15,0 8 8-15,0-2-8 0,0-4-6 16,0-4-1-1,0-8 0-15,0-9-4 16,3-8 1-16,4-13 0 16,-1-6-2-16,-2 0 0 15,2-5 2-15,5-13 9 16,2-7 6-16,9-6-12 0,4 1-5 15,-1 5-2 1,-4 14-3-16,-5 11-3 0,-4 1-2 16,0 21-3-16,-1 6 7 15,0 3 4-15,1-2 2 16,-1-3-2-16,2-4-18 15,2-4-45-15,0-2-60 16,-1 6 31-16,-2-3-335 16</inkml:trace>
  <inkml:trace contextRef="#ctx0" brushRef="#br0" timeOffset="10561.2185">22109 9503 182 0,'4'-18'178'0,"-4"7"-81"15,-4 11 20-15,-3 0-35 16,-3 2-44-16,-5 16-12 16,-4 17 1-16,-8 21 19 15,0 22 8-15,4 16-9 16,8 6-7-16,6 3-10 15,6-7-12-15,3-11-7 16,6-16-4-16,8-14-3 0,5-14-1 16,-1-13-1-16,-4-7-6 15,4-11-26-15,0-6-34 16,6-4-57-1,7 0-26-15,3-9-283 0</inkml:trace>
  <inkml:trace contextRef="#ctx0" brushRef="#br0" timeOffset="10810.819">22384 9472 331 0,'-10'-12'322'15,"6"12"-190"-15,4 0-29 16,0 0-61-1,7 20-24-15,4 17-12 0,0 12 14 16,-4 16 4-16,2 5-15 16,0 4-4-16,-1 2-5 15,-5-1 2-15,-3-4-2 16,0-10 2-16,0-10-15 15,0-11-36-15,2 1-82 16,1-12-190-16</inkml:trace>
  <inkml:trace contextRef="#ctx0" brushRef="#br0" timeOffset="10982.4193">22282 9953 484 0,'0'-4'184'16,"0"1"-58"-16,14 0-79 0,19-4-33 15,12-5-11-15,11 2-2 16,6 3-14-16,2 7-86 16,-4 0-112-16,-10 15-255 15</inkml:trace>
  <inkml:trace contextRef="#ctx0" brushRef="#br0" timeOffset="11419.22">22671 9549 510 0,'-4'-12'144'0,"3"7"-31"15,1 5-29-15,0 0-49 16,0 7-25-16,0 22-15 15,0 22 2-15,5 12 19 16,-5 7 10-16,0 3-17 16,0-8 3-16,0-6-5 15,0-7-5-15,0-15 2 16,0-15-3-16,0-8-2 0,0-13 2 15,0-1 2 1,0-3 3-16,0-16 4 0,3-3-2 16,6-12 0-16,6-5-8 15,2 3-5-15,-2 8-8 16,-3 19-1-1,-6 9 5-15,1 18-8 0,2 15 6 16,2 9 6-16,2 1 4 16,-2-1 0-16,5-4-6 15,0-7-36-15,3-4-4 16,2-8-64-16,4 2-55 15,2-6-160-15</inkml:trace>
  <inkml:trace contextRef="#ctx0" brushRef="#br0" timeOffset="11746.8205">23153 10160 589 0,'-12'0'167'15,"4"0"-41"-15,-4-4-57 16,1-2-27-16,-3 0-15 15,3-7-24-15,-5-5-3 16,-3-6 0-16,3-12 0 16,2-2 0-16,8-2 0 0,4 1 0 15,2 6 0 1,0 6-29-16,16 7-14 15,3 4 6-15,5 8-13 16,-2 8-17-16,-3 0 11 16,-5 12 24-16,-10 12 18 15,-1 1 2-15,-3-1 11 0,0-2 1 16,0-3-5-16,-7 1-5 15,0-1-21-15,4 5-92 16,-1 0-285-16</inkml:trace>
  <inkml:trace contextRef="#ctx0" brushRef="#br0" timeOffset="12090.0212">23365 9942 564 0,'0'-2'196'0,"0"2"-102"0,0 3-43 16,3 10-42-16,1 8-14 16,2 3 7-16,-3 8 4 15,0 0-3-15,-2-2 1 16,-1-7-4-16,0-10 1 15,0-9 0-15,0-4 1 16,0 0 3-16,-1-11 19 16,-4-12 21-16,-2-6-26 15,1-5-17-15,1-5-2 16,5-4 0-16,0-5 0 0,0-6 0 15,16 1-8-15,11 4-33 16,5 12-19-16,9 21-59 16,6 16-64-16,-4 15-139 15</inkml:trace>
  <inkml:trace contextRef="#ctx0" brushRef="#br0" timeOffset="12620.4221">23710 9882 600 0,'0'0'150'0,"0"0"-56"0,0 1-57 16,1 21-35-1,0 9-9-15,-1 7 13 0,0 6-1 16,0-4-1-1,0-9 0-15,0-9-2 16,0-6-1-16,0-11 1 0,0-5-2 16,0 0 4-16,0-2 6 15,0-13 9-15,0-2 13 16,0-12-18-16,0-4-11 15,4-4-3-15,2 3 0 16,-2 8 0-16,1 12-1 16,0 11 0-16,-1 3 0 15,3 0-11-15,2 14-5 0,2 4 11 16,1 6 5-1,-4 1 1-15,0 0 0 16,-4-1-2-16,-1-4 2 16,1-8 0-16,-1-6 0 0,2-3 0 15,0-3 0-15,-1 0 2 16,-1-4 3-16,0-7 15 15,1-3 6-15,6-4-11 16,5-5-13-16,5-3-2 16,-1 4 1-16,-4 8-2 15,-4 10-1-15,-4 4-1 16,-5 1-4-16,-2 19-2 15,0 6 2-15,0 2 1 16,1 1-4-16,5-1-15 16,2-4-33-16,6 2-93 15,-4 1-90-15</inkml:trace>
  <inkml:trace contextRef="#ctx0" brushRef="#br0" timeOffset="12994.8228">24131 10093 61 0,'0'-38'642'0,"0"15"-503"16,6 6-65-16,6 8-17 16,1 7-35-16,3 2-15 15,-6 0-7-15,-1 10-3 16,-5 9-1-16,-4 5-1 15,0 1-1-15,-9-3-1 0,-2-2-5 16,-5-3-2-16,1-8-4 16,5-3-6-16,-1-6-5 15,3 0-11-15,3-6 25 16,1-9-25-16,4-5 11 15,0 3-23-15,0 1-4 16,0 6 25-16,5 5 15 16,4 5 19-16,0 0 0 15,-1 10 2-15,3 9-2 16,2 3-2-16,1 2 0 15,5-2-16-15,0 2-82 16,-2-2-187-16</inkml:trace>
  <inkml:trace contextRef="#ctx0" brushRef="#br0" timeOffset="13244.4232">24469 9482 564 0,'-9'0'242'0,"9"0"-138"16,0 7-49-16,0 22-25 16,0 17-25-16,2 14 18 15,-2 18-23-15,0 4 0 0,0-4 0 16,0-3 0-1,0-8 0-15,0-13 0 16,-2-11 0-16,-1-14 0 16,3-9-84-16,0-2-127 0,0-2-302 15</inkml:trace>
  <inkml:trace contextRef="#ctx0" brushRef="#br0" timeOffset="14804.426">22782 10804 389 0,'-8'-16'153'0,"2"6"-68"16,-2 3-9-16,5 4-26 15,1 3-16-15,2 0-15 16,-2 0-15-1,0 4-7-15,-1 18 2 0,-2 11 13 16,-1 4 4-16,1 1 13 16,0 0-19-16,1-7-2 15,0-3 0-15,2-10 0 16,0-8-4-16,2-9-3 15,0-1 1-15,0 0 9 16,0-3 3-16,0-12 12 16,4-13-3-16,7-10-15 0,6-12-7 15,1 0 2-15,0 11-6 16,-4 8 0-1,-5 18-2-15,-4 8 1 16,-3 5-1-16,2 0-5 0,2 4 7 16,1 10-1-16,0-3 4 15,1 2-1-15,-3 1 2 16,-1-8-1-16,-2-2-1 15,-2-4 2-15,0 0 1 16,0 0 1-16,0 0 2 16,0 0 1-16,0 0 1 15,0-4-2-15,0-2-1 0,-2 4-4 16,2-3-4-16,0 5-14 15,0 0-20 1,0 0-32-16,0 0-84 16,0 2-125-16</inkml:trace>
  <inkml:trace contextRef="#ctx0" brushRef="#br0" timeOffset="16161.6284">22964 11073 352 0,'-14'9'158'16,"0"-5"-48"-16,-2-4-7 15,0 2-17-15,-4-2-27 16,0 0-13-16,-1-5-14 15,-3-13-9-15,-3-4-12 0,3-10-4 16,-1-8-7 0,8 0-1-16,10 1 0 0,7 5-7 15,0 8-2-15,16 11-20 16,12 2 10-16,11 2-8 15,3 8-11-15,-2 1 11 16,-8 2 29-16,-16 2-1 16,-11 13 2-16,-5 9-5 15,-11-3-1-15,-9 4 31 16,-5-3 8-16,8-8-13 15,2-4-14-15,6-5-5 0,5-2-2 16,1-3 1 0,3 0-6-16,0 0-26 0,0-3-40 15,0-5-57-15,0-3-50 16,16-3-145-1</inkml:trace>
  <inkml:trace contextRef="#ctx0" brushRef="#br0" timeOffset="16536.029">23158 10835 542 0,'-8'0'151'0,"5"0"-48"15,-3 11-57-15,0 10-30 16,1 9-2-1,2 3 5-15,3 1-1 16,0 1-10-16,0-9 2 0,0-8-2 16,0-8-8-1,0-10 1-15,0 0 2 0,0 0 13 16,2-16 10-16,6-4 3 15,4-11-19-15,5-7-7 16,2 0-3-16,1 3 0 16,-4 9 0-16,-4 13 0 15,-1 12-3-15,-1 1-3 16,0 9-2-16,4 14 8 15,3 3-2-15,-2 6-3 16,2 1-4-16,1 3-27 16,5-3-66-16,8-1-60 0,3-3-103 15</inkml:trace>
  <inkml:trace contextRef="#ctx0" brushRef="#br0" timeOffset="16848.0295">23690 11156 441 0,'-23'-5'286'0,"2"0"-148"0,-2-1-49 16,-2 2-35-16,1-1-39 16,3-4-15-16,2 1 0 15,3-6 0-15,0-4 0 16,5-4 0-16,1-5 0 0,10-1 0 15,0 0 0 1,10 6 0-16,11 5 0 0,7 4-4 16,-1 9-51-16,-4 4 4 15,-8 0 5-15,-11 4 34 16,-4 10-3-1,-1 2 0-15,-11 1-15 0,1 5 9 16,2-1-12-16,9 0-50 16,0-1-79-16,4 0-214 15</inkml:trace>
  <inkml:trace contextRef="#ctx0" brushRef="#br0" timeOffset="17160.0301">23814 10987 324 0,'0'-5'384'0,"0"5"-233"16,0 0-84-16,0 0-40 16,4 4-25-16,0 9-6 0,-1 3-3 15,-1 6 11-15,1-2-1 16,-2-4 1-16,-1-6 0 15,0-8-3-15,0-2 3 16,0 0 11-16,-4-7 24 16,-1-9-34-16,-3-7-5 0,2-5 0 15,0-7 0 1,6-2 0-16,0-9 0 15,2-1 0-15,12 6 0 16,4 8 0-16,3 17-28 0,7 11-54 16,7 5-88-1,4 10-59-15</inkml:trace>
  <inkml:trace contextRef="#ctx0" brushRef="#br0" timeOffset="17612.4309">24051 11014 508 0,'-18'-24'182'0,"11"-5"-56"15,-3 3-36-15,9 8-42 16,1 0-19-16,0 9-7 16,1 8-23-16,9-2 1 15,3 3-2-15,3 0-5 16,3 0-2-16,-3 15-5 0,-4 8 2 15,-11 1 1-15,-1 0-3 16,0-3 4-16,-5-9 1 16,-1-3 1-16,1-4 5 15,-1-3 2-15,1-2 13 16,0 0-4-16,1 0 1 15,1-8-1-15,2-2-3 16,1-3-2-16,0 2-4 16,5 3-1-16,5 4 3 15,-1 4-6-15,6 2-2 16,-5 19 5-16,2 10 5 0,-5 9 0 15,-6 6 5 1,-1 4 2-16,0-4 9 0,-8-6-7 16,-2-11-3-16,-2-9-6 15,4-14 0-15,-4-3-1 16,-3-3-12-16,-1 0 10 15,1 0-23-15,8-5-27 16,4-6-55-16,3-7-96 16,13-13-328-16</inkml:trace>
  <inkml:trace contextRef="#ctx0" brushRef="#br0" timeOffset="17986.8315">24339 10889 469 0,'-6'0'251'16,"6"0"-118"-1,0 0-65-15,3 0-31 0,6 10-28 16,1 6-3-16,1 9 3 16,-2 2-3-16,-2-1-3 15,0-8-1-15,-4-6-2 16,-2-7 0-16,-1-5-5 15,0 0-8-15,4-10 10 16,8-12 0-16,6-7-12 16,3 1-15-16,-5 3 5 0,-5 12 21 15,-8 9 2 1,-1 4 10-16,-2 0-2 15,1 12-10-15,0 14 2 16,-1 10 12-16,0 7 8 0,0-3-7 16,0-1-3-1,-2-4-7-15,-4-9 1 0,-1-6-1 16,1-6-1-16,2-8-27 15,-2 0-53-15,2-5-55 16,-1-1-83-16</inkml:trace>
  <inkml:trace contextRef="#ctx0" brushRef="#br0" timeOffset="18267.6321">24765 10504 717 0,'2'0'161'15,"16"0"-87"-15,4 10-33 16,7 15-18-16,3 15-16 16,1 17-7-16,-12 13 0 15,-11 9 0-15,-10 5 0 16,-13-1 0-16,-12-7 0 15,-5-6 0-15,-2-10 0 16,0-11 0-16,2-13 0 16,2-14 0-16,6-5 0 15,9-7 0-15,1-4-89 16,4 5-143-16</inkml:trace>
  <inkml:trace contextRef="#ctx0" brushRef="#br0" timeOffset="19234.8338">19891 12364 260 0,'-8'-25'203'0,"3"8"-54"16,0 7-22-16,0 10-37 15,2 3-55-15,1 26-22 16,-2 19 23-16,-1 12 17 15,2 6-13-15,2-3-23 16,1-3-17-16,0-6 0 16,0-8 0-16,0-6 0 15,0-8 0-15,0-11 0 16,0-5 0-16,0-9-50 15,4-5-45-15,4-2-69 16,-5 0-114-16</inkml:trace>
  <inkml:trace contextRef="#ctx0" brushRef="#br0" timeOffset="19406.4341">19854 12363 456 0,'14'-9'204'15,"18"-10"-102"-15,18-5-35 16,8 4-38-16,7-2-23 15,-5 6-2-15,-10 6-3 16,-11 6-14-16,-7 4-91 16,-11 8-99-16</inkml:trace>
  <inkml:trace contextRef="#ctx0" brushRef="#br0" timeOffset="19593.6344">19909 12582 425 0,'0'9'158'0,"5"-7"-57"16,15 3-64-16,7-4 3 16,3-1 18-16,1 0-39 15,1 0-13-15,1-1-23 16,-6-1-158-16,-6 2-152 15</inkml:trace>
  <inkml:trace contextRef="#ctx0" brushRef="#br0" timeOffset="19780.8347">19778 13000 477 0,'0'7'226'0,"1"-7"-87"16,20 0-53-16,17-7-38 15,6-11-15-15,8 0-24 16,-4 1-7-1,-7 9-3-15,3 3-31 0,3 5-76 16,1 0-131-16,-2 2-264 16</inkml:trace>
  <inkml:trace contextRef="#ctx0" brushRef="#br0" timeOffset="20030.4352">20333 12501 677 0,'-6'-3'155'0,"4"3"-60"16,2 7-54-16,0 25-29 16,-1 16-2-16,-1 18 20 15,0 9-27-15,2 0-3 16,0-5 0-16,0-2 0 15,0-10 0-15,0-9 0 16,4-11 0-16,2-13-64 0,-2-11-78 16,1-11-102-16</inkml:trace>
  <inkml:trace contextRef="#ctx0" brushRef="#br0" timeOffset="20202.0354">20211 12896 518 0,'0'0'162'15,"21"0"-58"-15,17 0-49 16,8 0-16-16,3 0-30 16,-1 0-5-16,-6 0-18 15,-5 0-104-15,-10 0-211 0</inkml:trace>
  <inkml:trace contextRef="#ctx0" brushRef="#br0" timeOffset="20592.0361">20517 12539 600 0,'-9'-4'202'16,"7"2"-79"-16,2 2-47 16,0 8-54-16,0 25-22 15,0 23 0-15,0 11 0 16,0 8 0-16,0 0 0 0,0-7 0 15,0-5 0 1,-1-13 0-16,-2-15 0 16,1-14 0-16,0-13 0 15,2-8 0-15,0 0 0 0,0 0 0 16,0-10 0-16,5-14 0 15,11-10 0-15,6-10 0 16,0 3 0-16,-3 12 0 16,-6 15-8-16,-6 11-8 15,-1 3-3-15,-1 10 6 16,1 8 5-16,1 8-2 15,-5-2 3-15,2 1 5 16,-3-2-5-16,6-3-10 16,5-5-23-16,3-7-77 15,6-5-35-15,7-3-290 16</inkml:trace>
  <inkml:trace contextRef="#ctx0" brushRef="#br0" timeOffset="21138.0371">20980 12783 324 0,'-9'0'140'0,"2"0"-20"16,4 0-22-16,0 0-14 0,3 0-24 15,0 0-10-15,9 0-21 16,16 0-20-16,16 0 2 15,11 0 19-15,8 0-19 16,-1 0-9-16,-6 0 0 16,-4 1-12-16,-4 2-85 15,-4-1-141-15</inkml:trace>
  <inkml:trace contextRef="#ctx0" brushRef="#br0" timeOffset="21340.8374">21099 12993 684 0,'0'1'174'16,"4"-1"-92"-16,16 0-38 0,13 0-25 15,8 0-2-15,2 0-14 16,2 0-3-16,2 2-2 15,2 2-72-15,3 4-143 16,2-2-174-16</inkml:trace>
  <inkml:trace contextRef="#ctx0" brushRef="#br0" timeOffset="21996.0386">21702 12521 198 0,'3'-28'133'0,"-2"-1"-11"0,0 11-11 15,-1 4-31-15,0 11 2 16,0 3-20-16,0 0-28 15,0 23-24-15,0 17-7 16,-1 18 40-16,-3 8 15 16,2-2-18-16,1-3-13 15,1-5-11-15,0-7-12 16,0-8-4-16,0-7 0 15,0-5 0-15,0-8 0 16,0-8 0-16,0-4-37 16,0-5-30-16,3-4-63 15,1 0-57-15,1 0-201 16</inkml:trace>
  <inkml:trace contextRef="#ctx0" brushRef="#br0" timeOffset="22230.0389">21716 12478 345 0,'0'0'178'0,"0"0"-77"16,11 0-7-16,19-6-35 15,16-6-14-15,4-7-16 0,-1 2-22 16,-2 3-5-16,-6 6-1 16,-5 8-23-16,-4 0-121 15,-3 5-183-15</inkml:trace>
  <inkml:trace contextRef="#ctx0" brushRef="#br0" timeOffset="22432.8393">21807 12700 615 0,'1'0'139'0,"14"0"-35"15,8 0-57-15,4 0-25 0,-3 0-18 16,5 0-2-1,2 0-10-15,3 4-89 16,1 4-123-16</inkml:trace>
  <inkml:trace contextRef="#ctx0" brushRef="#br0" timeOffset="22776.04">22203 12821 276 0,'-12'-10'326'15,"3"0"-201"-15,6 3-19 16,1 4-46-16,0 1-22 15,0 2-5-15,1 0-13 16,1 0-7-16,-1 9-8 16,1 11-14-16,0 12 7 15,0 8 6-15,-2 4 3 0,1 5-4 16,-1-6 2-1,-3-1-2-15,1-11-2 16,1-5 0-16,2-6-8 16,1-11-39-16,0-4-29 0,2-5-53 15,5 0-76 1,2 0-210-16</inkml:trace>
  <inkml:trace contextRef="#ctx0" brushRef="#br0" timeOffset="22947.6403">22157 13050 504 0,'0'-4'158'0,"11"-2"-8"15,14-5-75-15,12-7-42 16,2-5-16-16,-3 3-12 16,-11 3-4-16,-2 5 0 15,-5 0-24-15,-4 7-76 16,-3 2-131-16,-6 3-362 15</inkml:trace>
  <inkml:trace contextRef="#ctx0" brushRef="#br0" timeOffset="23134.8406">22244 12980 121 0,'0'8'520'16,"0"1"-390"-16,15 1-23 16,6 4-42-16,4 1-27 15,-4 2-12-15,1-2-17 16,-5-1-6-16,-1-5-2 15,-2 1-18-15,1-3-58 16,0 1-126-16,5-3-262 16</inkml:trace>
  <inkml:trace contextRef="#ctx0" brushRef="#br0" timeOffset="23649.6414">22868 12530 80 0,'4'-23'370'16,"-2"5"-237"-16,-2 4-38 15,0 7 6-15,0 5-30 16,0 2-35-16,-8 0-25 16,-7 19-8-16,-5 14 17 15,-7 13 4-15,-2 7 8 16,-1-2-10-16,-1-2-15 0,4-4-5 15,2-1-1-15,5 0-1 16,3-8-4-16,8-10-24 16,9-8-31-16,0-9-27 15,3-6-51-15,13-3-79 16,3-12-251-16</inkml:trace>
  <inkml:trace contextRef="#ctx0" brushRef="#br0" timeOffset="24008.4421">22868 12481 452 0,'4'0'218'0,"-2"0"-84"16,5 0-75-16,5 6-39 15,6 16-7-15,7 10 16 16,7 8-3-1,2 9-4-15,9 1-8 0,0 1-3 16,6 1 2-16,-8-5-1 16,-7-6-12-16,-15-9 0 15,-10-13 0-15,-9-5 0 16,0-9 0-16,-19-2-3 15,-10-1 2-15,-10 0 5 16,-14 4-4-16,-4-4 0 16,1 0 0-16,0-2 0 0,9 0 0 15,13 0 0-15,10-4 0 16,7 0 0-16,5 0 0 15,7 0 0 1,5 1 0-16,0 3-66 0,11 0-127 16,5 2-231-16</inkml:trace>
  <inkml:trace contextRef="#ctx0" brushRef="#br0" timeOffset="24429.6429">23459 12950 598 0,'-16'-23'148'16,"2"-3"-38"-16,11-2-53 15,3-5-20-15,0-6-8 16,1-4-7-16,13 5-12 16,6 5-8-16,4 6 0 15,5 6-2-15,1 4 0 16,1 4 0-16,1 9 0 15,-6 4 1-15,-1 0-1 16,-8 26 1-16,-7 8-1 16,-10 7-4-16,0 4 4 15,-24 4 2-15,-8-3 6 16,-1-6-8-16,1-10 0 0,8-7 0 15,4-9 0-15,3-11 0 16,2-3 0-16,0 0-10 16,3 0-27-16,2-9-33 15,2-9-70-15,5-7-93 16</inkml:trace>
  <inkml:trace contextRef="#ctx0" brushRef="#br0" timeOffset="24632.4432">23655 12167 566 0,'-9'3'153'16,"2"23"-44"-16,4 13-8 0,3 15-30 16,5 8-48-16,10 9-23 15,3 5 0-15,-2 0 0 16,-4 4 0-1,-4-4 0-15,-8-5 0 0,0-10 0 16,0-10 0-16,0-6 0 16,-6-10-148-16,3 0-467 15</inkml:trace>
  <inkml:trace contextRef="#ctx0" brushRef="#br0" timeOffset="29312.4515">22442 10910 318 0,'1'-9'167'16,"-1"2"-73"-16,-1 7-30 15,-24 5-27-15,-8 17-4 16,-18 12 14-16,-8 15-7 16,-12 7-18-16,-11 3 0 15,-5 7-1-15,-3 2-9 16,0 0-6-16,0-1-2 15,1-4-2-15,2-4 1 0,10-4-2 16,10-12-1 0,18-10 2-16,19-13-4 0,16-9 4 15,9-10-6-15,5-1-2 16,0 0-13-16,-2 0-22 15,1-1-55-15,0-4-32 16,1-4-178-16</inkml:trace>
  <inkml:trace contextRef="#ctx0" brushRef="#br0" timeOffset="29983.2526">21463 11407 93 0,'-5'3'274'15,"1"0"-133"-15,-3 1-39 16,-7 7-38-16,-7 7-19 15,-4 10 2-15,-8 7 4 16,-8 11-9-16,-10 7-5 16,-2 3-9-16,-6 2-3 15,4-4-2-15,5-7-1 16,11-10-3-16,11-3-13 0,10-9-2 15,5-2-4 1,3-5 0-16,3-5 0 0,7-5 0 16,0-5 0-16,0-1 0 15,0-2 0-15,21 0 0 16,15 0 0-16,17-6 0 15,15-6 0-15,6-4 0 16,-2 2 0-16,-3 2 0 16,-9 2 0-16,-10 2 0 15,-8 3 0-15,-4 0-17 16,-4 1-73-16,-7 3-135 15,-6 1-338-15</inkml:trace>
  <inkml:trace contextRef="#ctx0" brushRef="#br0" timeOffset="30794.4541">21839 13517 144 0,'8'-7'175'15,"-7"2"-1"-15,-1 5-56 16,0 0-40-16,0 0-37 16,0 10-18-16,-7 15 3 15,-7 10 27-15,-4 12 10 16,-4 13-22-16,-8 8-13 15,-4 9-1-15,-6 8-12 16,-3 4-6-16,1 3-1 16,5-10-8-16,8-7 0 15,5-16 0-15,8-18 0 16,11-20 0-16,3-13 0 15,2-8-8-15,0-5-30 16,9-17-30-16,3-12-33 16,4-12-46-16,4-12-269 0</inkml:trace>
  <inkml:trace contextRef="#ctx0" brushRef="#br0" timeOffset="31153.2547">21713 13692 497 0,'0'-1'141'0,"0"-8"-11"0,10-6-35 15,11-9-45-15,11-10-30 16,6-9 1-1,5 2-7-15,1-5-5 16,-8 14-5-16,-5 7 2 0,-16 11 6 16,-8 10-8-16,-4 4 5 15,-3 0-15-15,0 24 2 16,0 13 9-16,0 15 0 15,0-1 0-15,-3-2 1 16,3-5-6-16,0-4 0 16,1 1 0-16,4-9 0 15,-2-5 0-15,-1-6 0 16,-2-2-68-16,2 2-62 0,1 2-32 15</inkml:trace>
  <inkml:trace contextRef="#ctx0" brushRef="#br0" timeOffset="33867.6595">20430 15011 322 0,'0'0'152'15,"0"0"-50"-15,0 0-39 0,0 9-25 16,0 15-11-16,0 15 32 16,0 19 7-16,-2 9-23 15,-3 4-19-15,2 1-11 16,1-7-8-16,2-8-5 15,0-14 4-15,0-7-3 16,0-9 0-16,0-9-5 16,0-7-30-16,1-7-29 15,-1-4-41-15,4 0-38 16,0-1-107-16</inkml:trace>
  <inkml:trace contextRef="#ctx0" brushRef="#br0" timeOffset="34008.0597">20478 15408 312 0,'11'-29'238'15,"3"-5"-138"-15,6-2-12 16,6 1-22-16,2 5-36 15,1 6-13-15,-6 5-12 16,-5 8-5-16,-3 7 2 16,-5 4-27-16,-5 0-81 15,-5 5-86-15,0 8-283 16</inkml:trace>
  <inkml:trace contextRef="#ctx0" brushRef="#br0" timeOffset="34179.6599">20562 15312 280 0,'0'6'274'16,"0"-1"-189"-16,0 6-13 15,1 7-34-15,10 6-6 16,3 4-6-16,4-2-15 16,3 3-6-16,-1 2-1 15,5-3-30-15,-2-1-61 16,2 2-164-16</inkml:trace>
  <inkml:trace contextRef="#ctx0" brushRef="#br0" timeOffset="34398.0603">20915 15368 639 0,'-1'-9'150'0,"0"5"-55"15,0 4-40 1,1 0-40-16,0 0-12 0,0 0-6 15,0 8-7-15,0 13 1 16,0 7 6-16,0 1-26 16,0 3-38-16,0-3-72 15,2-9-158-15</inkml:trace>
  <inkml:trace contextRef="#ctx0" brushRef="#br0" timeOffset="34554.0606">20802 15104 429 0,'-3'-28'59'0,"-1"17"12"16,4 11-36-16,3 1-43 16,15 24-16-16,14 13-3 15,2 10-148-15</inkml:trace>
  <inkml:trace contextRef="#ctx0" brushRef="#br0" timeOffset="34944.0612">21053 15465 502 0,'-2'-3'163'16,"2"2"-50"0,-1-1-50-16,0 2-46 0,-1 0-17 15,-1 2-2-15,2 10 2 16,0-2 0-16,-1-3 0 15,2-3 2 1,0-3-2-16,0-1 2 0,0 0 4 16,2 0 21-16,6-12 11 15,4-12-16-15,4-10-15 16,2-4-5-16,-1 2 1 15,-4 10-2-15,-5 12-1 16,-5 10 1-16,0 4-1 16,3 1-1-16,5 20-3 0,3 8 5 15,3 4-1-15,-3-2 0 16,-2-7-1-16,-2 3 3 15,-1-6-3 1,-1-3-8-16,-2-2-48 0,-1-7-61 16,0-1-57-16,2-2-282 15</inkml:trace>
  <inkml:trace contextRef="#ctx0" brushRef="#br0" timeOffset="35614.8625">21671 15548 179 0,'-15'6'202'0,"-3"2"-78"16,-7-2-35-16,-6 1-28 15,1-2-3-15,2-3-8 16,3-2-4-16,4 0-5 15,4-16-12-15,3-5-4 0,2-8-3 16,6-8-10-16,3-5-10 16,3 3-3-16,0 4 0 15,11 10 0-15,3 7-2 16,2 9-2-16,2 6 1 15,-1 3 0-15,-2 0-1 16,-2 8-1-16,-5 6-3 16,-2 3-1-16,-3-2-1 15,0-2 3-15,-3-2-4 16,0-2-18-16,0-3-23 15,-7-2-31-15,1 2-32 16,2-5-246-16</inkml:trace>
  <inkml:trace contextRef="#ctx0" brushRef="#br0" timeOffset="35958.063">21784 15002 267 0,'0'-15'271'16,"0"10"-154"-16,0 5 7 15,0 0-57 1,0 3-55-16,0 24-12 16,0 12 5-16,4 21 16 0,0 4 1 15,2-5-8 1,-2 0-8-16,0-3-4 0,-1-7 0 15,-3-1 0-15,0-3-5 16,0-10-35-16,0-6-105 16,-3-12-89-16,-4-9-284 15</inkml:trace>
  <inkml:trace contextRef="#ctx0" brushRef="#br0" timeOffset="36098.4633">21713 15344 550 0,'14'-4'98'0,"9"-4"-20"0,5 1-55 15,4 7-20-15,5 0-3 16,-4 0-21-16,-7 5-102 16,-3 7-274-16</inkml:trace>
  <inkml:trace contextRef="#ctx0" brushRef="#br0" timeOffset="36285.6636">22031 15351 521 0,'-2'0'185'16,"2"0"-44"-16,0 3-64 15,0 4-61-15,0 7-17 0,0 9 1 16,0 5 1-16,0 4-1 16,0-2 0-16,0-6-35 15,0-7-71-15,0-9-66 16,2-8-181-16</inkml:trace>
  <inkml:trace contextRef="#ctx0" brushRef="#br0" timeOffset="36426.064">21986 15145 508 0,'-8'-12'106'0,"4"8"-60"16,4 4-27-16,0 8-32 16,4 16 2-16,13 5-8 0,10 4-47 15,2-1-143-15</inkml:trace>
  <inkml:trace contextRef="#ctx0" brushRef="#br0" timeOffset="36660.0643">22285 15351 301 0,'-14'-6'345'15,"-3"2"-196"-15,-4 3-58 16,1 1-49-16,-2 4-18 16,8 14-10-16,5 6-5 15,9 2-1-15,0 0-3 16,0 1-1-16,9-1-2 0,4-5-1 15,3-4-1 1,1-6 3-16,4-6-2 16,2-2-18-16,2-3-55 15,-5 0-70-15,-3-8-121 0</inkml:trace>
  <inkml:trace contextRef="#ctx0" brushRef="#br0" timeOffset="37330.8655">20644 16204 456 0,'-2'-3'124'0,"2"3"-61"15,0 0 12-15,0 0-42 16,0 5-31-16,0 16-3 15,0 8 14-15,5 8 12 16,-2 4 1-16,1-2-10 16,1-5-6-16,-5-10-4 15,2-8 6-15,-1-11-6 16,-1-5 8-16,2 0 32 15,-2 0 2-15,0-14-2 0,0-9-43 16,-7-12-3-16,1-8 0 16,-1-6 0-1,6-11 0-15,1-3 0 0,7 2 0 16,12 6 0-16,7 15 0 15,4 14 0-15,1 14-25 16,0 12-23-16,-4 0-29 16,-1 17-60-16,-8 10-42 15</inkml:trace>
  <inkml:trace contextRef="#ctx0" brushRef="#br0" timeOffset="37502.4658">20611 16334 440 0,'0'-3'253'0,"0"-1"-123"16,0-3-69-16,5 2-39 16,14-5-20-16,11 2-3 15,7 1 0-15,1-2-32 16,-1 5-112-16,-3 3-129 15</inkml:trace>
  <inkml:trace contextRef="#ctx0" brushRef="#br0" timeOffset="37861.2665">20955 16211 511 0,'0'0'205'16,"0"0"-92"-16,0 0-50 15,0 0-44-15,0 4-19 16,0 12-5-16,3 10 6 15,6 8 3-15,-1-3-2 16,-3-2-1-16,2-2 1 16,-4-8-2-16,-1-9 2 15,1-8-2-15,-3-2 1 16,2 0 8-16,-2-5 41 15,0-9-8-15,0-13-39 16,0-5-3-16,0-5 0 16,0-7 0-16,0-5 0 15,0-2 0-15,4 8 0 0,8 11 0 16,-1 15 0-16,5 12 0 15,2 5 0-15,5 9-55 16,-1 16-41-16,1 4-69 16,3 5-166-16</inkml:trace>
  <inkml:trace contextRef="#ctx0" brushRef="#br0" timeOffset="38095.2668">21291 16248 580 0,'0'0'216'0,"0"0"-103"15,0 0-60-15,0 3-43 16,0 12-12-16,2 10 2 16,1 1 2-1,3 5-1-15,0-2 2 0,-3-9-3 16,-1-6-3-16,-1-7-23 15,-1-6-46-15,2-1-24 16,-2 0-23-16,3-13-34 16,-2-5-137-16,4-12 73 15</inkml:trace>
  <inkml:trace contextRef="#ctx0" brushRef="#br0" timeOffset="38204.467">21308 16091 383 0,'-8'-27'112'0,"6"13"-13"0,-1 13-66 16,3 1-27-1,0 1-21-15,13 19-27 16,2 4-181-16</inkml:trace>
  <inkml:trace contextRef="#ctx0" brushRef="#br0" timeOffset="38454.0675">21556 16266 674 0,'-5'0'179'0,"-2"0"-74"15,-2 0-58-15,-2 0-29 16,-2 13-18-16,-1 8 0 15,2 8 0-15,3 3 0 16,5-3 0-16,4-3 0 0,0-4 0 16,6-3 0-16,10-6 0 15,1-6-8-15,5-5-43 16,-3-2-55-16,4 0-76 15,-5-10-131-15</inkml:trace>
  <inkml:trace contextRef="#ctx0" brushRef="#br0" timeOffset="38672.4678">21762 15934 594 0,'-3'-3'148'0,"1"3"-34"16,-3 0-51-1,0 19-50-15,2 14-3 0,2 15 8 16,1 4-1-16,0 3-4 15,7 6-6-15,2 1-3 16,3-3-2-16,-2-4 0 16,-3-9-2-16,-2-12-30 15,0-13-68-15,-4-15-81 16,-1-6-99-16</inkml:trace>
  <inkml:trace contextRef="#ctx0" brushRef="#br0" timeOffset="38812.8681">21709 16274 444 0,'0'0'148'0,"7"0"-76"0,9 0-36 16,11 0-26-16,9 0-6 16,-1 0-18-1,-1 0-72-15,-6 0-254 16</inkml:trace>
  <inkml:trace contextRef="#ctx0" brushRef="#br0" timeOffset="39031.2685">21949 16241 537 0,'0'0'217'0,"0"0"-103"16,0 6-52-16,5 9-53 0,2 6-1 16,0 8-3-1,1 3-3-15,-1-1 1 16,-4-6-3-16,4-5-5 15,-5-10-47-15,-2-9-64 0,1-1-47 16,-1 0-142-16</inkml:trace>
  <inkml:trace contextRef="#ctx0" brushRef="#br0" timeOffset="39124.8687">21938 16080 363 0,'0'-10'50'16,"2"10"-22"-16,16 5-40 15,5 16-14-15,7 6-221 16</inkml:trace>
  <inkml:trace contextRef="#ctx0" brushRef="#br0" timeOffset="39452.4693">22241 16368 755 0,'-3'-19'136'16,"3"-5"-49"-16,0-1-42 15,0 4-45-15,4 5 0 16,5 9 0-16,4 3 0 15,1 4 0-15,3 0 0 16,-1 7 0-16,-5 11 0 16,-3 2 0-16,-5 3 0 15,-3-3 0-15,0-6 0 0,-1-7 0 16,-9 2 0-16,0-4 0 15,-3-5 0-15,3 0 0 16,1 0 0-16,2 0-3 16,3-2-47-16,2-5-48 15,2-5-96-15,1-6-197 16</inkml:trace>
  <inkml:trace contextRef="#ctx0" brushRef="#br0" timeOffset="39795.6698">22533 16169 632 0,'0'1'96'16,"4"10"-32"-16,-3 7-39 16,1 3 6-16,3 1-2 15,-2-1-9 1,-1-4-9-16,-1-6-5 0,2-2 0 15,-2-7-2-15,0-2 0 16,0 0 3-16,3-2 4 16,1-12 9-16,1-4-8 15,7-10-10-15,4-4-3 16,0 3 0-16,-2 9 1 15,-7 11-2-15,1 7 4 16,-1 2 2-16,4 7-1 0,0 14-2 16,-1 7 3-1,-2 1-4-15,0 1 2 16,-4-3 0-16,-1-6-1 15,-2-7-8-15,-1-10-77 0,3-2-127 16,-2-2-301-16</inkml:trace>
  <inkml:trace contextRef="#ctx0" brushRef="#br0" timeOffset="40591.2712">23667 13707 248 0,'-11'-6'120'0,"11"3"-45"15,0 3 24 1,0 0-36-16,8 0-15 0,5 0 12 15,5 0-4-15,5 12-10 16,6 11-14-16,8 14-8 16,1 18-6-16,0 22 3 15,-6 22-3-15,-5 25 0 16,-8 19 0-16,-10 14 3 15,-4 5 0-15,-4-2-4 16,-1-11-17-16,2-16 0 0,1-21 0 16,-1-25 0-1,1-22 0-15,-2-25 0 16,-1-23 0-16,0-17 0 15,0-3 0-15,-5-22 0 0,-9-18-25 16,-4-10-99-16,-1-15-165 16</inkml:trace>
  <inkml:trace contextRef="#ctx0" brushRef="#br0" timeOffset="41106.0722">23550 13954 443 0,'-3'6'131'16,"3"-6"-23"-16,0 0 3 16,0-2-46-16,3-15-18 0,7-13-19 15,-1-13-15 1,7-10-6-16,2-5 0 0,2 2-5 15,-1-2-1-15,2 12 1 16,-3 6-2-16,-11 12 1 16,0 16 5-1,-6 8 10-15,2 4-3 0,6 16-11 16,6 21-7-16,9 18 10 15,8 11-4-15,1-3-1 16,3-5 2-16,3-6 0 16,1-10 0-16,-3-7-1 15,-6-10-1-15,-7-7 1 16,-11-7-4-16,-10-2-55 15,-3 0-112-15,-2 3-182 0</inkml:trace>
  <inkml:trace contextRef="#ctx0" brushRef="#br0" timeOffset="42229.274">23939 15234 108 0,'6'-6'90'16,"-1"1"-12"-16,-1 3-19 15,2 2-14-15,-5-1-5 16,-1 1 5-16,0 0-9 16,0 0-2-16,0 0 0 15,0 0-9-15,0 0-7 16,0 8-7-16,0 7 12 0,2 8 4 15,-1 11 4-15,1 0 3 16,0 3-4-16,1 4 7 16,-3 2-10-1,2 4-11-15,-2 1 4 0,0-1 1 16,0 1-6-16,0-3-8 15,0 1 1-15,-5 0-1 16,-3 5 1-16,0-1 1 16,1 1 1-16,0 1-3 15,1 3 5-15,1-4-3 16,1-2 1-16,0-3 0 15,1-5-2-15,3-8-2 0,0-13-3 16,0-10-3-16,0-6 3 16,0-4-3-1,0 0 2-15,0 0-2 16,0 0 0-16,0 0 0 0,0 0 0 15,0 0 0-15,0 0 0 16,0 0 0-16,0 0 0 16,0-1-5-16,0-2-15 15,0 3-9-15,0 0-5 16,-4 0 2-16,4 0-13 15,-3 0-12-15,1 0-12 16,0 0-12-16,-3 0-49 16,0-3-140-16</inkml:trace>
  <inkml:trace contextRef="#ctx0" brushRef="#br0" timeOffset="42541.2746">23800 16206 322 0,'2'-8'88'16,"0"4"7"-16,0-2-25 16,-2 5-50-16,2-1-9 0,-2 2 4 15,0 0-7-15,0 0-13 16,0 0-4-16,0 0 1 15,0 0 0-15,0 0 7 16,0 2 9-16,0 2-31 16,0 4-160-16</inkml:trace>
  <inkml:trace contextRef="#ctx0" brushRef="#br0" timeOffset="44709.6785">23947 16247 303 0,'-9'-14'61'16,"1"-3"-21"-16,3 3 4 15,3-3-23-15,2 11-12 16,0 3-3-16,0 3-3 15,0 0 2-15,0 0 1 16,0 0-1-16,0 0 1 16,3 14 14-16,-3 11 9 15,0 7 9-15,-3 4 3 16,-8 7 8-16,1 1-2 15,-3-2-12-15,2-4-15 16,-2-1-8-16,5-8 1 0,1-4-5 16,4-9-7-16,-1-4 2 15,4-8-3-15,-1-3 3 16,1-1-1-16,-2 0-5 15,-4-3-27-15,1 0-92 16,-1 1-265-16</inkml:trace>
  <inkml:trace contextRef="#ctx0" brushRef="#br0" timeOffset="45396.0796">22971 17297 269 0,'-3'4'101'0,"3"-4"29"0,-3 0-33 16,3-7-30-1,0-12-10-15,0-5-19 16,7-6-15-16,13 0-8 15,5-1-13-15,3 5 0 0,-2 3-3 16,-2 14 3-16,-3 9-5 16,-2 0 1-16,-6 23 0 15,-7 6 5-15,-6 3-1 16,0-3 4-16,-12-3-1 15,-4-3 3-15,-9-6-2 16,3-3-2-16,3-5 0 16,0-4-2-16,4-5-1 15,3 0-5-15,3-3-9 16,4-13-28-16,2-4-55 15,3-9-56-15,0-6-116 16</inkml:trace>
  <inkml:trace contextRef="#ctx0" brushRef="#br0" timeOffset="45598.8801">23164 16780 285 0,'0'0'203'16,"0"3"-108"-16,0 20-62 16,0 11-24-16,0 16 31 15,0 10 36-15,0 1-29 16,0 0-20-16,7-1-10 15,2-6-8-15,1-8-4 16,-1-3-1-16,1-8-1 16,0-7-4-16,-3-7-44 15,0-7-93-15,4-3-66 0</inkml:trace>
  <inkml:trace contextRef="#ctx0" brushRef="#br0" timeOffset="45786.0804">23356 17128 493 0,'-2'0'138'0,"2"0"-27"16,0 0-64-16,0 12-40 16,0 10-6-16,0 2 4 15,7 5-3-15,-4-7 2 16,1-3-3-16,-2-5-13 15,0-6-81-15,1-5-179 0</inkml:trace>
  <inkml:trace contextRef="#ctx0" brushRef="#br0" timeOffset="45926.4806">23374 16903 371 0,'-6'-5'85'0,"3"5"-21"16,3 9-50-16,0 13-26 15,0 2 8-15,10 6-27 16,14 1-253-16</inkml:trace>
  <inkml:trace contextRef="#ctx0" brushRef="#br0" timeOffset="46238.4812">23619 17065 412 0,'-14'-6'176'16,"-2"3"-87"-16,1 3-35 16,2 0-30-16,4 6-9 15,1 9-11-15,7 4-7 16,1 5 4-16,4 5-2 15,10-1 3-15,6-3-2 16,0-1 1-16,0-4-1 16,-5 1 1-16,-5-3-1 15,-6-2 2-15,-4-2-3 16,0-2 1-16,-13-3 2 15,-5 0 2-15,-6-2-1 16,-4-4 1-16,-3 0 0 16,4-3-3-16,6 0-1 0,6-2-18 15,13-13-76-15,2-10-126 16</inkml:trace>
  <inkml:trace contextRef="#ctx0" brushRef="#br0" timeOffset="46456.8816">23800 16854 228 0,'0'0'382'16,"-1"3"-272"-16,0 11-46 15,1 8-33-15,0 14-5 0,0 8 2 16,0 5-13-16,2 6-8 15,6 0-3-15,-3-1-2 16,-2-1 1-16,-2-5-8 16,-1-11-49-16,0-9-105 15,1-13-402-15</inkml:trace>
  <inkml:trace contextRef="#ctx0" brushRef="#br0" timeOffset="46612.8818">23724 17206 454 0,'0'-18'138'15,"6"8"-59"-15,11 6-21 0,10-1-50 16,1 5-8-16,4 0 2 16,-5 0-9-1,1 8-68-15,-3 10-172 16</inkml:trace>
  <inkml:trace contextRef="#ctx0" brushRef="#br0" timeOffset="46956.0824">24016 17264 190 0,'-2'-23'381'16,"2"-6"-259"-16,0-2-5 15,0-1-43-15,5 6-39 16,5 6-16-16,-4 8-7 0,0 5-5 16,2 7-7-1,1 0 0-15,1 18-2 16,-2 7 0-16,-4 5 2 15,-4 2 1-15,0-1 2 0,-11-5-2 16,-1-3-1-16,2-11-1 16,4-6-4-16,2-6-1 15,3 0 0-15,0-7 0 16,1-9-3-16,0-7-3 15,0-3 4-15,0 0 2 16,2 3 4-16,3 6 1 0,-1 8 0 16,1 9-3-1,5 0-6-15,0 14 2 16,1 15 4-16,-3 8-34 15,-3 4-65-15,-1 0-123 0</inkml:trace>
  <inkml:trace contextRef="#ctx0" brushRef="#br0" timeOffset="47346.083">24218 17027 525 0,'1'-2'126'0,"4"2"1"16,-2 14-72-16,-3 3-52 15,2 4-5-15,-2 8 3 16,3 7 1-16,-2 2 3 16,-1-8 0-16,1-5 0 15,-1-7-4-15,0-5 0 0,0-9 3 16,0-4-2-16,2 0 8 15,-2-9 11-15,4-14-1 16,1-3-16-16,2-3-4 16,2-5 1-16,2 2-2 15,-2 6 2-15,-2 6 0 16,0 14-1-16,-4 6 3 15,4 0-3-15,2 2-3 16,1 15 1-16,-1 7 2 16,1 0 1-16,-3 3-1 15,0 0 0-15,-3-1-7 0,-1-3-32 16,2 0-69-1,1-3-110-15</inkml:trace>
  <inkml:trace contextRef="#ctx0" brushRef="#br0" timeOffset="47580.0835">24745 17079 531 0,'-23'12'112'15,"-2"5"-2"-15,2-2-26 16,8 11-29-16,6 5-30 15,4-2-9-15,5 0-3 16,0-3-5-16,0-3-5 0,5-8 0 16,8-1 1-1,3-9-1-15,3-3-1 16,3-2 1-16,1-4-1 15,4-13-6-15,-2-2-78 16,-1 2-161-16</inkml:trace>
  <inkml:trace contextRef="#ctx0" brushRef="#br0" timeOffset="47970.0842">25184 17329 501 0,'-18'0'190'16,"-1"0"-64"-16,-2 0-55 0,-4 0-34 15,-3-2-7-15,-3-4-12 16,1-3 0-16,3-2-9 15,9-3-3-15,6-3-1 16,7-9-2-16,5-6-2 16,0-2 0-16,8-7-3 15,8 3 0-15,2 9-3 16,-1 12 2-16,0 14 2 15,-5 3-5-15,-3 0 3 16,-4 15 0-16,-2-3-1 16,-3 5 1-16,0-5 4 0,0-1-1 15,0-3-2 1,-5 1-27-16,-5-6-44 0,-1 3-130 15,-3 0-319-15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23/10/2016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8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Ch4: Work &amp; Energy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4.7 – Springs and Conservation of Energy 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(pg. 201-208)</a:t>
            </a:r>
          </a:p>
          <a:p>
            <a:endParaRPr lang="en-CA" dirty="0"/>
          </a:p>
        </p:txBody>
      </p:sp>
      <p:pic>
        <p:nvPicPr>
          <p:cNvPr id="4" name="Picture 4" descr="http://sdsu-physics.org/physics180/physics180A/units/unit2/images_unit2/7_work_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672408" cy="2158452"/>
          </a:xfrm>
          <a:prstGeom prst="rect">
            <a:avLst/>
          </a:prstGeom>
          <a:noFill/>
        </p:spPr>
      </p:pic>
      <p:pic>
        <p:nvPicPr>
          <p:cNvPr id="5" name="Picture 4" descr="http://finetoursnewzealand.co.nz/media/cache/activities/ajhacket_main_10000_266_r_400_266_exact_he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3810000" cy="2533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1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3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47480" y="2263320"/>
              <a:ext cx="3219120" cy="3995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1360" y="2260800"/>
                <a:ext cx="3231000" cy="400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78" y="0"/>
            <a:ext cx="6891333" cy="481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58" y="4818087"/>
            <a:ext cx="5125935" cy="20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92840" y="1196280"/>
              <a:ext cx="5856480" cy="307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6720" y="1189800"/>
                <a:ext cx="5869800" cy="308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6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68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1840" y="700920"/>
              <a:ext cx="7656840" cy="5922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00" y="694080"/>
                <a:ext cx="7665480" cy="593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86360" y="2971440"/>
              <a:ext cx="8296920" cy="3674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360" y="2963520"/>
                <a:ext cx="8312400" cy="369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367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520" y="2280960"/>
              <a:ext cx="8982000" cy="4419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0" y="2275200"/>
                <a:ext cx="8993520" cy="443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2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70000" y="760680"/>
              <a:ext cx="7570800" cy="5624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3880" y="751680"/>
                <a:ext cx="7583400" cy="564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23840" y="2496960"/>
              <a:ext cx="5534280" cy="4024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000" y="2489760"/>
                <a:ext cx="5550120" cy="404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9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36840" y="1081440"/>
              <a:ext cx="7611840" cy="5088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200" y="1072800"/>
                <a:ext cx="7629480" cy="51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02920" y="4030920"/>
              <a:ext cx="7686000" cy="2756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000" y="4022280"/>
                <a:ext cx="7702920" cy="277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13015</TotalTime>
  <Words>18</Words>
  <Application>Microsoft Office PowerPoint</Application>
  <PresentationFormat>On-screen Show (4:3)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1_Office Theme</vt:lpstr>
      <vt:lpstr>Ch4: Work &amp;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194</cp:revision>
  <dcterms:created xsi:type="dcterms:W3CDTF">2013-05-06T00:07:57Z</dcterms:created>
  <dcterms:modified xsi:type="dcterms:W3CDTF">2016-10-23T06:03:08Z</dcterms:modified>
</cp:coreProperties>
</file>