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84" r:id="rId3"/>
    <p:sldId id="285" r:id="rId4"/>
    <p:sldId id="286" r:id="rId5"/>
    <p:sldId id="287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Ch12: Quantum Mechanics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12.1 – Introducing Quantum Mechanics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616-619)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9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09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1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9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8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4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8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12963</TotalTime>
  <Words>15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Ch12: Quantum Mechanics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199</cp:revision>
  <dcterms:created xsi:type="dcterms:W3CDTF">2013-05-06T00:07:57Z</dcterms:created>
  <dcterms:modified xsi:type="dcterms:W3CDTF">2014-06-29T18:12:49Z</dcterms:modified>
</cp:coreProperties>
</file>