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29/06/2014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Ch11: Relativity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11.4 – Mass-Energy Equivalence (pg. 598-603)</a:t>
            </a:r>
          </a:p>
          <a:p>
            <a:endParaRPr lang="en-CA" dirty="0"/>
          </a:p>
        </p:txBody>
      </p:sp>
      <p:pic>
        <p:nvPicPr>
          <p:cNvPr id="2050" name="Picture 2" descr="http://i.space.com/images/i/000/021/853/i02/gravity-probe-b.jpg?1348009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600400" cy="265490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248472" cy="16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90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7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4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2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3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2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6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55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6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0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12958</TotalTime>
  <Words>13</Words>
  <Application>Microsoft Office PowerPoint</Application>
  <PresentationFormat>On-screen Show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Ch11: Relativity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198</cp:revision>
  <dcterms:created xsi:type="dcterms:W3CDTF">2013-05-06T00:07:57Z</dcterms:created>
  <dcterms:modified xsi:type="dcterms:W3CDTF">2014-06-29T18:04:06Z</dcterms:modified>
</cp:coreProperties>
</file>