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04" r:id="rId12"/>
    <p:sldId id="293" r:id="rId13"/>
    <p:sldId id="305" r:id="rId14"/>
    <p:sldId id="294" r:id="rId15"/>
    <p:sldId id="295" r:id="rId16"/>
    <p:sldId id="296" r:id="rId17"/>
    <p:sldId id="297" r:id="rId18"/>
    <p:sldId id="306" r:id="rId19"/>
    <p:sldId id="298" r:id="rId20"/>
    <p:sldId id="307" r:id="rId21"/>
    <p:sldId id="299" r:id="rId22"/>
    <p:sldId id="300" r:id="rId23"/>
    <p:sldId id="301" r:id="rId24"/>
    <p:sldId id="302" r:id="rId25"/>
    <p:sldId id="303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4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3T12:55:42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3696 10831 151 0,'9'-24'72'0,"-4"0"-25"16,-2 3 1-16,1 5 3 16,-3 0 0-16,0 8 4 0,-1 4-1 15,0 4-4 1,0 0-21-16,0 0-14 15,0 0-11-15,0 10-15 16,0 20 4-16,0 24 28 16,-2 28 7-16,-14 25 9 15,-1 9-8-15,-2 0 0 0,4-10 0 16,8-17-14-16,2-20-11 15,5-14-2-15,0-14-1 16,0-11 0-16,0-12-19 16,0-9-26-16,1-9-28 15,4 0-51-15,4-18-257 16</inkml:trace>
  <inkml:trace contextRef="#ctx0" brushRef="#br0" timeOffset="693.0397">3752 10650 194 0,'-3'0'155'15,"3"0"-44"-15,0-2-17 16,0 1-44-16,0-1-25 16,0 2-10-16,10-2-7 15,10 1-8-15,12-2-1 16,11-5 3-16,8 0 0 15,2 2 1-15,-1-3-3 16,-6 6 2-16,-1 2-1 16,-2 1-1-16,-1 0 0 15,-2 1 0-15,0 8 0 0,-2 3 0 16,4-2 0-1,1-3 0-15,7-3 2 0,2-4-1 16,6 0-1-16,-1 0 2 16,3-2 0-16,-3-6 0 15,0-1-2 1,-4 2 2-16,-5-3-1 0,-1 3-1 15,-8-3-1-15,-7 3 3 16,-9 2-1-16,-8 1-1 16,-7 1 2-16,-4 1-2 15,-2 2 1-15,-2 0 2 0,0 0-2 16,0 0 3-1,0 0-1-15,0 0-1 16,0 0 2-16,0 0 4 16,0 0 2-16,0 0-3 0,0 2 0 15,0 5-5-15,0 8 6 16,0 14 10-16,-2 9 9 15,-3 6-2-15,0 10-9 16,3 5-8-16,0 7-3 16,2 4 5-16,0 6-5 15,0 1 0-15,0 1 10 16,7-6-8-16,0-8-6 15,2-15 0-15,-2-12 1 16,-4-20-28-16,1-10-57 16,-4-5-33-16,0 1-269 15</inkml:trace>
  <inkml:trace contextRef="#ctx0" brushRef="#br0" timeOffset="1325.0758">3674 11765 367 0,'0'0'100'0,"0"0"-62"0,13 2 2 16,8-1-6-16,10-1 6 16,16 0-7-16,13 0-8 15,9 0-8-15,10-4-11 16,4 1-4-16,3 0 2 15,5 0-1-15,1 1-3 16,1 2 1-16,-6 0-1 16,-2 0 0-16,-5 0 0 15,-7 8 1-15,-5-1-1 0,-4 0 0 16,-6-2 1-1,-7 0-1-15,-7-5 1 0,-10 0 0 16,-13 0-4 0,-7 0-29-16,-10-5-42 0,-4-3-65 15,0 3-183-15</inkml:trace>
  <inkml:trace contextRef="#ctx0" brushRef="#br0" timeOffset="1731.099">5020 11396 198 0,'0'0'77'0,"4"0"-5"15,1 14 33-15,1 3-34 0,-2 10-18 16,-1 6-8-1,0 3 10-15,1 6 0 0,1-9-25 16,0-4-13-16,-1-9-12 16,-2-3 0-16,-2-9-12 15,0-4-53-15,2 1-82 16,-2 0-428-16</inkml:trace>
  <inkml:trace contextRef="#ctx0" brushRef="#br0" timeOffset="3756.2149">8845 10689 211 0,'0'-27'71'16,"0"2"-18"-16,3 5-5 16,-1 14-8-16,-1 0-1 15,0 3 2-15,-1 2-9 16,3-1-3-16,-3 2 3 15,3 0-14-15,2 5-3 16,1 22-17-16,-2 23 38 16,-4 23 20-16,0 26-20 15,-4 10-2-15,-9 8-5 16,3-10-14-16,5-14-4 0,1-16-6 15,2-14 4-15,1-17-8 16,-1-11 2-16,-1-18-2 16,1-15-22-16,-2-2-39 15,-1-16-25-15,1-10-17 16,4-16-163-16</inkml:trace>
  <inkml:trace contextRef="#ctx0" brushRef="#br0" timeOffset="4447.2544">8880 10614 173 0,'0'0'102'0,"0"0"-4"16,10 0-34-16,4-4-10 15,7-2 13-15,3-2-28 16,10-3-5-16,5 1-10 15,6 0-9-15,3 1-8 0,6 4-2 16,7 2-4 0,7 1 1-16,3-2 15 0,2-2 2 15,2 4-16-15,-10 0-1 16,2 0 1-1,-5-1 0-15,3 2-4 16,-3-1 2-16,1 0-1 0,-2-1 1 16,4 3 0-16,-5-4-1 15,-4-1 1-15,-7 2 1 16,-2-3-2-16,-7 0 1 15,-5 1 0-15,-7-1 1 16,-7-2-1-16,-8 4 1 16,-6-2-1-16,-7 4 2 15,0-1 0-15,0 3 0 0,0 0 0 16,0 0 0-1,0 0-1-15,0 0 2 16,0 0 2-16,0 0 4 16,0 3 3-16,0 3-7 0,0 7-7 15,0 8 9-15,0 11 3 16,0 12 6-16,-9 16-2 15,-3 13-2-15,2 7 0 16,1 12 12-16,6-3-1 16,1-2-12-16,2-6 0 15,0-9 5-15,2-5-8 0,4-5-7 16,2 0-1-1,-1-7 0-15,-2-7 0 16,-5-13 0-16,0-13-6 16,-1-18-35-16,-5-4-47 15,-2 0-115-15,-3-11-303 16</inkml:trace>
  <inkml:trace contextRef="#ctx0" brushRef="#br0" timeOffset="5206.2978">8865 11626 241 0,'-5'1'69'0,"5"5"43"15,0-4 12-15,4-2-74 16,8 2-27-16,5 2 13 16,9-1 0-16,10 0-5 0,7 2-7 15,8 1-13 1,1 0-4-16,6 0-3 15,-1-1-2-15,4-1 0 0,8-2 1 16,5-2-3-16,12 0 1 16,3 0 1-1,4-1 1-15,-5-4 0 0,-5-1-2 16,-13 1 3-16,-9 0-1 15,-13 1-2-15,-13 1 0 16,-12 2-1-16,-13 1 0 16,-6 0 0-16,-4 0-11 15,0 0 2-15,0 0 9 16,0 0 19-16,0 0-3 15,0 0-10-15,0-4-11 0,0-5-24 16,0 3-33 0,-7 6-92-16</inkml:trace>
  <inkml:trace contextRef="#ctx0" brushRef="#br0" timeOffset="8313.4755">4460 11136 88 0,'-4'-7'162'16,"0"3"-92"-16,3 4-42 15,-1 0-12-15,0 0-8 16,1 6 3-16,1-2 2 16,0-3 7-16,-2-1 10 15,2 0 10-15,0 0 14 0,0 0 0 16,-1-1-15-1,1-9-24-15,0-1-12 0,0 2-3 16,0 1-1-16,0 4 0 16,0 1-2-16,4 3-3 15,4 0-1-15,-3 0 4 16,0 11-4-16,-5 6 1 16,0 5 7-16,0 1 0 15,-10-3 1-15,-2-3 0 16,0-6 2-16,3-5-1 15,-4-6 1-15,2 0 6 0,0 0-3 16,2-3-6 0,2-7 0-16,5 3-1 0,2-4-1 15,0 3-5 1,1-2 0-16,10-4-1 0,2 3 3 15,-2 0-1-15,-1 4 4 16,-3 7-3-16,-5 0-2 16,-2 1-3-16,0 16 4 15,0 3 10-15,-6-3 4 16,-1-3-1-16,1-7-2 15,2-5 4-15,-1-2 3 16,-2 0-6-16,0-3-4 0,0-4-11 16,5 4-50-1,2 3-213-15</inkml:trace>
  <inkml:trace contextRef="#ctx0" brushRef="#br0" timeOffset="9148.5233">4395 11154 123 0,'5'-17'36'0,"-3"5"8"16,1 4 0-16,-3 3 27 15,0 5-6-15,0 0-19 0,0 0-15 16,0 0 5-16,0 0-12 16,0 13-16-1,0 6-6-15,0 17 1 16,0 13 2-16,0 15 15 15,0 13 5-15,-3 9-1 0,-1 13-7 16,-3 13 0 0,-3 8 10-16,-5 14 8 0,-3-1-6 15,-1 4-5-15,6-6-7 16,1-10-8-16,4-7-2 15,-4-13-1-15,2-16 0 16,1-10 2-16,3-20-4 16,1-15-2-16,4-14-2 15,1-11 1-15,0-7-2 16,0-4-8-16,0-4-24 15,6 0-11-15,0 0-15 16,1-1 1-16,-1-13-44 0,-1-5-133 16</inkml:trace>
  <inkml:trace contextRef="#ctx0" brushRef="#br0" timeOffset="9612.5498">4154 12692 334 0,'-1'-8'101'0,"1"8"-1"16,0 0-38-16,0 0-53 15,1 21-17-15,10 11 9 16,-1 14 10-16,1 8 12 16,1 5 6-16,-2 3-6 15,4 2-4-15,2 0-4 16,-1-3-5-16,2-5 2 0,1-16-2 15,0-17-7-15,-4-16-1 16,0-7 3-16,1-36 17 16,-1-32 30-1,5-26-24-15,1-22-19 0,3 1-7 16,3 14-1-16,-3 24-2 15,-3 28-18-15,-2 30-57 16,1 20-73-16,-4 41-276 16</inkml:trace>
  <inkml:trace contextRef="#ctx0" brushRef="#br0" timeOffset="10783.6168">9479 11204 231 0,'-3'-12'133'0,"-3"2"-68"15,2-3-4-15,3 1-9 16,1-2-23-16,0-1-12 15,5-2-11-15,8 2-6 0,-2 1 0 16,1 4 0-16,-2 5-2 16,-2 3-1-1,-4 2-6-15,2 0 3 16,-2 11 0-16,-1 2 7 0,-1-1 1 15,-2-1 0-15,0 2 3 16,0-2 7-16,-5 0 0 16,-5-4 0-16,0 0-2 15,-2-4-1-15,1-3 2 16,3 0-2-16,2 0 2 15,3-6 0-15,3-4-4 0,0-1-3 16,0 3-6-16,2-4 1 16,10 0-1-1,2 3 1-15,1 1-2 16,-2 5 1-16,-6 3-2 0,-3 0-1 15,-4 1 1-15,0 9 3 16,0 4 4-16,0 1 3 16,-11 0 3-16,1-1 1 15,-1-5-4-15,2-4-1 16,4-5-1-16,1 0 5 15,3 0-4-15,1-8-1 16,0 1-2-16,0 1-4 16,0 3 1-16,0 2-2 15,0 1-3-15,0 0-3 16,3 0 5-16,4 1 3 15,7-1-2-15,2 0 2 16,-2 0 5-16,-1-1 1 0,-7-5 2 16,-6 5-4-16,0 1 6 15,0 0 5-15,-9 0-1 16,-3 0-6-16,0 0-7 15,-1 0-9-15,-2 6-40 16,7 8-43-16,5 5-247 16</inkml:trace>
  <inkml:trace contextRef="#ctx0" brushRef="#br0" timeOffset="11298.6463">9543 11231 105 0,'-5'-16'84'0,"3"7"-26"0,1 3 29 15,1 3-19-15,0 3-5 16,0 0-5-16,0 0-32 16,0 0-19-1,0 17-6-15,6 8 11 0,-1 15 16 16,-1 16 7-16,-4 14-13 15,0 19-2-15,-7 18-8 16,-12 13 13-16,-5 6 16 16,-6 3-12-16,5-9 13 15,12-8-20-15,13-17-12 16,0-13-4-16,6-7-6 15,-4-21 1-15,-2-16-1 16,0-20 1-16,2-14-5 0,3-4-30 16,4-14 7-1,2-13 1-15,-2-8-42 16,-2 9 0-16,-7 12-73 15,0 9-87-15</inkml:trace>
  <inkml:trace contextRef="#ctx0" brushRef="#br0" timeOffset="11968.6846">9282 12485 280 0,'0'-15'141'0,"0"0"-52"15,0 3-13-15,3 8-23 16,-1 3-17-16,0 1-15 15,3 0-17-15,5 17-6 16,7 19 12-16,2 23 3 16,-3 13 4-16,-3 6 0 15,1 2-3-15,3-16 5 16,1-12 3-16,-4-7-5 0,-4-11 2 15,-3-12 0-15,0-10 1 16,0-12-14-16,3 0-1 16,5-31 11-1,11-25 9-15,11-19-13 0,5-17-7 16,-4 5-2-16,-7 12-1 15,-17 24-1-15,-10 30 1 16,-4 21-14-16,-4 6-36 16,-11 27-117-16,-3 12-282 15</inkml:trace>
  <inkml:trace contextRef="#ctx0" brushRef="#br0" timeOffset="15138.8659">3665 13695 153 0,'-19'-20'162'16,"3"0"-99"-16,-4 6-24 15,9 7-12-15,-1-1-16 0,6-1-1 16,1 1 10-16,3 3-5 15,0 3 2 1,2 2 3-16,0 0-13 0,0 10-14 16,5 19 6-16,-1 17 35 15,-4 11 34-15,0 9-6 16,-11 11-13-16,-2-1-17 15,3-6-3-15,5-7-12 16,4-12-10-16,1-13-4 16,0-7-2-16,0-11 0 15,3-11-2-15,-3-8-22 16,0-1-21-16,0 0-13 15,0-13-1-15,0-15-78 0,0-15-238 16</inkml:trace>
  <inkml:trace contextRef="#ctx0" brushRef="#br0" timeOffset="15345.8778">3539 13643 365 0,'0'-9'136'0,"7"4"-65"16,-2 2-28-16,4-1-34 15,11 2-10-15,15-2 0 16,15-3 6-16,3 1-3 0,-3 3 0 16,-9 0 1-1,-10 3-8-15,-8 0-57 16,-4 0-195-16</inkml:trace>
  <inkml:trace contextRef="#ctx0" brushRef="#br0" timeOffset="15569.8906">3626 13950 545 0,'0'0'107'0,"13"0"-41"16,-3 0-11-16,-4 0-45 15,9-4-4-15,8-6-5 16,4-1-1-16,6 2 3 16,-2 5-16-16,-2 4-57 0,-1 0-69 15,1 14-385-15</inkml:trace>
  <inkml:trace contextRef="#ctx0" brushRef="#br0" timeOffset="15891.909">4021 14240 318 0,'0'-14'219'0,"0"-4"-134"16,0-10-29-16,0-3-22 15,3-5-20-15,10-2-7 0,9 1-5 16,3 3-1-16,1 12-3 16,-7 12-1-1,-4 10-7-15,-10 12 0 0,-5 25-5 16,-4 13-5-16,-15-2 14 15,-2-3 3-15,0-9-8 16,7-9-18-16,4-13-33 16,5-9-16-16,1-5-24 15,1-1 2-15,1-17 11 16,2-11 13-16</inkml:trace>
  <inkml:trace contextRef="#ctx0" brushRef="#br0" timeOffset="16105.9212">4143 14046 152 0,'20'0'71'15,"-3"15"1"-15,-5 20 35 16,-2 18-44-16,-10 19 57 0,0 14-44 15,-12 5-8-15,-8-5 14 16,3-12-26-16,2-13-26 16,2-18-12-16,1-12-7 15,3-13-6-15,-1-11-1 16,-3-3-1-16,1-4-1 15,-6 0-7-15,0-22-13 16,4-16-24-16,7-16-32 16,7-7-55-16,6 0-164 15</inkml:trace>
  <inkml:trace contextRef="#ctx0" brushRef="#br0" timeOffset="16391.9376">4311 14217 357 0,'0'-1'178'0,"9"1"-91"16,0 0-33-16,-3 13-20 15,-2 11-20-15,-1 10 36 16,1 7 15-16,-4 0-23 16,0 3-18-16,0-5-14 0,-4-8-5 15,1-9-4-15,3-8 0 16,0-7-1-16,0-4-11 15,-2-3-29-15,1 0-72 16,1 0-94-16</inkml:trace>
  <inkml:trace contextRef="#ctx0" brushRef="#br0" timeOffset="17324.991">9075 13609 245 0,'2'-31'126'0,"4"11"-28"16,-4 13 29-16,-2 5-53 15,0 2-40-15,0 9-29 16,0 18-5-16,0 19 11 15,0 15 12-15,-3 9 1 16,-12 2-12-16,7 5-4 16,2-6-6-16,2-3-1 15,1-8 1-15,-1-11-2 16,4-13-7-16,0-17-28 0,0-11-36 15,0-8-23-15,7-13-144 16</inkml:trace>
  <inkml:trace contextRef="#ctx0" brushRef="#br0" timeOffset="17551.0039">9047 13554 396 0,'0'0'138'15,"5"0"-61"-15,7-3-51 0,6-5-17 16,12-1 7 0,21-3-2-16,11-2-9 15,4-3 0-15,-8 5-4 16,-15 4 1-16,-16 8-20 15,-11 5-108-15,-8 19-361 0</inkml:trace>
  <inkml:trace contextRef="#ctx0" brushRef="#br0" timeOffset="17773.0166">9107 13895 627 0,'0'0'79'15,"7"0"-5"-15,-3 0-32 16,-1-3-28-16,4-1-15 0,10-4-2 16,12-1 3-16,10 0 1 15,5 5-13-15,-4 4-50 16,-6 0-57-16,0 8-276 15</inkml:trace>
  <inkml:trace contextRef="#ctx0" brushRef="#br0" timeOffset="18332.0486">9463 14109 500 0,'0'-8'110'16,"4"-12"-38"-16,5-11-28 0,5-10-17 15,12-2-13-15,8-1-1 16,2 2-9-16,-4 10-1 15,-5 14-5-15,-11 13 1 16,-4 5 0-16,-5 6-9 16,-7 14 3-16,0 12 0 15,-18 10-14-15,-17 2 11 16,1-2-2-16,2-3-8 0,12-14-3 15,10-11-4-15,6-10-8 16,3-4-27 0,1-3-3-16,0-18-16 15,0-8 22-15,5-5-32 0,7 5 15 16,3 6 80-1,3 6 31-15,3 13 21 0,2 4 2 16,2 5-15-16,0 23 18 16,-6 10 16-16,-10 25-27 15,-9 17 12-15,-4 16 0 16,-19 6-1-16,0-6 22 15,2-16-46-15,5-17-3 16,6-14-23-16,-1-17-7 16,0-14 0-16,-2-10 1 15,1-8-3-15,-4 0-4 16,2-23-14-16,1-12-32 15,5-16-50-15,8-9-79 0</inkml:trace>
  <inkml:trace contextRef="#ctx0" brushRef="#br0" timeOffset="18719.0707">9859 14188 303 0,'3'-18'261'0,"16"4"-205"16,4 5 8-16,-5-1-29 0,-11 6-21 16,-3 4-5-16,3 0-2 15,4 6-1-15,3 6-4 16,0 2 0-16,-9 5 1 15,-5 5 1-15,0-2 2 16,0-1 3-16,0-2 9 16,0-3 10-16,-2 2 5 0,-15 8-8 15,-11 10-8 1,-6 6-5-16,5-6-2 15,14-8-5-15,15-14-1 16,5-7-3-16,17-3 5 16,5-4 11-16,2-4 3 15,6-13-7-15,3-2-8 0,2 1-1 16,-5 4-12-16,-9 6-64 15,-1 2-150-15</inkml:trace>
  <inkml:trace contextRef="#ctx0" brushRef="#br0" timeOffset="22432.2831">4515 9235 145 0,'0'-23'71'15,"0"3"-37"-15,0 5 22 0,0 12 13 16,0 3-13-16,0 0-11 16,0 0-12-16,0 0-20 15,0 0-13 1,0 9 0-16,0 14 4 0,0 11 19 15,0 12 14-15,0 19-6 16,-7 19-6-16,-3 16-5 16,-5 14-5-16,1 2-7 15,2 5-2-15,1-8-4 16,7-11 3-16,4-8-3 15,0-13 0-15,0-10-2 0,0-6 1 16,2-5 0 0,0-5 1-16,2-2-1 0,-4-3 1 15,0-3-1 1,0-2 3-16,0-3-2 0,0-6 0 15,0-2 1 1,0-10-1-16,-1-7-1 0,-2-9 2 16,3-6-2-16,0-2 1 15,0 0 0-15,0 0 0 16,0 0-2-16,0 1 0 15,0-1 0-15,-2 4-1 16,2 0 1-16,-2 1 0 16,2-2-1-16,0 1 1 15,0-1 1-15,0 0-3 16,0 3 2-16,0 0 0 15,0-2-1-15,0-1 0 16,-1-1-7-16,-1-2-9 0,2 0-5 16,-3 0-8-16,-1 0-76 15,1-7-185-15</inkml:trace>
  <inkml:trace contextRef="#ctx0" brushRef="#br0" timeOffset="23018.3166">4344 9385 256 0,'-5'6'79'0,"5"-6"-7"16,0 0 2-16,0 0-20 15,0 0-23-15,0 0-14 0,2 0 9 16,5-6-6-16,5-7 1 16,5-14 5-16,8-3 2 15,2-12-5-15,6-5-12 16,-4-3-4-16,6 2-2 15,-5 7-3-15,-9 11-4 16,-8 15 4-16,-12 12 1 16,-1 3 11-16,0 0-3 15,0 18-9-15,0 12-4 16,2 11 10-16,6 5 18 15,1-2-7-15,1-4-10 0,6-5-5 16,0-2-2-16,2-1 0 16,-2 3 0-16,-3-7 0 15,-3-6-1 1,-5-3-4-16,-2-7-30 15,-3 0-52-15,0 3-59 0,0-6-352 16</inkml:trace>
  <inkml:trace contextRef="#ctx0" brushRef="#br0" timeOffset="23626.3514">4999 8515 270 0,'-11'-25'126'16,"11"5"-39"-16,0 13 13 15,0 5-41-15,0 2-25 16,0 0-19-16,0 0-5 16,0 12-5-16,0 14-10 15,0 15 12-15,0 10 7 16,0 12 3-16,-4 0-7 0,-1-8-6 15,0-6-2-15,3-12-2 16,-1-6 1-16,1-13 0 16,-1-10-13-16,1-8-31 15,2 0-10-15,0-8-24 16,0-17-108-16,0-11-49 15</inkml:trace>
  <inkml:trace contextRef="#ctx0" brushRef="#br0" timeOffset="23821.3625">4953 8440 364 0,'0'0'120'16,"2"0"-62"-16,8 0-35 15,5 0-8 1,9 0 14-16,3 0-6 0,0-1-11 15,-2-5-9-15,-6 5 1 16,0 1-4-16,-4 0-63 16,-2 14-193-16</inkml:trace>
  <inkml:trace contextRef="#ctx0" brushRef="#br0" timeOffset="24026.3743">5001 8651 542 0,'0'6'83'0,"3"-6"-46"0,1 2-19 16,7 0-15-16,7 0 4 15,3-2 4-15,4 0-3 16,-4 0-4-16,4 1-4 15,-3 8-50-15,-3 11-108 16</inkml:trace>
  <inkml:trace contextRef="#ctx0" brushRef="#br0" timeOffset="24370.3939">5342 8826 310 0,'0'-5'210'0,"0"1"-111"15,0 4-25-15,0 0-22 16,0 0-30-16,0 9-22 16,0 15-6-16,0 12 7 15,2 13 3-15,-2-2-1 16,2-1-1-16,-2-6-2 0,3-7-1 15,-2-8-21-15,-1-6-24 16,0-7-1-16,0-6-43 16,0-6-120-16,0 0-79 15</inkml:trace>
  <inkml:trace contextRef="#ctx0" brushRef="#br0" timeOffset="24549.4042">5284 8852 483 0,'0'0'130'15,"0"0"-78"-15,14 0-35 16,6 0-12-16,13-5 18 0,10-2 2 16,2-2-12-16,-3 2-11 15,-8 7-84 1,-13 2-426-16</inkml:trace>
  <inkml:trace contextRef="#ctx0" brushRef="#br0" timeOffset="26444.5126">15795 10655 141 0,'0'0'84'16,"0"0"-37"-16,0 0 46 15,0 0-27-15,-2 0-11 16,0-4-12-16,1-4-10 0,-2 1-7 16,3-6-8-16,0 0-3 15,0-6 2-15,0-2-3 16,0-2-4-16,0-5 3 15,0-1 2-15,0 0-6 16,0-3 1-16,3-6-4 16,3-1-1-16,2-2 1 15,-1 0-6-15,2-1 3 16,-4 0 3-16,0 3 4 15,-1-2 6-15,0 2-4 16,-3-2 3-16,3-2-2 0,1-3-7 16,1-1-5-16,3-3 1 15,-2 3-1 1,1-1-1-16,-5 5 3 0,1 4-4 15,-3 7 3-15,-1 8 1 16,0 7 1-16,0 8 0 16,0 3 0-16,0 0-2 15,0 5-8-15,-2 1-19 16,0 0-40-16,1 0-14 15,-1 7-115-15,-2 10-99 16</inkml:trace>
  <inkml:trace contextRef="#ctx0" brushRef="#br0" timeOffset="26900.5387">15752 9693 231 0,'-2'1'78'0,"2"1"1"15,0-2-13-15,0 0-15 0,0 0-7 16,0 0-2-16,2 0-3 16,4-14 4-16,6-7-6 15,-1-4-16 1,4-1-8-16,0 2-9 15,-1 2 0-15,-1 7-1 16,-2 3-3-16,-3 6 1 0,-2 1-2 16,0 2-1-16,-2 3 1 15,1 0 1-15,1 0 0 16,1 17 1-16,1 7 3 15,0 10 1-15,1 2-2 16,-1-3 0-16,-1-6-4 16,1-6 1-16,1-5-1 15,-2-4-15-15,0 2-31 16,0 0-12-16,-4 6-128 15,2 3-194-15</inkml:trace>
  <inkml:trace contextRef="#ctx0" brushRef="#br0" timeOffset="28821.6485">9705 9082 163 0,'-2'-5'85'15,"1"1"-34"-15,1-1-3 16,0 0-24-16,0 2-8 15,0 3-1-15,-2 0 5 16,2 0 8-16,-2 0 12 16,0 3-5-16,0 11-29 15,-3 10 0-15,0 8 8 16,1 2 2-16,1 7 2 15,1-2-4-15,0-3-2 0,2 0-2 16,-2-5-2-16,2 1-1 16,-2-3-3-1,0-4 1-15,1 6 5 16,-1-4 5-16,0 1 10 15,2 2-9-15,0-1-12 0,0 0 3 16,0-3-3-16,0 1-2 16,0-7 2-16,0 3-1 15,0-3-2-15,0 1 1 16,0 1-2-16,0-2 3 15,-1 2-2-15,1 0-1 16,-2 2 0-16,2 0 2 0,0 0 0 16,0-3 6-1,0-1-3-15,0-1-3 16,0-1 2-16,-2 2-1 15,0 0-1-15,-1 0-1 0,0 6-1 16,3 0 0-16,-1 4 0 16,1 2 1-16,0 1-1 15,0-1 0-15,0 2 1 16,0-5-1-16,0-5 2 15,0-3 1-15,0-3-2 16,0 0 0-16,0 0-1 16,0 1 1-16,0 2 0 15,0 2 1-15,0-1 6 16,0 2-3-16,-3 1 2 15,3-1-2-15,-2-1-2 16,1 3-1-16,1 1 0 16,0 2 0-16,0 1 0 0,0 1 6 15,-3-2 0-15,3-4 1 16,-1-4-3-16,1 0-1 15,0-7 0-15,0 0-4 16,0-4 0-16,0-2-1 16,0 0-1-16,0-2 2 15,0 1-2-15,0-1 2 16,0-6-1-16,0 0 0 15,0 0-3-15,0 0-19 16,0-9-29-16,0-8 0 16,-7-15-12-16,3-9-94 15,2-14-216-15</inkml:trace>
  <inkml:trace contextRef="#ctx0" brushRef="#br0" timeOffset="29538.6895">9501 9326 138 0,'0'0'134'15,"0"0"-49"-15,0-11-25 16,12-9-4-16,3-6-13 16,6-6-1-16,-2 1-8 15,-1 1 1-15,-3 9-9 16,-5 6-2-16,-2 8-1 15,-5 5-8-15,-3 2-4 16,0 0-1-16,0 0-1 0,0-3-6 16,5-4-1-16,3 0 3 15,2-1 1-15,1 4-3 16,-1 4-4-16,-1 0 0 15,0 5 1-15,3 12 7 16,-1 4 6-16,3-1 5 16,0-2-10-16,1-2 3 15,-1-2-4-15,-1-3-1 16,0 0-2-16,-3-2-1 15,2-2-1-15,-3 3 1 16,-2 1-2-16,0 4 1 16,-3 5 3-16,-1 2-3 0,0-3 2 15,-2-3-3-15,2-5 1 16,-1-9-1-16,0 1-1 15,-2-3 0-15,0 0 0 16,0 0-2-16,0 0-3 16,0 0-25-1,0 0-41-15,0 0-13 0,0 0-157 16</inkml:trace>
  <inkml:trace contextRef="#ctx0" brushRef="#br0" timeOffset="30063.7196">10201 9376 325 0,'0'-1'145'15,"0"1"-25"-15,0 0-53 16,0 0-42-16,0 10-12 15,2 16 7-15,-1 10 15 0,4 8-1 16,-2 4 7 0,1 1-15-16,-1-2-6 15,-1-1-7-15,1-4-6 16,-3-10-7-16,0-6 1 0,0-8 0 15,0-9-3 1,0-4-39-16,0-5-53 0,-3 0-19 16,1-10-225-16</inkml:trace>
  <inkml:trace contextRef="#ctx0" brushRef="#br0" timeOffset="30263.731">10166 9385 385 0,'0'0'116'0,"8"0"-58"16,5-3-8-16,11 3-4 16,5-5-21-16,4 1-12 15,-1 3-10-15,-2-1-1 0,1 2-13 16,-3 0-69-16,-4 3-221 15</inkml:trace>
  <inkml:trace contextRef="#ctx0" brushRef="#br0" timeOffset="30507.745">10238 9592 284 0,'0'10'164'15,"0"-8"-70"-15,0 1-21 0,1-2-36 16,5 3-14-16,6-2 2 16,2-1 3-1,5-1 4-15,4 0-11 0,2 0-14 16,-1 0-1-16,2 0-4 15,0 0-31-15,-2-3-64 16,7 1-154-16</inkml:trace>
  <inkml:trace contextRef="#ctx0" brushRef="#br0" timeOffset="30763.7596">10634 9556 423 0,'0'0'208'0,"0"0"-133"16,1 2-36-16,-1 18-22 16,0 12-2-16,0 8 4 15,0 6-6-15,0 0-9 16,0-2-3-16,0-3-1 15,0-6-1-15,0-5-6 0,0-5-30 16,0-10-30 0,0-7-35-16,-1-4-182 15</inkml:trace>
  <inkml:trace contextRef="#ctx0" brushRef="#br0" timeOffset="30962.771">10587 9592 316 0,'0'0'234'15,"6"-2"-139"-15,8-2-39 16,4-4 10-16,12-6-8 16,2 1-29-16,0-3-22 15,-2 1-4-15,-2 9-21 16,5-2-86-16,8 5-94 15,10 0-311-15</inkml:trace>
  <inkml:trace contextRef="#ctx0" brushRef="#br0" timeOffset="32475.8575">18103 10288 35 0,'0'-3'82'16,"0"-5"-42"-16,0-4-2 16,1 0-22-16,-1 3-10 15,0 0 0-15,0 4 20 16,0 2-1-16,0 0 13 0,0 3-4 15,0-2-10 1,0 2-8-16,0 0-9 0,0 0-6 16,0 0-4-1,0 0 1-15,0 8 4 16,0 7 6-16,0 8 6 15,0 3 4-15,0 4 3 0,0 6-4 16,-4 2 2-16,0 4 0 16,-1-1 2-16,2 0-3 15,1-1 0-15,2-5-5 16,0 1-4-16,0-5-5 15,0 1 0-15,0-5-1 16,0 2 0-16,0-3 1 0,0 6-2 16,0-3 0-1,-4 1 1-15,-1-2-2 16,0-1 1-16,1 1-1 15,0 2-1-15,2-1-1 0,1-1 2 16,1-3-2-16,0-1 1 16,0-5-1-16,0-4 0 15,0-5 0-15,0-5-5 16,0-3-4-16,0-2-6 15,0 0-24-15,0 0-12 16,0 0-39-16,0 1-14 16,0 5-90-16</inkml:trace>
  <inkml:trace contextRef="#ctx0" brushRef="#br0" timeOffset="32988.8869">18041 10314 125 0,'1'-15'89'0,"6"1"-50"15,1-1 17-15,-1-4-6 16,2-1-8-16,-2-1 6 15,2 4-9-15,-6 2-17 16,2 7 16-16,-5 4-6 16,0 4-2-16,0 0-7 15,0 0-12-15,3 1-8 16,1 16-3-16,2 9 3 0,1 6 7 15,-1 3 1-15,2-3 1 16,-2-4-1 0,2-5-8-16,1-11 0 15,1-1-3-15,1-10 1 16,3-1-4-16,4-1-51 0,3-16-227 15</inkml:trace>
  <inkml:trace contextRef="#ctx0" brushRef="#br0" timeOffset="42165.4118">15046 9140 157 0,'-3'0'61'0,"3"0"-25"15,0 0 9-15,0 0-5 16,0 0-25-16,0 0-4 15,0 0 16 1,0 0-9-16,0 0 17 0,0 0-5 16,1 0-6-16,1 0 2 15,0 0-8-15,5-7 1 16,0-6-2-16,3-1-2 15,-1-1-9-15,-3 1 5 16,1 2-3-16,-2 0 0 16,-5 2 1-16,3 3-3 15,1-5 3-15,2 1-4 16,0-3 0-16,0-3-4 0,8 1 1 15,1-3-1 1,3-6-1-16,0-2 0 0,1-4 2 16,0 0 0-16,-2-1-2 15,-3 8 2-15,-4-2 0 16,0 4-1-16,-5 4 2 15,0 3 0-15,0 2-2 16,1-2-1-16,3-3 3 16,11-9-3-16,3-5 0 15,7-4 0-15,2-6 0 0,2-3 1 16,1-2-2-16,-2 4 3 15,-5 2 2 1,-6 7-4-16,-5 5-3 16,-5 6 6-16,-3 9-3 0,-2 2 1 15,0 2-1-15,2-4 2 16,4-5 0-16,9-7-3 15,5-6 2-15,2-4-2 16,4-3 1-16,-2 5 1 16,-3 0-3-16,-4 5 2 15,-6 8 0-15,-3 1-2 16,-2 8 2-16,1-2 2 15,2-3-2-15,2-5-2 16,7-3 4-16,2-6-1 16,6-5-2-16,-1 0 1 15,2 0 1-15,-4 7-1 16,-5 4 0-16,-7 4 0 15,-1 3 2-15,1 0-2 0,2 1 3 16,-1-2-1-16,4-1 3 16,4-2 0-16,5-6-4 15,7-4 3-15,8-3 0 16,1-7-3-16,2 2 0 15,-2 6 4-15,-1 5 1 16,-3 0-3-16,-4 4-1 16,-2 1 2-16,0 2-1 15,0-2-3-15,2 6 2 16,0 1-1-16,-3 2-1 15,-4 4 1-15,0 0-2 0,-1 4 2 16,3-3-1-16,0-2 1 16,2-1-1-16,5 3 2 15,2-2-2-15,7 1 0 16,2-1 0-16,5-2 1 15,3 3 0-15,3 0-1 16,0 4 1-16,-8 4 0 16,1 0-1-16,-7 3 1 15,-1 0-1-15,-1 0 2 16,-3 0-2-16,-5 0 2 15,0 6 2-15,0 1-2 16,-2 2 2-16,-1-2-1 16,-5 2-2-16,0-1 0 0,-3 2-1 15,-1 0 1-15,-3-1-1 16,5 4 0-16,-5 0 1 15,3 2 2 1,-2 0-1-16,-1 2 0 0,3 0 0 16,6 4-1-16,-4 1 0 15,2 3-1-15,2 4 0 16,0 2 0-16,2 1-1 15,-2 1 2-15,1 1 0 16,-3 3 2-16,1 3-2 16,-4-2 1-16,1-1-1 15,-3-2-1-15,-3 1 2 0,1 0 0 16,-1-1-2-16,-3 1 1 15,0-7 1 1,-3 3-1-16,-2-3-1 16,2 3 1-16,2 0-1 0,2 0 2 15,1 2-1-15,-3 0 2 16,2 1 0-16,-1 0 3 15,-2 1-2-15,-1-1 0 16,-1 5-2-16,-2 1-1 16,-1-2 1-16,-1 0-1 15,0-2 0-15,0 5-3 16,2 0 3-16,-3 0-2 15,1-2 1-15,-1 3 0 16,-1 3 0-16,0-2 1 16,-1 2 1-16,-1-2-2 15,-1 6 1-15,1-3 0 16,-3 0 0-16,3-1-1 15,1 2 1-15,0-2 0 0,0 0-1 16,-3-1 2-16,0-2 0 16,1 1-1-16,-1-5 0 15,2 2 1-15,-2 3 0 16,1-2 1-16,0 2 2 15,-1-3-3-15,-2 8 3 16,-1-1 3-16,-2-1-2 16,-1 1-1-16,-1-4 2 15,0-6-7-15,0 3 2 16,0-3-1-16,0-1-1 15,0 1 0-15,0-3 1 0,0 1-2 16,0-3 3-16,0-1 1 16,0-1 3-16,0-2-2 15,0-2-1-15,0 3-1 16,-3 0-1-16,0 1 0 15,0 0 0-15,1-4-1 16,-1 1 0-16,1-8 0 16,1-2 1-16,-1-4 3 15,2-3-3-15,0-3 3 16,-2-2-2-16,1-2 0 15,-1-1-1-15,1-2 0 16,1-1 1-16,-1 0-1 16,1 0 1-16,-1 0-3 0,-3 0-12 15,1-5-28-15,-3-7-45 16,-1 2-69-16,3-5-254 15</inkml:trace>
  <inkml:trace contextRef="#ctx0" brushRef="#br0" timeOffset="42532.4327">19281 9924 322 0,'0'-5'175'15,"0"0"-87"1,1 3-22-16,2 2-24 16,-3 0-16-16,5 7-15 15,4 14 6-15,1 11 17 0,1 10-9 16,-8 2-6-16,-1 1-5 15,0-1-2-15,-2-3-3 16,0-2-2-16,0-4 12 16,0-6-5-16,0-10-2 15,1-8-3-15,4-6-3 16,0-5 3-16,4 0 8 15,14-18 5-15,11-10 3 16,5-6-14-16,-2 1-9 16,-13 8-2-16,-15 7-26 15,-4 5-37-15,0 10-69 16,12 3-140-16</inkml:trace>
  <inkml:trace contextRef="#ctx0" brushRef="#br0" timeOffset="43050.4624">20419 9731 195 0,'14'-25'122'0,"-7"-3"-20"16,0 3-7-16,0 6-25 0,-3 6-24 15,-2 11-2-15,-2 2 8 16,0 0-26-16,0 20-25 15,-2 13 0 1,-10 14 18-16,-1 9 22 0,0 5-16 16,2-1-4-16,0-2-10 15,0-5-5-15,-1-5-4 16,-2-10 0-16,1-10 0 15,2-8-6-15,-2-8-33 16,1-8-50-16,-1-4-25 16,9 0-182-16</inkml:trace>
  <inkml:trace contextRef="#ctx0" brushRef="#br0" timeOffset="43243.4734">20211 9902 431 0,'7'0'144'0,"13"0"-70"15,10 10-3-15,6 0-25 16,6 4-23-16,4-6-12 16,-8 1-10-16,-4-2 1 15,-8-2-44-15,-3-1-73 16,-3 2-200-16</inkml:trace>
  <inkml:trace contextRef="#ctx0" brushRef="#br0" timeOffset="43719.5006">20657 9860 491 0,'0'0'140'16,"0"2"-90"-16,0 15-27 15,0 12-1-15,0 11-1 16,0 4-7-16,0-1-8 15,2-6-2-15,6-3-4 16,4-10 1-16,-1-10 1 16,1-5 0-16,1-9 2 15,3 0 6-15,4-18 1 16,1-13-4-16,6-4-4 0,-6-1-1 15,3 4 0 1,-9 8-3-16,-5 10 3 0,-5 7-2 16,-4 7 5-16,-1 0 11 15,0 0-6-15,0 9-8 16,-8 11 3-16,-1 9 16 15,-3 4 5-15,-2 9-12 16,-4 4-7-16,2 4 3 16,-4 6-3-16,5 4-2 15,-2-6 25-15,3-1-18 16,-1-12-4-16,2-7-1 15,4-12-3-15,4-9-3 16,3-9 2-16,2-4-1 16,-4 0 1-16,-3 0-3 0,-3 0-8 15,-6-6-21-15,3 2-48 16,2 4-74-16,4 0-162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3T12:56:56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4053 6536 198 0,'0'54'147'16,"0"-1"-55"-16,-15-26 25 15,6-8-55-15,4-5-29 16,2-6-8-16,-1-5-12 0,-1-3 0 15,1 0-1-15,-5 0 0 16,-1-14-26-16,4-4-85 16,6-7-284-16</inkml:trace>
  <inkml:trace contextRef="#ctx0" brushRef="#br0" timeOffset="488.0279">3938 6743 111 0,'0'-18'428'0,"1"2"-317"16,10-11-49-16,5-7-30 15,5-3-26-15,9 4-1 0,6-1-1 16,3 5-2 0,1 6 0-16,-7 6-3 15,-4 11 0-15,-8 6-4 16,-7 3-2-16,-4 21 2 0,-8 9 8 15,-2 5 1-15,-9 5 4 16,-15 10 2-16,-7-3 10 16,-2-6 2-16,4-12-10 15,8-8-3-15,6-13-3 16,6-3 2-16,-1-8 11 15,-1-6 11-15,-7-17-21 16,-1-20-7-16,-1-14-15 16,4-7-55-16,11 7-106 0,5 20-435 15</inkml:trace>
  <inkml:trace contextRef="#ctx0" brushRef="#br0" timeOffset="722.0413">4192 6435 497 0,'0'11'113'0,"10"9"-46"16,-7 9 11-16,2 8-17 15,1 10-19-15,4 10-19 16,0 6-9-16,-3 2-9 15,-3 0-2-15,-2-9-1 16,-2-7-1-16,0-10-9 16,0-8-44-16,-10-7-62 0,-2-10-66 15,8-8-344-15</inkml:trace>
  <inkml:trace contextRef="#ctx0" brushRef="#br0" timeOffset="1174.0671">3839 6231 341 0,'-1'5'135'0,"1"0"-41"0,0-5-24 16,0 1-29-16,3-1-4 16,3 0-1-16,14 0-18 15,15-1-2 1,23-9 10-16,13-4-12 15,10 0-11-15,-2 2 0 16,-11 2-4-16,-13 5-45 0,-21 5-64 16,-13 0-151-16</inkml:trace>
  <inkml:trace contextRef="#ctx0" brushRef="#br0" timeOffset="1546.0884">4245 6035 422 0,'-7'1'157'0,"3"9"-89"15,-1-3-22-15,2 0-15 16,3 0-14-16,0 0-7 15,0 0-2-15,13 1-1 16,11 2 12-16,9 4 4 16,10 0-13-16,5 4-3 15,-4-2-2-15,-10 4-4 16,-15 1 0-16,-9 2-3 15,-10 1 2-15,0 4 2 16,-7-1 0-16,-13 0 4 16,-4-3 1-16,-5-2 4 15,2-5 1-15,4-10-8 16,9-4-2-16,6-3-5 0,7 0-23 15,1-1-47 1,0-10-69-16,16 1-294 0</inkml:trace>
  <inkml:trace contextRef="#ctx0" brushRef="#br0" timeOffset="1787.1022">4682 6545 526 0,'0'0'108'0,"13"0"-49"15,0 0-20 1,8 0-26-16,17-6-3 15,12-1 5-15,6 2-13 0,-3 2 1 16,-12 3-56-16,-16 0-112 16</inkml:trace>
  <inkml:trace contextRef="#ctx0" brushRef="#br0" timeOffset="1958.112">4764 6668 608 0,'0'5'124'0,"6"1"-41"15,6-6-50-15,4 0-25 0,19 0 3 16,12 0-2-16,9-4-36 16,-6-1-91-16,-3-3-234 15</inkml:trace>
  <inkml:trace contextRef="#ctx0" brushRef="#br0" timeOffset="2286.1308">5214 6127 590 0,'25'-28'100'15,"14"-1"-37"-15,8 0-20 16,4 2-23-16,1 12 6 15,-1 11-4-15,-10 4-13 16,-11 23-6-16,-14 14-1 16,-9 7-1-16,-7 10 2 15,-1 0 1-15,-15 2-2 16,-6 1 1-16,-6-5 1 15,-5-3-3-15,0-6 0 16,8-3 0-16,9-6-3 16,11-8 2-16,4-5-31 15,1-6-46-15,0-4-17 0,0 0-224 16</inkml:trace>
  <inkml:trace contextRef="#ctx0" brushRef="#br0" timeOffset="2501.1431">5463 6907 767 0,'0'8'131'16,"0"-3"-44"-16,4-4-49 15,-3-1-38-15,1 3 0 16,-2 0 0-16,1 1 0 0,-1 3 0 15,0 0 0 1,0 6-62-16,-19 11-158 0,0 13-450 16</inkml:trace>
  <inkml:trace contextRef="#ctx0" brushRef="#br0" timeOffset="5329.3048">4133 8172 376 0,'3'-9'210'0,"-3"9"-125"16,0 0-15-16,0 9-40 16,0 21-21-16,-4 18 13 15,1 14 1-15,0 12-6 0,3 0-6 16,0 2-2-16,0-8-5 15,0-3-1-15,0-10-2 16,0-9 0-16,-4-13-4 16,1-7-30-16,-1-12-47 15,1-10-35-15,2-4-146 16</inkml:trace>
  <inkml:trace contextRef="#ctx0" brushRef="#br0" timeOffset="5524.316">4113 8161 73 0,'0'-2'475'0,"0"1"-373"16,9-4-30-1,14-5-23-15,17-6-26 16,13 2-7-16,7 2-8 0,-3 9-8 15,-7 3-4 1,-8 12-71-16,0 14-118 0</inkml:trace>
  <inkml:trace contextRef="#ctx0" brushRef="#br0" timeOffset="5739.3283">4181 8482 672 0,'0'0'103'0,"0"0"-18"16,2 0-48-16,5 0-30 16,10 0-6-16,14 0-1 15,11 0 5-15,10-1-4 16,3-1-47-16,-5 2-95 15,0 2-253-15</inkml:trace>
  <inkml:trace contextRef="#ctx0" brushRef="#br0" timeOffset="6154.352">4617 8560 648 0,'0'0'71'0,"0"4"-35"16,0 16-20-16,0 7-5 15,0 11 13-15,0 1-1 16,0-2-12-16,0-5-4 16,0-7-2-16,0-10-1 15,0-5 0-15,-2-6 0 16,2-4 3-16,-1 0 7 15,1 0 6-15,0-14 3 16,0-13 2-16,0-15-18 16,8-10-7-16,6-6-2 15,6 10-3-15,-3 9 3 16,-2 16 0-16,-3 12 1 0,-6 11-3 15,2 0-3-15,3 14-4 16,4 17 9-16,-1 11 2 16,-4 2 2-1,-3 4 0-15,-2-7 0 0,2-7-2 16,-1-5-1-16,1-10-13 15,5-3-43-15,5-3-44 16,7-3-57-16,7-4-177 16</inkml:trace>
  <inkml:trace contextRef="#ctx0" brushRef="#br0" timeOffset="6467.3699">5256 8869 468 0,'-14'9'239'16,"1"-5"-125"-16,-8 0-23 0,-8-4-44 15,-8 0-19-15,-4 0-9 16,0-19-6-16,7-10-9 16,9-15-4-16,10-9 0 15,13-5 0-15,2 0-4 16,7 14-9-16,13 8-9 15,4 12-3-15,0 10-10 16,0 11 2-16,-5 3 0 16,-3 11 0-16,-11 13 13 15,-5 7 3-15,-1-1 6 16,-13 0 13-16,4-3-4 15,3-8-16-15,3-3-59 16,3-2-51-16,1 0-188 0</inkml:trace>
  <inkml:trace contextRef="#ctx0" brushRef="#br0" timeOffset="6702.3834">5539 8199 662 0,'0'0'150'15,"0"0"-69"1,0 6-52-16,0 20-26 16,-3 17-9-16,0 19 9 15,3 9 5-15,0 7-4 0,5-6-2 16,-1-6-1-16,-2 1-1 15,0-13-9-15,-2-8-49 16,0-10-84-16,0-10-145 16</inkml:trace>
  <inkml:trace contextRef="#ctx0" brushRef="#br0" timeOffset="6861.3924">5418 8539 643 0,'0'-4'109'0,"17"-3"-29"16,9-6-48-16,14-3-26 0,12 2-4 15,4 6-1-15,-3 8-21 16,-13 0-82-16,-10 18-195 16</inkml:trace>
  <inkml:trace contextRef="#ctx0" brushRef="#br0" timeOffset="7224.4132">6013 8436 416 0,'0'-4'164'0,"0"4"-72"0,1 0-20 16,8 0-23 0,14-5-22-16,19 2-9 15,16 1-5-15,8 0-9 16,3 2-3-16,-10 0-6 0,-12 7-87 15,-12 17-165 1</inkml:trace>
  <inkml:trace contextRef="#ctx0" brushRef="#br0" timeOffset="7436.4253">6004 8756 652 0,'0'0'129'0,"3"0"-48"15,8 0-43-15,14 0-25 16,25-2-4-16,13-1-2 16,6-5-4-16,-3 4-10 0,-13-1-72 15,-4 3-114-15,4 1-451 16</inkml:trace>
  <inkml:trace contextRef="#ctx0" brushRef="#br0" timeOffset="8015.4585">6756 8431 3 0,'-4'0'556'0,"1"0"-501"15,3 22-37 1,-4 15 6-16,-2 11 14 0,4 5-9 15,0 3-6-15,2-1-10 16,0-6-8-16,0-11 12 16,0-12 3-16,0-12-17 15,0-10-2-15,0-4 2 16,0 0 11-16,0-15 34 15,7-18-18-15,5-18-26 16,6-17-4-16,-3-10-1 16,0 0-2-16,0 15-2 15,-4 23-1-15,-4 23-1 16,3 17 0-16,3 3-8 0,1 25 8 15,2 12 5-15,-2 7 2 16,-8 0 1-16,-3-11-1 16,0-5 1-16,-3-4 0 15,0-11 0-15,0-5-1 16,0-8 3-16,0-3-2 15,0 0 2-15,0 0 6 16,2-19 7-16,7-16-1 16,4-8-11-16,6-8-4 15,5 1 1-15,-1 7-1 16,-2 12 1-16,-5 17 2 15,-1 13 4-15,-1 1-8 0,1 19-1 16,-3 19 1 0,0 10 1-16,-6 5 1 0,-2 0 1 15,0-2-1-15,1-3-6 16,5-6-17-16,2-5-46 15,4-7-65 1,12 2-161-16</inkml:trace>
  <inkml:trace contextRef="#ctx0" brushRef="#br0" timeOffset="8851.5063">7420 8722 278 0,'-6'-8'207'15,"3"-6"-79"-15,3-7-47 0,0-9-11 16,0-11-15-16,9 0-23 16,13-8-17-16,7 1-8 15,7 7-3-15,3 7-3 16,0 11-1-16,-1 11 0 15,-5 12-1-15,-6 1-4 16,-10 31 3-16,-5 8-1 0,-12 12 2 16,-8-1 0-1,-16-3-1-15,-10-7 3 16,-2-7-1-16,-2-11 0 15,2-10-1-15,7-11-6 0,4-2-13 16,7-11-1-16,8-16-23 16,5-17-10-16,5-6-3 15,0-5-18-15,15 1-140 16,4 9-47-16</inkml:trace>
  <inkml:trace contextRef="#ctx0" brushRef="#br0" timeOffset="9005.5151">7678 8382 262 0,'10'29'130'16,"-1"9"18"-16,0 9-45 0,2 2-37 15,-2 2-9 1,1 0-19-16,2-3-23 0,-4-9-11 16,-3-8-2-1,-3-9-11-15,1-10-85 0,-3-4-88 16,0-8-203-16</inkml:trace>
  <inkml:trace contextRef="#ctx0" brushRef="#br0" timeOffset="9372.5361">7339 8003 223 0,'-7'0'59'0,"4"0"31"16,3 0 11-16,0 0-23 16,0 0-17-16,0 0-9 15,13-4-3-15,19-1-12 16,14 2 5-16,18-2-17 15,5 2-17-15,1 1-3 16,-7 2-5-16,-13 0-1 0,-6 0-46 16,-9 5-60-16,-3 4-150 15</inkml:trace>
  <inkml:trace contextRef="#ctx0" brushRef="#br0" timeOffset="9681.5537">7816 7903 352 0,'0'0'138'0,"5"0"-67"15,10 0-19-15,6 8-16 16,2 0-2-1,1 4-6-15,-1-3-8 0,-4 2-1 16,-2-2-4-16,-10 1-2 16,-2 6-6-16,-5 4 2 15,-6 2 15-15,-15 8 6 16,-4-1 0-16,-1-3-2 15,8-8-17-15,8-5-7 16,5-7-3-16,5-5-5 16,0 5-54-16,7 5-99 0,13 6-305 15</inkml:trace>
  <inkml:trace contextRef="#ctx0" brushRef="#br0" timeOffset="33556.9193">3032 10103 323 0,'5'-28'188'16,"-3"10"-99"-16,-2 13-21 16,0 5-12-1,0 0-30-15,0 20-29 16,0 18 0-16,0 19 36 0,0 15 5 15,-2 6-3-15,0-3-15 16,-1-3-8-16,3-9-5 16,-2-5 0-16,0-8-6 15,2-13-6-15,0-9-32 16,0-13-42-16,0-10-43 15,0-5-100-15,2-9-108 0</inkml:trace>
  <inkml:trace contextRef="#ctx0" brushRef="#br0" timeOffset="33768.9315">3027 10011 540 0,'0'0'84'16,"0"0"-13"-16,8 0-6 15,10 0-50-15,13-7 2 0,17-3 1 16,19-2-3 0,1-1-12-16,1 9-2 15,-14 4-8-15,-12 6-58 16,-18 27-108-16</inkml:trace>
  <inkml:trace contextRef="#ctx0" brushRef="#br0" timeOffset="34011.9454">3122 10469 500 0,'0'0'206'0,"0"0"-97"15,0 0-47-15,2 0-37 16,6 0-19-16,9 0-9 16,13-5 8-16,9-12-3 15,8-1-7-15,6 2-70 0,1 12-87 16,-3 4-205-16</inkml:trace>
  <inkml:trace contextRef="#ctx0" brushRef="#br0" timeOffset="34311.9625">3501 10683 301 0,'-6'-35'407'0,"4"-2"-317"0,2-12-46 15,0 1-35-15,11 9-10 16,4 11-10-16,5 16-2 15,1 12-7-15,1 0-31 16,-5 17 2 0,-8 14-3-16,-9 5 0 0,0 4 22 15,-17-2-2-15,0-2-5 16,-4-7-13-16,5-6-10 15,2-11-14-15,5-9 9 16,2-3 10-16,7-14-18 16,0-12 58-16,0-8 29 15,7-2-27-15,8-1-99 16</inkml:trace>
  <inkml:trace contextRef="#ctx0" brushRef="#br0" timeOffset="34496.9731">3567 10500 134 0,'23'-14'171'15,"2"8"-68"-15,0 6 14 16,-2 10-58 0,-5 24 1-16,-8 17 9 15,-10 16-17-15,0 14-20 0,-6 6-11 16,-7 4-1-16,-1-5-7 15,-1-8 21 1,-5-8-26-16,0-15-6 0,1-16 1 16,5-15 1-16,2-17-1 15,3-7-3-15,-1-13-4 16,-3-24-18-16,11-17-75 15,2-9-14-15,12 5-220 0</inkml:trace>
  <inkml:trace contextRef="#ctx0" brushRef="#br0" timeOffset="34867.9943">3936 10722 534 0,'0'-9'159'15,"2"1"-74"-15,8-1-48 16,3 2-23-16,2 4-9 16,3 2-5-16,1 1 0 15,0 0-1-15,0 7 1 16,-5 9 0-16,-5 2 0 15,-4 3 1-15,-5 4 4 16,-5 3 10-16,-10 6-1 0,-8 1 1 16,3 3-1-1,1-2-8-15,5-7 2 0,6-4 0 16,4-8 2-16,4-9-3 15,0-5 0-15,2-3-4 16,14 0 1 0,5-2 6-16,5-8 5 0,1-2-9 15,2-3-57-15,4 11-114 16,-1 4-336-16</inkml:trace>
  <inkml:trace contextRef="#ctx0" brushRef="#br0" timeOffset="35298.0189">4648 10302 264 0,'-1'-26'191'0,"1"15"-77"0,0 8-35 16,0 3-8-16,0 0-23 15,0 15-42-15,0 18-16 16,0 14 37-16,0 14 11 16,0-1 3-16,2-2-21 15,3-3-10-15,-3-3-7 16,4-2-1-16,0-1-3 15,0-5-26-15,1-8-44 16,0-8-76-16,5-11-158 16</inkml:trace>
  <inkml:trace contextRef="#ctx0" brushRef="#br0" timeOffset="35471.0288">4523 10573 578 0,'0'0'189'0,"23"0"-95"15,21-12-52-15,18-10-7 16,14 1-24-16,-6 5-10 16,-8 16-17-16,-11 17-90 15,-11 28-239-15</inkml:trace>
  <inkml:trace contextRef="#ctx0" brushRef="#br0" timeOffset="46205.6428">5566 9926 231 0,'4'-2'172'0,"-4"2"-76"16,0 0-15-16,-16 16-62 15,-6 19-17-15,-11 16 11 0,1 9 15 16,3-2 7-16,6 1 9 16,11-2-4-1,5-1-11-15,7 0-2 16,0 7 5-16,0 4-7 0,2-1 5 15,4-1-18 1,1-5-3-16,8-7-4 0,4-9-4 16,-1-2 3-16,-4-11-1 15,-5-7-1-15,-7-2 0 16,-2-9-9-16,0-4-23 15,0-2-43-15,0-3-80 16,9-4-161-16</inkml:trace>
  <inkml:trace contextRef="#ctx0" brushRef="#br0" timeOffset="46469.6579">5704 10476 436 0,'0'0'126'0,"0"0"-51"16,7 0-43-16,9 0-26 15,8 0 6-15,10-7 9 16,6-1-11-16,-1 1-7 16,1 2 0-16,-6 3-33 0,1 2-164 15</inkml:trace>
  <inkml:trace contextRef="#ctx0" brushRef="#br0" timeOffset="46744.6736">6304 10101 295 0,'0'-3'299'0,"4"3"-216"15,5 6-52-15,-6 18-36 16,-3 14 9-16,2 8 24 15,-2 7 9-15,1 3-11 0,1 2-14 16,0-2-6-16,1-5-1 16,0-3-4-1,-1-6 2-15,-1-7 1 0,2-11-1 16,-2-8-16-16,-1-10-58 15,1-6-36-15,3 0-163 16</inkml:trace>
  <inkml:trace contextRef="#ctx0" brushRef="#br0" timeOffset="46946.6852">6287 10139 19 0,'0'0'418'16,"0"0"-272"-16,7 0-68 0,11-3-46 15,10-5-24-15,15-5 5 16,13-6-4-16,-1 0-1 16,-4 0-3-16,-9 7-6 15,-17 12-44-15,-7 3-155 16</inkml:trace>
  <inkml:trace contextRef="#ctx0" brushRef="#br0" timeOffset="47142.6964">6345 10397 541 0,'2'0'156'16,"18"0"-78"-16,6-6-40 15,13-4-23-15,6-2-9 16,1 8-4-16,-5 4-1 15,-10 0-18-15,-9 4-95 16,-3 12-189-16</inkml:trace>
  <inkml:trace contextRef="#ctx0" brushRef="#br0" timeOffset="47628.7242">6691 10551 556 0,'-7'-12'146'0,"7"-5"-38"16,0-1-44-16,0-3-47 15,0 2-13-15,10 2-4 16,5 5-4-16,1 6 2 16,4 3-1-16,2 3 3 15,-6 0-5-15,-5 9-18 16,-8 8-13-16,-3 6 4 15,-9 0 3-15,-6-2 18 16,2-6-1-16,2-6 0 16,7-8 6-16,1-1 6 15,0 0 2-15,3-15 0 16,0-7 0-16,0-2-6 0,0-1 4 15,12 5-1-15,4 6-2 16,1 12 0-16,1 2 2 16,2 13 0-1,-1 20 7-15,-7 14 18 0,-12 17 16 16,0 21 2-16,-13 9-3 15,-6 4 26 1,3-2-23-16,-2-18-21 0,3-11-3 16,-1-17-5-16,2-21-13 15,0-13 0-15,1-11 0 16,-4-5 0-16,-3-5 0 15,-2-22 0-15,-1-16 0 0,4-12 0 16,7-5-53-16,10 8-64 16,4 23-121-1</inkml:trace>
  <inkml:trace contextRef="#ctx0" brushRef="#br0" timeOffset="47931.7415">7057 10604 302 0,'0'-2'156'0,"0"2"-18"16,4 0-61-16,-4 0-48 15,0 15-14-15,3 7-5 16,2 7 33-16,-1 4 19 16,0 1-22-16,-1-2-25 0,-1-9-5 15,-2-3-7-15,0-3 0 16,0-5 0-16,0-3-1 15,-2-6-11-15,-3-1-44 16,0-2-48-16,2 0-71 16</inkml:trace>
  <inkml:trace contextRef="#ctx0" brushRef="#br0" timeOffset="48273.7611">7233 9808 11 0,'0'0'433'16,"7"0"-316"-16,7 17-58 15,9 14-13-15,14 23 34 16,17 11-7-16,8 12-15 16,-2 3-20-16,-11 2-15 15,-18 6 7-15,-14 4-4 16,-17 0-8-16,-7-2-7 15,-21-2-11-15,-3-10 0 0,-6-10 0 16,3-17 0-16,6-23 0 16,14-18 0-1,9-10-24-15,5 0-46 0,0-26-141 16</inkml:trace>
  <inkml:trace contextRef="#ctx0" brushRef="#br0" timeOffset="50794.9053">7992 10276 96 0,'4'-11'121'15,"1"2"-50"-15,-5 1-5 16,0 4-9-16,0 2-1 15,0 2 3-15,-2 0-10 0,-5 0-13 16,-3 0-20-16,-2 0 4 16,2 0 7-16,2 0 5 15,6 0-6-15,2 0-1 16,0 0 2-16,0 0-3 15,0 0-6-15,6 0-5 16,18 0-15-16,20 0 2 16,30 0 5-16,15-1-1 15,1 1 1-15,-13-2-9 16,-24 2-75-16,-21 0-69 15,-17 3-323-15</inkml:trace>
  <inkml:trace contextRef="#ctx0" brushRef="#br0" timeOffset="51051.92">7945 10507 146 0,'0'3'339'16,"1"1"-212"-16,16-4-61 16,7 0-17-16,13 0 9 15,19 0-10-15,13 0-23 0,-2 0-13 16,-4 0-9-16,-14 0 1 15,-18 0-6-15,-20 4-63 16,-10 14-98 0,-1 1-354-16</inkml:trace>
  <inkml:trace contextRef="#ctx0" brushRef="#br0" timeOffset="54919.1412">9143 9682 245 0,'0'-10'151'0,"-1"10"-113"15,-14 5-20-15,-8 42 22 16,2 10 30-16,3 16-5 16,2 17-14-16,1 13 2 15,10 4 4-15,2 2-9 16,3-7-12-16,0-6-6 15,5-6-10-15,6-10-9 16,3-8-5-16,5-8-2 16,1-12 1-16,0-10-5 15,0-11-17-15,-6-12-40 16,-4-4-70-16,1-10-104 0</inkml:trace>
  <inkml:trace contextRef="#ctx0" brushRef="#br0" timeOffset="58929.3706">9506 10174 249 0,'0'-17'98'0,"0"2"-20"15,0 3 1-15,0 7-21 0,0 5-18 16,0 2-28-16,0 23-15 16,-3 13 8-16,-3 11 27 15,-1 4 4-15,2 0-6 16,3-6-14-16,2-4-5 15,0-2-3-15,0-7-3 16,0-2-3-16,2-9 1 16,1-6-1-16,1-6-2 15,-2-7 1-15,-2-4 0 16,3 0 10-16,1-18 7 15,4-17-13-15,4-19-4 16,3-16-1-16,4-10 1 16,0-4-1-16,2 9-2 0,0 14 3 15,-7 23-2-15,-2 20 2 16,-5 18-5-16,3 5-9 16,0 32 8-16,-1 9 8 15,-4 7 2-15,-5-2 5 16,0-5-1-16,0-5-3 15,0-7-5-15,0-10 1 16,0-5-2-16,0-9 2 16,0-5-3-16,0-5 2 15,2 0 4-15,7-12 8 16,2-22-3-16,5-17-3 15,5-10-5-15,-1 3-1 0,1 12-1 16,-5 20 0 0,-1 23-4-16,1 3-4 0,-2 32 3 15,3 9 4-15,-6 7 3 16,0 1 2-16,1-3-4 15,1-5 1-15,3-5 3 16,0-4-4-16,2 0-7 16,-3 0-43-16,-4 0-38 15,0 0-64-15,0-7-184 16</inkml:trace>
  <inkml:trace contextRef="#ctx0" brushRef="#br0" timeOffset="59227.3876">10193 10333 352 0,'4'-3'178'0,"-4"3"-68"15,0 0-47-15,1 0-29 16,1 7-18-16,2 16-2 16,-1 12 17-16,-3 8-7 15,0 3-10-15,0-1-6 16,0-4-6-16,0-4 1 0,0-8-2 15,0-5 1 1,0-5-2-16,0-5-4 16,0-6-40-16,0-6-54 15,2-2-148-15</inkml:trace>
  <inkml:trace contextRef="#ctx0" brushRef="#br0" timeOffset="59573.4074">10567 10011 456 0,'9'-25'124'16,"-5"7"-44"-1,-4 11 5-15,0 7-19 0,0 13-46 16,0 28-21-16,4 22 20 15,1 12 16-15,1 3-10 16,-1-3-14-16,-1-4-6 16,-1-4-2-16,-3-7-1 15,2-8-1-15,-1-6-5 16,0-11-26-16,2-12-90 15,2-12-131-15</inkml:trace>
  <inkml:trace contextRef="#ctx0" brushRef="#br0" timeOffset="59747.4174">10441 10343 531 0,'9'-6'117'15,"22"-3"-50"-15,20-2-11 16,10 0-35-16,1 7-17 15,-9 4-3-15,-9 0-62 16,-8 17-114-16</inkml:trace>
  <inkml:trace contextRef="#ctx0" brushRef="#br0" timeOffset="60317.45">11029 10246 649 0,'0'-2'84'15,"0"2"-24"-15,-2 5-41 16,-3 24-21-16,-1 13 2 16,-1 7 3-16,1 0 7 15,3-1-6-15,-1-9 0 16,3-8-3-16,1-11-1 0,0-8 0 15,0-10 1 1,0-2 0-16,0 0 10 16,3-17 26-16,8-14-14 15,4-18-20-15,3-13-2 0,-2-11 0 16,0 3-1-16,-5 12 1 15,-2 19-2-15,-2 21 1 16,-1 15-1-16,3 3-8 16,7 21-4-16,4 14 13 15,1 8-1-15,-4-3 2 16,-9-5-1-16,-3-8-1 15,-2-9 2-15,-3-8-2 16,2-8 2-16,-2-2 0 16,0 0 9-16,0-15 2 15,2-13-5-15,4-11-4 16,6-9-2-16,3-3 2 15,3 3-3-15,6 11 1 0,-1 12-1 16,3 19-3-16,-1 6 0 16,-1 31-1-1,-3 20 5-15,-3 10-1 0,-6 4 1 16,-11-4 0-16,-1-5-1 15,0-7 0-15,0-9-11 16,0-6-26-16,0-8-67 16,0-4-42-16,5-8-348 15</inkml:trace>
  <inkml:trace contextRef="#ctx0" brushRef="#br0" timeOffset="60657.4694">11686 10505 637 0,'0'-4'105'16,"0"0"-18"-16,7-5-36 16,7-1-32-16,7 0-13 15,4-3-4-15,1 5-1 16,-3 5-1-16,-7 3-2 15,-5 0 0-15,-6 12 0 16,-5 13-3-16,-8 9 3 16,-21 4 4-16,-3 5 1 0,-4-4-1 15,13-7 1-15,7-3 3 16,11-7 9-1,3-5 13-15,2-5-7 16,0-7-10-16,5-1-3 0,12-4-1 16,6 0-1-16,11-13 0 15,8-5-9-15,4-4-54 16,-1 8-78-16,4 7-134 15</inkml:trace>
  <inkml:trace contextRef="#ctx0" brushRef="#br0" timeOffset="61041.4914">12289 9756 158 0,'-2'-13'211'16,"2"10"-112"-16,0 3-15 15,0 0-57-15,0 12-16 16,1 13 9-16,3 15 39 16,1 12 5-16,3 15-1 15,0 12-12-15,2 13-12 16,-3 6 0-16,-7-2-10 0,0-5-14 15,-7-7-10-15,-6-12 3 16,-2-15-6-16,3-14 1 16,1-15-5-16,1-10-34 15,0-9-52-15,1-6-62 16,6-3-286-16</inkml:trace>
  <inkml:trace contextRef="#ctx0" brushRef="#br0" timeOffset="61628.5249">12763 10447 425 0,'-11'-17'141'0,"7"-12"-58"15,4-12-19-15,14-22-24 16,7 10-11-16,5-1-8 16,2 8-10-16,4 12-9 15,0 14-3-15,-1 19 1 16,-5 1-3-16,-6 17 2 15,-11 19-1-15,-9 12 2 16,-18 10 2-16,-23-1 2 16,-4-5 0-16,-4-10-1 15,17-11-2-15,15-12-1 0,8-7-17 16,6-12-12-16,3 0-18 15,0-9-2-15,0-17-17 16,0-14-141-16,12-8-168 16</inkml:trace>
  <inkml:trace contextRef="#ctx0" brushRef="#br0" timeOffset="61783.5338">12964 10150 347 0,'22'31'144'16,"-5"7"-33"-16,-4 11-26 15,-5 6-18-15,-6-1-22 16,-2-1-28-16,0-7-12 15,0-7-3-15,3-11-16 0,3-7-84 16,-2-10-113-16</inkml:trace>
  <inkml:trace contextRef="#ctx0" brushRef="#br0" timeOffset="62175.5562">12658 9668 204 0,'0'4'205'0,"0"-4"-47"16,8 0-60-16,21-2-37 0,13-10-13 16,17 0-4-1,7 1-22-15,-4 3-8 0,-8 3-10 16,-8 4-2-1,-8 1 0-15,-8 0-32 16,-4 0-76-16,-2 1-145 16</inkml:trace>
  <inkml:trace contextRef="#ctx0" brushRef="#br0" timeOffset="62513.5756">13082 9525 137 0,'-5'-2'307'0,"4"2"-209"16,1 0-38-16,0 0-24 0,3 0-13 15,14 0 0-15,18 8 5 16,11 3-3-16,8 5 0 15,2 2-7-15,-9 3-6 16,-12 3 0-16,-13 1 1 16,-15-2-1-16,-7 4 1 15,-7 2 6-15,-17-1 16 16,-8 0 4-16,-4-3-12 15,0-6-11-15,7-2-11 16,7-7-5-16,10 0 0 16,7-4-14-16,5 2-82 15,0 4-96-15,21 2-365 16</inkml:trace>
  <inkml:trace contextRef="#ctx0" brushRef="#br0" timeOffset="110615.3268">3124 11915 217 0,'-5'-18'87'16,"2"-2"-53"-16,3 3 8 0,0 3 17 16,0 7-29-16,0-1-13 15,0 3-1 1,0 0-4-16,0 2-5 15,0-1 1-15,0 4 2 0,0 0 1 16,0 0-4-16,1 0-3 16,1 15-7-16,-2 3 10 15,0 10 22-15,0-2 1 16,0 5-4-16,0 1-13 15,0 4-5-15,0 8 1 16,0 8-4-16,3 2 3 16,-1 0-4-16,3-8 2 15,-1-16 0-15,1-10-4 16,-2-9 2-16,-2-8 3 15,-1-3 10-15,0 0 18 16,0-3 7-16,0-12-6 16,0-14-19-16,0-17-13 15,4-10-3-15,5-9-3 0,4 2 1 16,6 6-7-16,-1 12-14 15,1 10 0-15,-1 10 2 16,-7 8 10-16,-1 9 5 16,1 8 3-16,-1 0-4 15,0 10-1-15,1 21 0 16,-6 10 2-16,-5 7 5 15,0 7 2-15,-1 2 2 16,-4-5 2-16,1-12-3 16,4-16-3-16,0-13 0 15,0-8 0-15,2-3 2 16,0 0 4-16,3-18 14 0,6-24-3 15,1-16-8-15,10-16-6 16,4 5-2-16,0 11-2 16,-2 18 0-16,-6 25-2 15,-3 15-4-15,2 15-3 16,3 26 6-16,-3 14 3 15,-6 7 3-15,-2 5 4 16,-2 0-3-16,0-8 0 16,5-5-1-16,-1-10-23 15,2-8-9-15,-2-4-76 16,1-15-143-16</inkml:trace>
  <inkml:trace contextRef="#ctx0" brushRef="#br0" timeOffset="110989.3482">3812 12279 561 0,'0'0'108'15,"2"0"-13"-15,12-14-57 16,7 2-17-16,7-2-11 0,0 5-7 16,-4 9-3-16,-5 0-1 15,-9 15-3 1,-6 12-4-16,-4 13 3 0,-14 9 3 15,-11 7 3 1,0-1-1-16,1-6 3 0,7-4 0 16,5-6 7-16,3-10 23 15,7-9-13-15,2-14-10 16,0-4-2-16,2-2 1 15,14 0 3-15,9-8 4 16,3-12-3-16,1-1-9 16,-2 4-15-16,-2 1-84 15,2 6-112-15</inkml:trace>
  <inkml:trace contextRef="#ctx0" brushRef="#br0" timeOffset="111389.3711">4250 12300 569 0,'-2'-40'117'16,"2"-13"-49"-16,0-7-8 15,13-5-25-15,10 1-21 16,9 6-4-16,0 11-2 0,0 13-3 15,-5 17 0-15,-6 17-1 16,-3 6-4-16,-8 27-3 16,-9 13 4-16,-1 12 2 15,-20 6-1-15,-10 5 2 16,-4-3-2-16,-3-8 0 15,8-10-10-15,6-19-18 16,9-14-18-16,7-15-21 16,0 0 8-16,5-29-11 15,1-17-94-15,1-17-178 16</inkml:trace>
  <inkml:trace contextRef="#ctx0" brushRef="#br0" timeOffset="111620.3843">4425 12004 299 0,'14'43'208'0,"3"10"-65"15,-3 9-44-15,1 13-21 16,-6 13-24-16,-7 8-17 16,-2 6-9-16,-9 2-15 15,-8-5 18-15,-2-13-11 16,1-19-7-16,2-24-13 15,-1-14 0-15,-1-14 0 16,-1-13-4-16,2-2-12 16,-3-17-13-16,8-24-36 15,2-12-30-15,9-13-87 16</inkml:trace>
  <inkml:trace contextRef="#ctx0" brushRef="#br0" timeOffset="112978.462">5168 12040 56 0,'0'0'95'0,"-5"0"-50"0,4 0 12 16,-4 0 5-16,2 0-1 15,-3 0 12-15,-2 0-19 16,0 0-11-16,-2 0-4 16,-3 0-8-1,2 6 5-15,0-1-1 16,7 0 14-16,2-2-3 0,2-3-5 15,0 0 1-15,2 0 6 16,13 0-10-16,18 0-32 16,15-6 13-16,10-1 5 15,1 1-15-15,-9 6-9 16,-18 0 1-16,-11 11-33 0,-7 6-114 15,1-3-257 1</inkml:trace>
  <inkml:trace contextRef="#ctx0" brushRef="#br0" timeOffset="113746.5059">6209 11812 326 0,'3'0'181'0,"-3"0"-79"16,0 7-57-16,0 17-31 15,0 10 15-15,0 8 20 16,0 0-6-16,0-7-17 0,0-9-9 16,0-8 0-1,0-7-5-15,0-7-3 0,2-4 3 16,-2 0 11-16,0 0 9 15,1-18 0-15,2-12-13 16,1-18-17-16,2-18-2 16,6-6-2-16,1 4 0 15,1 19-6-15,-1 21 0 16,1 28-2-16,0 8-6 15,-2 30 4-15,1 12 2 16,-6 4 6-16,0-1 4 16,2-4 0-16,2-11 0 15,3-8 1-15,-1-9-1 16,-3-13 1-16,-3-7-1 0,-1-1 2 15,1-5 4-15,1-19 7 16,1-16-7-16,2-12-3 16,-1-2-1-16,0 8-1 15,-3 14 1-15,-1 15 4 16,-1 15 6-16,5 2-9 15,4 17-7-15,4 13 3 16,4 10 1-16,-3 4 0 16,-4 0 0-16,0-1-14 15,-2-2-34-15,-1 2-78 16,1 3-68-16</inkml:trace>
  <inkml:trace contextRef="#ctx0" brushRef="#br0" timeOffset="113972.5189">6792 12094 385 0,'0'-1'374'0,"0"1"-270"15,0 0-35-15,0 9-41 16,0 15-21-16,0 5 5 15,0 6 6-15,0-2-11 16,0-1-5-16,0-5-1 16,0-9-5-16,0-1-23 15,-2-3-29-15,2-5-71 16,0-5-97-16</inkml:trace>
  <inkml:trace contextRef="#ctx0" brushRef="#br0" timeOffset="114367.5414">7085 11998 56 0,'-2'-14'481'0,"2"-2"-347"15,0-10-51-15,7-11-9 0,7-8-23 16,7-4-27-16,4 2-11 15,-2 8-8-15,-2 12-2 16,-9 13 2-16,-4 14-3 16,-5 2-3-16,-3 27-4 15,0 12 2-15,-19 10 3 16,-9 2 2-16,0-2-2 15,4-11-4-15,7-8-14 16,8-14-13-16,4-9-10 16,5-9 1-16,0 0 11 15,0-17-12-15,0-15-4 16,0-8-87-16,3-8-150 0</inkml:trace>
  <inkml:trace contextRef="#ctx0" brushRef="#br0" timeOffset="114576.5534">7171 11761 196 0,'28'37'134'0,"1"12"-2"0,-5 18 6 16,-6 15-25-16,-8 15-21 15,-3 14-36-15,-4 5-6 16,-2-2 38-16,-1-13-69 16,-4-16-14-16,-17-15-5 15,-3-22 0-15,0-16 0 16,-3-15 0-16,2-13 0 0,3-4 0 15,1-2 0-15,6-15 0 16,3-12-16-16,12-6-84 16,3-10-108-1,19-6-357-15</inkml:trace>
  <inkml:trace contextRef="#ctx0" brushRef="#br0" timeOffset="116346.6546">8066 11916 179 0,'-23'0'136'16,"-2"6"-22"-16,12-2-3 15,4-2-28-15,4-1-25 16,5-1 2-16,0 0-16 0,0 0-3 16,23 0 9-1,22-1-28-15,30-12-17 16,23-1 2-16,2 2-5 15,-4 6-1-15,-23 6-28 0,-20 0-86 16,-12 13-137 0</inkml:trace>
  <inkml:trace contextRef="#ctx0" brushRef="#br0" timeOffset="116577.6679">8188 12248 655 0,'0'0'143'16,"0"0"-49"0,18 0-42-16,17 0-45 0,22 0 13 15,18 0 0-15,8-5-13 16,-7-3-5-16,-13 6-4 15,-15 2-45-15,-12 0-82 16,-2 2-116-16</inkml:trace>
  <inkml:trace contextRef="#ctx0" brushRef="#br0" timeOffset="117080.6966">9576 11509 379 0,'0'-7'222'16,"0"7"-137"-16,-9 0-4 16,-12 24-38-16,-8 31-28 15,-9 31 0-15,4 15 19 16,13 10-1-16,21-7-16 15,3-7-9-15,22-13-4 16,9-1 0-16,-3-13-8 16,-3-7-23-16,0-11-43 15,-4-12-63-15,6-14-130 0</inkml:trace>
  <inkml:trace contextRef="#ctx0" brushRef="#br0" timeOffset="117571.7247">9769 11929 576 0,'0'0'121'0,"0"14"-66"16,0 16-15-16,0 9-3 16,0 4 5-16,7-1-16 15,0-5-16-15,0-9-5 16,-4-6-4-16,0-13 2 15,-2-8-3-15,0-1 6 16,1-3 11-16,4-18 14 16,2-17-11-16,4-14-18 0,4-9-3 15,-2 7 0-15,-1 14 1 16,-3 19-2-16,-7 14 0 15,1 7 0-15,0 6-8 16,6 16 0-16,3 4 4 16,2 4 5-16,-1-1 1 15,-1-9 1-15,-3-2-2 16,-2-10 3-16,-4-3-3 15,-1-5 1-15,4 0 3 16,3-14 3-16,0-12-2 16,8-6-3-16,-2-3-1 15,-2 2 0-15,-1 6 1 16,-2 13-2-16,-3 13 1 0,3 1-1 15,1 26-2-15,0 17 3 16,-2 12 1-16,0 5-1 16,1-2 3-16,6-4-11 15,6-7-2-15,3-1-59 16,4-3-66-16,4-7-64 15</inkml:trace>
  <inkml:trace contextRef="#ctx0" brushRef="#br0" timeOffset="117765.7358">10500 12162 100 0,'0'-1'668'0,"0"1"-544"16,0 0-56-16,-2 11-44 15,-1 13-24-15,1 5 4 16,1 8-1-16,-3 1-1 15,3-4-5-15,1-2-24 16,0-5-32-16,0 0-86 16,15-8-114-16</inkml:trace>
  <inkml:trace contextRef="#ctx0" brushRef="#br0" timeOffset="117989.7486">10890 11719 697 0,'0'0'147'0,"0"0"-73"16,-2 13-46-16,-3 22-24 16,4 12 5-16,1 11 2 15,0 2-2-15,2-6-5 16,9-3-1-16,-5 2-9 15,-3-2-37-15,-3-5-15 16,0-7-84-16,-7-5-83 16</inkml:trace>
  <inkml:trace contextRef="#ctx0" brushRef="#br0" timeOffset="118137.7571">10774 12015 566 0,'23'-7'125'0,"13"-4"-54"16,11 2-35-16,7 0-31 15,-2 2-4-15,-1 7-46 16,-8 0-129-16</inkml:trace>
  <inkml:trace contextRef="#ctx0" brushRef="#br0" timeOffset="118669.7875">11273 11880 623 0,'-1'-3'188'0,"0"3"-94"0,-1 2-61 15,1 23-32-15,1 15-2 16,0 9 5-16,0 5 2 16,0 1-2-16,0-6-2 15,0-11 1-15,0-14-2 16,0-16-1-16,0-8 2 15,0 0-1-15,0-5 5 16,1-22 7-16,7-14-11 16,2-15-3-16,0-13 0 15,1 1-1-15,-3 7 1 16,0 15-3-16,-1 24-2 15,-2 19 2-15,4 3-5 0,2 20-3 16,3 12 9-16,-3 7-1 16,-5 1 1-16,-1-3 3 15,-4-9 0-15,1-7 1 16,1-8-1-16,-1-10 1 15,1-3 1-15,1 0 9 16,4-8 16-16,6-18-1 16,3-5-14-16,3-8-9 15,0 3 1-15,-3 9 0 16,-4 9-4-16,-1 9 0 15,-3 9 0-15,2 14 0 16,5 19 0-16,0 9 0 16,-2 7 0-16,2 1 0 0,4 2-9 15,8 4-53-15,11-7 14 16,2-1-52-16,0-6-167 15</inkml:trace>
  <inkml:trace contextRef="#ctx0" brushRef="#br0" timeOffset="118983.8055">11847 12201 231 0,'0'-26'544'16,"19"4"-461"-16,1 1 2 15,5 7-44-15,-1 6-22 16,-2 7-10-16,-4 1-4 15,-6 6-2-15,-7 20-4 16,-5 6 3-16,-5 11 0 16,-20 1-2-16,-1 1 0 15,-3-3 0-15,6-4 0 0,5-9 0 16,8 0 0-16,8-12 0 15,2-5 0-15,0-5 0 16,0-5 0-16,12-2 0 16,19 0 0-16,15-9 0 15,6-11 0-15,3-3 0 0,-1-2 0 16,-7 9-97-1,2 3-151-15</inkml:trace>
  <inkml:trace contextRef="#ctx0" brushRef="#br0" timeOffset="119327.8252">12219 11517 410 0,'23'0'142'0,"1"2"-33"15,5 27-18-15,4 18-16 16,0 17-11-16,-3 14-14 0,-3 7-7 16,-5 2-14-1,-7 0-19-15,-6-1-10 16,-9-1 0-16,0-4 0 15,-19 0 0-15,-7-10 0 0,-1-10 0 16,1-12-51-16,10-12-50 16,14-14-109-16</inkml:trace>
  <inkml:trace contextRef="#ctx0" brushRef="#br0" timeOffset="119732.8483">12786 11972 365 0,'0'-25'249'15,"17"-4"-166"-15,12-4-13 16,8 2-24-16,4 8-23 15,-3 9-1-15,0 7 1 16,-8 7-9-16,-4 4-7 16,-9 16-4-16,-9 6-3 15,-8 8 1-15,-12 2 1 0,-22 3 1 16,-11-3 1-16,-5-4-1 15,7-5-4-15,8-11-18 16,18-8-23-16,9-6-33 16,4-2-5-16,4-3 29 15,0-23-77-15,12-16-126 16</inkml:trace>
  <inkml:trace contextRef="#ctx0" brushRef="#br0" timeOffset="119883.857">12997 11846 421 0,'23'27'141'15,"2"11"-55"-15,-7 8-25 16,-2 5-7-16,-5-1-21 0,-1-3-24 15,-3-4-5 1,-6-6-16-16,0-8-62 0,-1-10-62 16,0-13-247-16</inkml:trace>
  <inkml:trace contextRef="#ctx0" brushRef="#br0" timeOffset="120174.8736">12834 11414 172 0,'-8'0'305'15,"3"0"-205"-15,0 0-25 16,1 3-24-1,4 2-13-15,0-5-6 0,0 4-1 16,16-3 16-16,23-1-13 16,22 0-4-16,17 0-13 15,11-10-7-15,-1-5-5 16,-12 2-5-16,-16 6-3 15,-13 5-28-15,-11 2-64 16,-16 0-80-16,-4 2-303 16</inkml:trace>
  <inkml:trace contextRef="#ctx0" brushRef="#br0" timeOffset="120492.8918">13332 11272 301 0,'0'0'125'0,"0"6"-21"16,0 8-11-16,7 1-25 16,13 2 4-16,11 0 6 15,5-2-31-15,5 2-11 16,-5 0-13-16,-5 3-1 15,-10 4-7-15,-7 0-6 16,-7 1-2-16,-6 0-2 16,-1 2-2-16,-7 0 3 15,-11 0 1-15,-6-4-5 0,-4 0-2 16,0-3 0-16,3-5 0 15,4-2 0-15,5-3-30 16,9 5-36-16,-2-1-88 16,0 0-129-16</inkml:trace>
  <inkml:trace contextRef="#ctx0" brushRef="#br0" timeOffset="124486.1202">3583 13597 463 0,'0'-22'103'16,"0"8"-24"-16,-1 13-12 15,-3 1-20-15,2 12-29 16,2 22-26-16,0 18 19 0,0 14 15 15,0 6-4 1,0 3-11-16,0-5-6 16,0-3-1-16,0-8-2 15,0-14-1-15,0-18-1 0,0-11 1 16,0-15-1-16,0-1 4 15,0-1 11-15,4-18 13 16,0-17-7-16,2-20-17 16,5-13-4-16,0-14 0 15,5 3 1-15,1 15-1 16,-2 24-4-16,-4 27-6 15,-1 14-2-15,-3 15-3 16,3 19 7-16,0 6 6 16,0 1 0-16,-5 0 0 15,-2-9 2-15,0-8 0 16,-1-10 0-16,3-10 1 0,-3-4-1 15,3 0 6-15,3-14 14 16,4-15 9-16,4-14-16 16,2-6-8-16,-2 0-2 15,0 9-1-15,0 14-2 16,-1 11 0-16,5 10-3 15,2 5-2-15,4 25 1 16,2 22-1-16,-4 19 1 16,-3 9 3-16,-3 3-2 15,-4-11 3-15,-1-8-13 16,0-14-40-16,-2-13-73 15,6-11-101-15</inkml:trace>
  <inkml:trace contextRef="#ctx0" brushRef="#br0" timeOffset="124821.1394">4231 14103 449 0,'0'-24'293'15,"9"-5"-209"-15,11-3-17 16,4 1-34-16,3 6-15 15,-2 9-4-15,0 11-9 16,-5 5-6-16,-5 13 0 16,-6 16-3-16,-9 13-1 0,0 12 3 15,-23 8 4-15,-6 4 1 16,-3-3 2-16,7-11 2 15,8-12-1 1,8-11 4-16,7-13-6 16,2-6-3-16,0-7 4 15,7-3 0-15,16 0 3 0,4-15 6 16,15-10-11-16,1-5-3 15,4-2-33-15,6 1-42 16,4 4-128-16,5-2-269 16</inkml:trace>
  <inkml:trace contextRef="#ctx0" brushRef="#br0" timeOffset="125292.1663">4787 13825 564 0,'0'-41'173'16,"0"-5"-76"-16,4 7-15 15,3 12-55-15,3 10-16 16,2 17-5-16,1 0-5 16,2 29-5-16,-3 8 1 15,-6 8 2-15,-6-1 0 16,-3-3-1-16,-14-1 2 15,-2-8-6-15,-3-9-10 16,8-9-6-16,4-6 9 16,4-8-17-16,6-8 9 15,0-23-8-15,5-10-15 16,9-8 20-16,3 8-28 0,1 7 24 15,-1 15 25-15,-3 15 4 16,4 4 10-16,3 21 16 16,-1 20 4-16,-2 18 19 15,-9 16 0-15,-6 14-5 16,-3 14-19-16,-10 8-5 15,-11 0 1-15,-3-7 11 16,-4-11-13-16,1-16-1 16,-1-17-14-16,8-18-5 15,4-15 0-15,6-17 0 16,7-10 0-16,-2-1 0 15,-2-20 0-15,3-13 0 16,4-12-57-16,0-22-43 0,22-14-125 16</inkml:trace>
  <inkml:trace contextRef="#ctx0" brushRef="#br0" timeOffset="125572.1823">5337 14101 551 0,'0'-5'133'16,"14"-1"-37"-16,18-5-20 0,5-2-37 16,10-3-25-16,0 4-7 15,-5 3-5-15,-7 9-9 16,-1 0-110-16,6 11-197 15</inkml:trace>
  <inkml:trace contextRef="#ctx0" brushRef="#br0" timeOffset="126142.2149">6047 13837 687 0,'-6'-7'109'0,"1"5"-44"15,3 2-18-15,2 2-37 16,0 22-20-16,0 13 8 16,1 9 5-16,3-1 1 15,-2-6-1-15,0-5-1 16,-2-13-2-16,0-10 1 15,2-8-1-15,-1-3 2 16,1 0 5-16,2-11 5 16,0-21 2-16,3-15-7 15,4-16-7-15,2-9 1 16,-2 3-2-16,1 15 0 15,-4 22 1-15,1 21-2 0,3 11-3 16,5 14-7-16,7 19 7 16,-2 9 2-16,-1 1 2 15,-5-1 1-15,-4-11 0 16,-6-9-2-16,-1-11 2 15,-4-7 0-15,1-4 1 16,0 0 4-16,2-5 5 16,5-19 4-16,7-11-6 15,6-11-5-15,2-1-1 16,1 4-1-16,-5 12 0 15,-5 16 0-15,0 15-2 16,0 6 3-16,1 32 0 0,1 14 1 16,-5 11-1-16,-3 8-2 15,-2-7 0-15,4 1-9 16,0-6-25-16,9-4-5 15,-1-6-59-15,0-8-40 16,-3-12-124-16</inkml:trace>
  <inkml:trace contextRef="#ctx0" brushRef="#br0" timeOffset="126330.2257">6694 14064 678 0,'0'-2'177'15,"0"2"-78"-15,0 0-45 16,0 4-39-16,0 17-15 0,0 10-4 15,5 6 6-15,0 1 0 16,-1-5-9 0,-1-6-37-16,1-5-44 0,-3-5-106 15,7-2-325-15</inkml:trace>
  <inkml:trace contextRef="#ctx0" brushRef="#br0" timeOffset="126862.2561">6948 14041 576 0,'-5'-35'131'15,"4"1"-44"-15,1-1-11 0,0 10-46 16,0 7-21-16,4 7-6 15,3 5-1-15,4 0-1 16,5-5-4-16,6-7 4 16,3-4-1-16,-1-7 1 15,0 0 2-15,-8 0-2 16,-6 5 2-16,-3 7 10 0,-6 2 7 15,-1 2-5 1,0 1-6-16,0 3-6 16,0 2-2-16,0 2 0 15,3-4 0-15,-1 1-1 0,-1 1 0 16,-1 2 0-16,3 0 0 15,0 0-1-15,1 2 1 16,2 0-2-16,5 3 1 16,3 2-2-16,2 13-2 15,3 11 1-15,-4 9 1 16,-6 2 1-16,-2 7 1 15,-7-5 1-15,0-3 1 16,-1-2 3-16,-14 0 3 16,-7-2 0-16,-6-4-2 15,3-4-4-15,6-10-3 16,6-6-7-16,6-8-7 15,0 0-6-15,-1-12-8 16,0-20-27-16,3-21-38 0,5-11-75 16,0-5-179-16</inkml:trace>
  <inkml:trace contextRef="#ctx0" brushRef="#br0" timeOffset="127109.2702">7246 13653 288 0,'10'31'250'15,"4"8"-108"-15,1 8-37 16,-1 11-24-16,-4 14-26 15,-5 5-15-15,-3 4-21 16,1 7 1-16,0 0 3 0,0 0-23 16,-3-7 0-1,0-18 0-15,-10-13 0 0,-11-18 0 16,-9-10 0-16,-7-10 0 15,-9-12 0 1,-7 0 0-16,-2-14 0 16,0-16-53-16,9-4-41 0,14-7-100 15,13-2-338-15</inkml:trace>
  <inkml:trace contextRef="#ctx0" brushRef="#br0" timeOffset="128089.3263">3687 15087 242 0,'-43'-1'100'16,"19"1"-82"-16,6 0 58 15,8 0-17-15,7 0-15 16,3 0-14-16,0 0-15 15,0 0-5-15,0 0 3 16,0 0 4-16,0 0 3 16,0 0 2-16,1 0 3 15,17-3 0-15,14-3 6 16,22-1-13-16,19 0-10 15,19-2-4-15,15 4 2 16,4 1 0-16,4-1-2 0,0 2 6 16,1 2-1-1,0-1-6-15,4 1 3 16,8-5-2-16,0 1 0 0,-1 2-2 15,-6 0 0-15,-7 3-2 16,-11 0 2 0,-13 0 0-16,-12 9-2 0,-6-1 0 15,3-1 1-15,3-7 5 16,5 0 2-16,1 0 1 15,-3-13-2-15,1 1-4 16,-3-1 1-16,3 2-1 16,-5 4-3-16,4-1 0 15,-8 8 1-15,2 0 4 0,-1 0 2 16,1 7-7-1,3-3 5-15,3-3-1 16,2-1-2-16,2 0 2 16,-3-4-4-16,1-9 3 0,-11 1-4 15,-12 0 3 1,-16 2-3-16,-22 6 2 0,-16-1-18 15,-10 5-49-15,-30 0-72 16,-14 9-248-16</inkml:trace>
  <inkml:trace contextRef="#ctx0" brushRef="#br0" timeOffset="129110.3847">4520 15937 400 0,'-2'-12'111'0,"2"5"-22"15,0 7-18-15,0 0-29 16,0 14-29-16,0 15-15 16,5 16 30-16,0 4 1 15,-3 0-6-15,1-8-15 0,0-7-4 16,-1-9-2-1,2-14-1-15,-4-7 2 16,2-4 1-16,-2 0 14 16,2-23 24-16,4-15-16 0,2-18-21 15,6-17-7-15,-1-6 2 16,4 8 0-16,-4 16-2 15,-5 23 0-15,-2 24-1 16,-3 8-4-16,4 32-10 16,-2 14 13-16,3 12 3 15,1-3 1-15,1-1 0 16,3-13 1-16,1-5-1 15,-3-11-1-15,-2-8 3 16,-4-12-2-16,-2-3-1 16,1-2 2-16,2-11 5 15,2-18 4-15,3-16-9 16,1-9 2-16,3-2-3 0,-3 13-1 15,-1 17 1-15,-4 18 7 16,2 8 4-16,3 20-14 16,3 18 2-16,2 9 4 15,-3 9-1-15,2-4-2 16,-1-4-1-16,2-2-28 15,0-3-37-15,1-2-43 16,1-7-25-16,0-3-144 16</inkml:trace>
  <inkml:trace contextRef="#ctx0" brushRef="#br0" timeOffset="129331.3973">5181 16131 730 0,'-4'0'115'16,"2"0"-28"-16,1 0-50 15,1 10-29-15,0 15-13 16,0 10 8-16,3 5 0 16,0-1 0-16,1-4-2 15,-2-5-17-15,1 0-36 16,-1-5-51-16,0-1-58 15,1-5-269-15</inkml:trace>
  <inkml:trace contextRef="#ctx0" brushRef="#br0" timeOffset="129640.415">5467 15754 483 0,'3'-17'107'0,"-3"10"-18"16,0 7 19-16,0 0-37 15,0 0-42-15,0 14-16 0,0 15-6 16,1 14 10-16,6 11 10 15,2 3-4 1,-2-4-7-16,1-4-8 16,-1-3-5-16,-2-6-1 0,-2-10-2 15,-2-3-2-15,-1-9-32 16,0 0-41-16,-1-1-65 15,-12-2-59-15</inkml:trace>
  <inkml:trace contextRef="#ctx0" brushRef="#br0" timeOffset="129802.4243">5346 16000 630 0,'0'-2'87'0,"18"-1"-8"15,17-1-50-15,18-1-8 16,10-1-13-16,1 3-4 0,-1 3-42 15,-7 0-100-15,-3 0-307 16</inkml:trace>
  <inkml:trace contextRef="#ctx0" brushRef="#br0" timeOffset="130344.4553">5957 15879 697 0,'-12'-8'135'15,"3"4"-66"-15,3 4-9 16,0 0-39-16,4 14-27 15,0 13-4-15,2 8 8 0,0 5 1 16,0-6 0-16,5-2 3 16,0-11-2-16,-3-4 1 15,-1-6-1-15,1-10 0 16,-1-1 1-16,1 0 3 15,-2 0 3-15,4-14 0 16,-4-13-3-16,4-10-2 16,3-14-2-16,3-11-2 15,4-4 2-15,4 0-1 16,-2 20-1-16,1 19-1 15,2 22-3-15,0 5-1 16,-1 29-2-16,0 11 3 16,-5 6 5-16,-7-1 1 0,-4-6 1 15,-2-8 0 1,0-11 2-16,0-8-4 0,2-9 3 15,0-3-2 1,1 0 3-16,-1 0 8 16,3-11 15-16,4-13-2 15,1-13-24-15,9-6 0 0,0 2 0 16,-1 12 0-16,-2 18 0 15,4 11 0-15,-1 8-2 16,4 21-1-16,2 12 0 16,-7 5 1-16,2 3 2 15,-1-8-1-15,1 3-19 16,5-2-32-16,0-3-30 0,3-5-75 15,-1-8-180 1</inkml:trace>
  <inkml:trace contextRef="#ctx0" brushRef="#br0" timeOffset="130686.4748">6628 15942 570 0,'0'-2'196'0,"0"-1"-111"15,0 0 7-15,2-2-42 16,11 1-36-16,2 2-12 15,2 2-1-15,-2 0-1 16,-2 6-1-16,-4 14 0 16,-3 8 0-16,-6 5 1 15,0 2 2-15,-9 3 3 16,-4-5 2-16,-2-2-5 0,1-2-2 15,4-3 0-15,-1-1 0 16,0-4 0-16,4-4 0 16,2-8 0-16,5-4 0 15,2-5 0-15,19 0 0 16,8-3 0-16,8-11 0 15,5-4 0-15,-1 1 0 16,0 3-47-16,-4 6-101 16,-4 1-129-16</inkml:trace>
  <inkml:trace contextRef="#ctx0" brushRef="#br0" timeOffset="130956.4903">7030 15283 613 0,'0'4'115'16,"11"34"-46"-16,12 23 25 15,9 26-30-15,2 15-27 16,-2 6-6-16,-6-1-31 15,-8-2 0-15,-16-7 0 16,-2-4 0-16,-20-5 0 16,-13-8 0-16,-5-16 0 0,1-14 0 15,3-22-16-15,-2-15-67 16,3-11-97-16,5-3-380 15</inkml:trace>
  <inkml:trace contextRef="#ctx0" brushRef="#br0" timeOffset="131578.5259">4342 15511 310 0,'-14'0'186'16,"-35"44"-143"-16,2 5 40 16,2 10-12-16,5 10-9 15,8 6-1-15,11 9-13 16,13 0-6-16,8 8-13 15,8-4-6-15,15-2 3 16,5-7-11-16,4-9-9 0,-1-7-5 16,0-5 0-16,-5-4-2 15,-5-4-17-15,-3-7-31 16,-2-2-64-1,6-4-88-15</inkml:trace>
  <inkml:trace contextRef="#ctx0" brushRef="#br0" timeOffset="132185.5606">7773 14464 287 0,'-10'0'202'0,"10"5"-97"16,0-2-24-16,3-3-12 0,19 0-15 15,20-3-27-15,12-7-21 16,11 5-4-16,-2 5-1 16,-3 0-40-16,-5 19-86 15,-6 3-285-15</inkml:trace>
  <inkml:trace contextRef="#ctx0" brushRef="#br0" timeOffset="132366.5709">7864 14682 614 0,'9'0'142'0,"22"-11"-66"16,17-4-17-16,6-2-43 15,4 4-13-15,0 13-6 16,-4 0-72-16,10 19-114 15,7 8-378-15</inkml:trace>
  <inkml:trace contextRef="#ctx0" brushRef="#br0" timeOffset="132681.5889">8690 14483 644 0,'0'-46'128'0,"0"-16"-46"15,17-6-23-15,5 0-45 16,8 8-8-16,1 18-2 16,7 20-4-16,3 17-2 15,-3 8 0-15,-5 33 1 16,-9 13-2-16,-12 13 0 15,-12 6 1-15,-12-3 2 16,-17-7-2-16,-8-9 1 16,-1-15 4-16,3-10-9 15,4-12-8-15,7-12-13 16,3 0-23-16,9-16-31 0,5-9-19 15,6-15-161-15</inkml:trace>
  <inkml:trace contextRef="#ctx0" brushRef="#br0" timeOffset="132849.5986">8935 14225 292 0,'11'45'153'16,"0"8"-13"-16,-4 0-46 16,1 1-29-16,-1-4-27 15,0-6-18-15,-3-7-14 16,-3-5-4-16,-1-4-22 15,0-4-62-15,-5-4-84 16,-5-3-262-16</inkml:trace>
  <inkml:trace contextRef="#ctx0" brushRef="#br0" timeOffset="133197.6185">8451 13771 261 0,'-8'-14'131'0,"0"3"-79"16,0 7 6-16,5 1-16 15,0 3-18-15,1 0-20 16,2 0-3-16,0 0-6 0,0 0 3 16,0 0 8-16,0 0 18 15,13 0 22-15,17 0 13 16,14-6 11-1,16-9-42-15,6 1-6 0,2-1-10 16,-4 6-8-16,-4 4-3 16,-4 5-3-16,-8 0-52 15,-5 2-45-15,-6 8-88 16</inkml:trace>
  <inkml:trace contextRef="#ctx0" brushRef="#br0" timeOffset="133506.6361">8969 13561 381 0,'0'-4'230'16,"0"3"-127"-16,7-1-42 15,10 2-25-15,7 0-12 16,-3 2-1-16,-1 13-3 15,-6 2 1-15,-4 4 0 16,-5 1-2-16,-5 2-1 16,0 8-1-16,-10 6-1 15,-11 1-1-15,-1-7-3 16,3-8-6-16,8-10-6 0,8-7 0 15,3-7 0-15,0 0 0 16,0 0-10-16,0 0-29 16,7-4-38-1,7-6-97-15,10-7-174 0</inkml:trace>
  <inkml:trace contextRef="#ctx0" brushRef="#br0" timeOffset="134767.7083">11493 13404 198 0,'15'-17'135'16,"-7"17"2"-16,-8 0-30 15,0 0-38-15,-8 10-40 16,-10 21 6-16,-10 20 18 16,-2 26 9-16,0 17-5 0,7 20-22 15,6 7-11-15,11 0-10 16,6-2-7-16,6-14-6 15,13-13 0 1,2-17 0-16,5-17 0 0,-2-16 1 16,2-14-18-16,-1-10-47 15,-2-3-98-15,-4-5-111 16</inkml:trace>
  <inkml:trace contextRef="#ctx0" brushRef="#br0" timeOffset="135957.7763">11907 13785 352 0,'-4'-6'133'15,"-2"11"-57"1,-2 26-7-16,-4 19-10 0,3 14 0 15,5 8-12-15,4 4-22 16,0-4-6-16,0-9-6 16,2-7 6-16,3-8-12 15,-5-10-6-15,0-6 2 16,0-5-22-16,-8-6-35 15,0-4-51-15,7-2-179 0</inkml:trace>
  <inkml:trace contextRef="#ctx0" brushRef="#br0" timeOffset="136367.7998">12128 13791 325 0,'-2'-7'253'0,"0"2"-181"16,2 2-1-16,0 3-20 16,0 0-16-16,0-5-17 15,16-4-11-15,9-3 7 16,7-8-8-16,5 3-3 15,-5 3 1-15,-5 8 1 0,-7 6 7 16,-1 0-5 0,-8 16-6-16,-2 5 0 0,-3 6 5 15,-3 4 4-15,-3 3 4 16,0 10 0-16,0 9 0 15,-8 3 1-15,0-2-2 16,0 6-2-16,-1-8-3 16,4-6 0-16,-3-3 12 15,4-11-17-15,0-10-1 16,2-6-2-16,-1-7-9 15,1-2-25-15,2 2-35 16,0 0-39-16,7 4-32 16,14-6-236-16</inkml:trace>
  <inkml:trace contextRef="#ctx0" brushRef="#br0" timeOffset="136609.8136">12958 13874 596 0,'-14'5'142'16,"-7"27"-67"-16,-9 15-6 16,-3 11-24-16,-1 10-26 15,5-1-6-15,6-4-6 0,5-9-4 16,3-13-3-16,3-12 0 15,3-12-30-15,3-6-46 16,2-3-49 0,1-6-93-16</inkml:trace>
  <inkml:trace contextRef="#ctx0" brushRef="#br0" timeOffset="136761.8223">12717 13987 491 0,'5'0'127'0,"11"17"-54"16,8 12-10-16,0 4-41 15,4 5-16-15,1 2-4 0,0 1-70 16,0 7-68 0,4 3-279-16</inkml:trace>
  <inkml:trace contextRef="#ctx0" brushRef="#br0" timeOffset="137108.8422">13286 13822 491 0,'0'-17'126'16,"0"-5"-30"-16,5-5-28 15,9-1-32-15,5 1-12 16,3 7-9-16,-1 6-10 0,-1 11-1 16,-4 3-5-16,-5 16-1 15,-1 13-2-15,-8 4 4 16,-2 4-7-16,-9-6 11 15,-12-2 1-15,-3-2 1 16,0-8-2-16,2-4 1 16,0-6-9-16,2-4-32 15,0-2-50-15,4-3-19 16,6 0-143-16</inkml:trace>
  <inkml:trace contextRef="#ctx0" brushRef="#br0" timeOffset="137293.8528">13390 13791 438 0,'6'14'146'16,"1"18"-53"-16,-2 14 6 15,1 12-19-15,1 2-25 16,-1 8-23-16,2-5-11 16,-1-7-11-16,0-4-6 15,3-13-1-15,-2-11-2 16,1-10-3-16,0-8-35 15,-1-2-34-15,2-1-53 16,2-2-112-16</inkml:trace>
  <inkml:trace contextRef="#ctx0" brushRef="#br0" timeOffset="137473.8631">13721 14161 643 0,'0'0'146'16,"-1"0"-75"-16,1 0-35 15,0 0-33-15,0 0-11 16,3 0-41-16,4 0-59 16,2 0-38-16,-3 0-219 15</inkml:trace>
  <inkml:trace contextRef="#ctx0" brushRef="#br0" timeOffset="137893.8871">13920 13706 457 0,'27'-38'139'0,"3"5"-85"15,0 10-24-15,-5 11 12 16,-3 9-10-16,-4 3-13 16,-1 0-8-16,-4 15 1 15,-2 7-3-15,-1 8-1 16,-7 4 4-16,-3 6 0 15,-3 7-3-15,-18 2-3 16,-9 11 2-16,-1-2 1 16,0-2-1-16,5 0-2 15,5-11-1-15,10-4 0 16,4-8-2-16,7-2-3 15,0-6 0-15,12-2 12 16,3-3-7-16,5-6 4 0,1-6 0 16,-3-5-6-16,-2-3 3 15,-8 0 0-15,-3-8 3 16,-5-9 1-16,0-8-4 15,-8-11-5-15,-10-17-1 16,-5-11 0-16,1-19 1 16,2-7-7-16,9-4-37 15,7 14-44-15,4 24-75 16,15 25-222-16</inkml:trace>
  <inkml:trace contextRef="#ctx0" brushRef="#br0" timeOffset="138707.9336">14657 14087 376 0,'-12'0'190'0,"0"0"-94"0,6 0-2 16,2 0-23-16,4 0-19 16,0 0-12-16,0 0-15 15,0 0-8-15,10 0-14 16,17 0-5-16,14-4 4 15,16-6 7-15,5 1-4 16,0 3-25-16,-4 6-87 16,14 0-130-16</inkml:trace>
  <inkml:trace contextRef="#ctx0" brushRef="#br0" timeOffset="139689.9898">15695 13788 315 0,'-8'-9'148'0,"8"6"-32"15,5-2-27-15,18-13-14 16,20-7-10-16,10-7-27 16,2 0-16-16,-7 9-13 15,-12 16-2-15,-13 7 4 16,-9 0-9-16,-7 27-7 15,-7 13-2-15,-7 15 11 16,-18 5 2-16,-10 4-3 0,-8 6-2 16,0-2 2-16,5 4-2 15,10-7 14-15,11-8-2 16,16-12-4-16,1-12-1 15,11-9 1-15,7-8 3 16,5-8-4-16,4-8 0 16,-1 0 2-16,-2-6-2 15,-3-12-4-15,-5-5 2 16,-9-5 1-16,-6-6-4 15,-1-10-3-15,-11-2 0 16,-13-7 0-16,-7-6-11 16,0 2-4-16,1 1-7 15,8 10-17-15,12 15-33 16,6 22-62-16,4 9-17 0,7 19-319 15</inkml:trace>
  <inkml:trace contextRef="#ctx0" brushRef="#br0" timeOffset="139906.0022">16272 14062 608 0,'0'-12'167'0,"0"6"-86"0,0 3-44 15,0 3-28-15,0 0-18 16,0 2-9 0,0 10-28-16,0 4-30 15,0 2-21-15,11-2-232 0</inkml:trace>
  <inkml:trace contextRef="#ctx0" brushRef="#br0" timeOffset="140249.0218">16637 13621 612 0,'-4'0'137'0,"-3"0"-44"16,-4 0-46-16,0 11-34 15,1 12-10-15,0 17-1 0,5 11 0 16,5 6-1-1,0 3 1-15,9-3-3 0,16-5-1 16,14-6-5-16,11 0 0 16,5-10 15-16,-2-6-8 15,-9-5 2-15,-13-4 2 16,-14-5-5-16,-12-6 1 15,-5 0-3-15,-10 0 2 16,-15-2 2-16,-13 1 7 16,-5-4-3-16,3-5-3 15,0 0-3-15,4-1-30 16,3-15-12-16,11-3-43 15,6-7-60-15,8-7-245 16</inkml:trace>
  <inkml:trace contextRef="#ctx0" brushRef="#br0" timeOffset="140434.0324">16676 13632 660 0,'8'-8'149'0,"23"-4"-73"16,12-3-42-16,13-2-28 15,5 8-4-15,-4 4-2 16,-1 5-53-16,3 0-138 0,7 0-216 16</inkml:trace>
  <inkml:trace contextRef="#ctx0" brushRef="#br0" timeOffset="140796.0531">17617 13808 316 0,'0'-17'151'0,"0"9"-26"15,-2 4-47-15,-9 4-19 16,-4 0-17-16,-6 19-19 15,-4 16-12-15,-8 15 6 16,0 10 3-16,5 5-9 16,-1 0-6-16,5-5-3 15,2-10-1-15,1-6-9 16,-2-12-35-16,4-9-53 15,1-8-121-15,10-10-167 16</inkml:trace>
  <inkml:trace contextRef="#ctx0" brushRef="#br0" timeOffset="140959.0624">17354 13940 56 0,'3'0'481'0,"4"3"-386"16,3 24-34-16,7 9-11 15,6 10-18-15,7 0-14 16,5-2-11-16,3-7-5 15,-3-2-66-15,4-6-67 16,1-4-293-16</inkml:trace>
  <inkml:trace contextRef="#ctx0" brushRef="#br0" timeOffset="141244.0787">17844 13837 618 0,'0'-63'77'0,"4"10"-19"16,13 10-15-16,-4 17-24 15,6 15-5-15,5 11-4 16,4 0-2-16,2 23-6 16,-5 9-3-16,-11 5 2 15,-8 6 5-15,-6-4-6 16,-7-3 3-16,-19-2-3 15,-5-8 4-15,-7-8 3 16,5-6-8-16,10-10-20 0,8-2-16 16,10 0-14-1,5-17-18-15,0-9-20 0,15-3-86 16,5-9-24-16</inkml:trace>
  <inkml:trace contextRef="#ctx0" brushRef="#br0" timeOffset="141374.0861">17970 13737 210 0,'14'0'145'0,"-5"13"-38"0,-1 16-35 15,-3 9 8-15,-1 13-18 16,-1 7-18-16,-1 0-10 15,-1 5-16-15,1-6-8 16,2-6-7-16,-1-11-12 16,3-4-85-16,3-4-200 15</inkml:trace>
  <inkml:trace contextRef="#ctx0" brushRef="#br0" timeOffset="141569.0973">18292 14155 612 0,'-3'4'143'0,"2"13"-47"16,-1 4-35-16,1 3-36 16,-1-4-18-16,2-4-1 15,0-3-5-15,0-6-19 16,0-4-56-16,0 1-77 15,2-4-109-15</inkml:trace>
  <inkml:trace contextRef="#ctx0" brushRef="#br0" timeOffset="141975.1205">18468 13698 646 0,'11'-11'123'15,"17"-6"-52"-15,9-1-35 16,3 7-20-16,-6 5-11 15,-9 6-1-15,-10 1 1 16,-8 21-3-16,-5 7-3 16,-2 7 0-16,-5 8 10 15,-14 2 1-15,-10 7-3 16,-3 1-1-16,-1-2-3 15,4 1-4-15,7-2 2 0,8-8 0 16,7-8-2 0,6-10 1-16,1-9-1 0,0-3 0 15,15-7 2-15,10-6 6 16,11 0 3-16,1-17-3 15,-4-2-2-15,-11-3-6 16,-12 0-2-16,-10-3-1 16,-2-5 0-16,-20-5-9 15,-10-8 3-15,-5-6 4 16,-1-1-9-16,7 2-26 15,7 19-50-15,11 12-21 16,13 14-302-16</inkml:trace>
  <inkml:trace contextRef="#ctx0" brushRef="#br0" timeOffset="142276.1377">18889 13217 616 0,'12'0'105'15,"7"29"-47"-15,15 20-2 16,2 26 6-16,-6 19-23 15,-7 19 0-15,-8 8-10 0,-7 3-12 16,-8 0-15 0,0-8-2-16,-10-10 0 0,-10-9 0 15,-2-15 0 1,4-20 0-16,2-19 0 0,-3-15-3 15,-2-11-128-15,-3-9-127 16</inkml:trace>
  <inkml:trace contextRef="#ctx0" brushRef="#br0" timeOffset="143502.2079">11677 15129 254 0,'-8'-10'181'15,"8"7"-74"-15,0 3-19 16,0 0-29-16,0 0-14 16,5 0-17-16,13 0-2 15,11 0 9-15,12-4-7 16,6 1-17-16,10-1-5 0,11-1-4 15,12 2-1-15,14-3 3 16,7 1-2 0,6-4 1-16,3-2-1 0,-4-1-1 15,3 2 0-15,-5 0-1 16,-5 1 0-16,2 1 0 15,2-1 1-15,1 2-1 16,-5-7 1-16,-5 3-6 16,-13 0-1-16,-7-1 3 15,-11 6 2-15,-8 3 0 16,-2 1 0-16,-6 2 1 15,1 0-1-15,-2 0 1 16,0 0-1-16,3 0 1 16,2 0 1-16,4 0-1 15,-2 0 0-15,4 0-1 16,-4 0 1-16,3 0 0 0,2 0 1 15,1 0-2-15,5-1-4 16,4-7-5-16,2 3 4 16,2-2 2-16,1 6 3 15,0 1-1-15,7 0 1 16,5 0 2-16,5 7-1 15,7-4 1-15,5-3-2 16,6 0 2-16,6 0-2 16,8 0 1-16,4 0 1 15,-1 0-1-15,0-3 1 16,-2-1-2-16,5-1 1 15,8 0-1-15,9 1 1 0,11-1-1 16,0 0 3-16,6-2-3 16,-5 2 2-16,-1-5-2 15,-1 2 2-15,-2-6-2 16,-1 0 1-16,-11-1 0 15,-13 1-4-15,-20 2-10 16,-23 1-27-16,-22 5 4 16,-24 0 0-16,-21 4 1 15,-18 2-46-15,-6 0-205 16</inkml:trace>
  <inkml:trace contextRef="#ctx0" brushRef="#br0" timeOffset="144064.24">13627 15559 426 0,'2'0'149'16,"-2"16"-79"-16,-11 12-19 15,-4 16 19-15,1 12-1 16,4 9-5-16,3 5-16 0,7 3-13 15,0-1-11-15,3 0-7 16,6-3-17-16,-2 1 0 16,2-5 0-16,-3-7 0 15,2-12 0-15,4-12-4 16,6-16-103-16,15-10-107 15,11-8-220-15</inkml:trace>
  <inkml:trace contextRef="#ctx0" brushRef="#br0" timeOffset="144881.2867">14100 15848 285 0,'12'-19'112'0,"13"-2"-19"0,16-3 2 16,-2 10-51-16,1 5-19 15,-5 6 6-15,-7 3 1 16,-10 9-11-16,-11 11-8 16,-7 9 1-16,-7 5 2 15,-19 4 11-15,-10 6-2 16,-3-1-4-16,1 3-6 15,5-3-7-15,6 2-4 16,4-1-2-16,9 1 0 16,8-6-1-16,6-6 0 15,0-10-1-15,16-8-4 16,9-11 8-16,4-4 10 0,4-4-5 15,-3-13-1-15,-4-3-4 16,-8-3-1-16,-7-2 2 16,-8-4-2-16,-3-6 1 15,-7-3-2-15,-14-3-3 16,-9-4 1-16,-3-1-2 15,5 6-14-15,1 8-7 16,9 11-16-16,8 13-34 16,10 8-65-16,0 11-126 15</inkml:trace>
  <inkml:trace contextRef="#ctx0" brushRef="#br0" timeOffset="145094.2989">14497 16104 82 0,'-1'-13'662'16,"1"13"-537"-16,0 0-61 15,0 0-40-15,0 0-26 16,0 5-7-16,11 5-31 15,5 0-44-15,6 7-57 16,2 0-249-16</inkml:trace>
  <inkml:trace contextRef="#ctx0" brushRef="#br0" timeOffset="145401.3165">14820 15716 552 0,'-20'-15'121'0,"-2"15"-44"16,2 3-37-16,3 12-21 15,8 10-18-15,8 6 4 16,1 7 0-16,10 6 2 16,11-1 3-16,4 0-2 15,1-3-1-15,-1 0-4 16,-5-5 0-16,-6-6-1 0,-5-4 0 15,-8-9-4 1,-1-2 4-16,0-6-1 16,-3-5 6-16,-8 2 7 15,-10-3-2-15,-2 0-8 0,-6-2-4 16,-3 0-25-16,7 0-55 15,5-3-69-15,12-11-259 16</inkml:trace>
  <inkml:trace contextRef="#ctx0" brushRef="#br0" timeOffset="145558.3255">14796 15707 517 0,'14'0'144'15,"12"-3"-57"-15,10 0-43 16,5 0-35-16,3 0-5 0,2 3-19 15,-5 0-101-15,-1 0-298 16</inkml:trace>
  <inkml:trace contextRef="#ctx0" brushRef="#br0" timeOffset="145971.3491">15238 15838 196 0,'13'-14'108'0,"-4"1"-12"16,-7 6 21-16,1 0-25 15,-3 4-19-15,0 3 20 16,0 0-33-16,3 3-23 16,3 16-25-16,3 15-3 15,2 10 9-15,-2 8-4 0,1 5-5 16,-7-4-6-16,1 0 1 15,-4-6-2 1,0-2-41-16,-13-4-7 16,-1-6-77-16,0-12-96 0</inkml:trace>
  <inkml:trace contextRef="#ctx0" brushRef="#br0" timeOffset="146122.3577">15210 16037 429 0,'31'-6'132'0,"9"-2"-64"15,12-3-50 1,6 1-12-16,3 1-36 16,-1 2-200-16</inkml:trace>
  <inkml:trace contextRef="#ctx0" brushRef="#br0" timeOffset="146370.3719">15745 15633 641 0,'-1'-13'114'15,"-1"13"12"-15,2 5-55 16,0 29-49-16,0 16-15 16,0 11 6-16,5 14 5 15,0-2-7-15,1-8-11 16,-6-7 0-16,0-8 0 15,0-8 0-15,0-8 0 0,0-6-21 16,0-12-43-16,0-7-62 16,2-2-45-16,10-4-450 15</inkml:trace>
  <inkml:trace contextRef="#ctx0" brushRef="#br0" timeOffset="146742.3932">15954 15709 523 0,'0'0'95'0,"0"0"-16"16,3 0-12-16,18 0-25 15,7-2 5-15,10-7-14 16,0-2-6-16,-3 2-9 15,-4 0-5-15,-7 6-4 16,-4 3 2 0,-1 0-4-16,-3 6-5 0,-4 13-2 15,-1 6 0-15,-5 9 0 16,-3 6 7-16,0 6 1 15,-3 3 4-15,0-2 0 16,0-2-1-16,0-2-11 0,0-8 0 16,0-6 0-1,0-6 0-15,-5-6 0 0,2-3 0 16,0-2 0-16,1-6-39 15,2 3-85-15,2 0-52 16,19-1-364-16</inkml:trace>
  <inkml:trace contextRef="#ctx0" brushRef="#br0" timeOffset="147041.4103">16544 15277 52 0,'-3'-12'542'0,"3"14"-463"16,0 38-22-16,24 11-16 15,18 18 52-15,6 23-39 0,6 9-11 16,-11 4-14-1,-13-4-3-15,-15-4-19 0,-15-13-7 16,-12-7 0-16,-17-9 0 16,-5-4 0-16,0-14 0 15,9-14 0-15,10-13 0 16,7-12-30-16,5-6-91 0,3-2-74 15,5-3-383 1</inkml:trace>
  <inkml:trace contextRef="#ctx0" brushRef="#br0" timeOffset="147671.4463">19646 14333 501 0,'-6'1'130'0,"6"-1"-54"16,0 3 17-16,16 2-32 15,18-2-49-15,16 0 13 16,16-3-12-16,6 0-9 0,1 0-16 15,-7 0-82 1,-1 0-82-16,-7 9-190 16</inkml:trace>
  <inkml:trace contextRef="#ctx0" brushRef="#br0" timeOffset="147848.4564">19824 14568 691 0,'0'0'106'0,"16"-4"-34"15,16-2-38 1,17-5-33-16,8 3-9 16,0 7-109-16,0 1-83 15</inkml:trace>
  <inkml:trace contextRef="#ctx0" brushRef="#br0" timeOffset="148268.4805">20654 14504 447 0,'-14'-11'149'0,"7"-3"-56"0,4-2 6 16,3-6-38 0,0-7-18-16,7-12-11 0,15-5-10 15,8 1-7-15,4 6-11 16,4 12-2-16,2 8-1 15,-3 11-1 1,-4 8-1-16,-5 13 0 0,-11 20 1 16,-8 11 0-16,-9 7-1 15,-17 0 3-15,-17-1 0 16,-5-10 2-16,-1-9-1 15,6-10-2-15,5-13-3 16,4-8-13-16,8 0-8 16,5-8-8-16,8-16-16 15,4-5-81-15,0-5-106 0,10-5-256 16</inkml:trace>
  <inkml:trace contextRef="#ctx0" brushRef="#br0" timeOffset="148398.4879">20901 14318 411 0,'19'44'194'0,"0"3"-95"15,-3-4-32-15,-2-5-44 16,-3-10-18-16,-4-10-1 16,-4-7-20-16,-3-7-80 15,0-1-122-15</inkml:trace>
  <inkml:trace contextRef="#ctx0" brushRef="#br0" timeOffset="148687.5044">20507 13891 397 0,'0'0'143'16,"0"0"-43"-16,4 0-22 16,20 0-28-16,16-1-9 15,15-9-23-15,10 1-13 16,4 1-3-16,-1 3-5 0,-8 1-52 15,-11 4-63-15,-10 0-139 16,0 9-139-16</inkml:trace>
  <inkml:trace contextRef="#ctx0" brushRef="#br0" timeOffset="148996.5221">21045 13759 56 0,'0'-7'490'0,"-1"7"-380"15,1 0-16-15,0 0-27 0,3 0-45 16,14 0-5 0,8 1-4-16,5 12-5 0,3 5 4 15,1 1 4-15,-6 0-7 16,-10 3 1-16,-7-1-5 15,-11-3-1-15,0 3 5 16,-11 1 0-16,-12 0 0 16,-4 2 2-16,-1-5-1 15,6 2-7-15,8-4-2 16,5 1-1-16,4-4-22 15,4 0-64-15,-3 2-61 16,1 8-202-16</inkml:trace>
  <inkml:trace contextRef="#ctx0" brushRef="#br0" timeOffset="150034.5815">13750 17925 541 0,'-5'-20'114'0,"5"-12"-46"16,0-21 2-16,15 9-41 16,15-2-11-16,7 3-13 15,2 9-4 1,3 10 0-16,-3 15-2 0,-9 9 3 15,-3 13-3-15,-10 21 0 16,-11 14-7-16,-6 7 11 16,-10 2 1-16,-15-7-2 15,-2-8 1-15,-5-11-4 0,0-7 1 16,4-8 4-16,3-10-4 15,4-6-12 1,2 0-32-16,6-19-24 0,7-8-3 16,6-9-151-16,1-8 7 15</inkml:trace>
  <inkml:trace contextRef="#ctx0" brushRef="#br0" timeOffset="150201.591">13995 17620 291 0,'16'24'164'0,"4"2"-13"15,5 3-60-15,-2 5 4 16,0-3-39-16,-2 0-29 15,-8 4-18-15,-4-3-6 0,-8 1-2 16,-1 1-28-16,-5-3-44 16,-9-2-15-1,4-9-10-15,4-6-165 16</inkml:trace>
  <inkml:trace contextRef="#ctx0" brushRef="#br0" timeOffset="150487.6074">13732 17338 346 0,'-1'3'153'16,"1"-3"-33"-16,0 0-32 0,3-1-3 16,20-10-45-16,12-3-18 15,19-3-13-15,7 2-5 16,9 2-1-16,3 6-2 15,-6 2 1-15,-8 2-38 16,-7 1-99-16,-11 2-118 16</inkml:trace>
  <inkml:trace contextRef="#ctx0" brushRef="#br0" timeOffset="150812.626">14141 17152 277 0,'-9'10'123'0,"7"-6"-33"0,2-1-26 16,2 2-26-16,19-1-16 16,10 1 17-16,11-2 8 15,4 0-12-15,2 3-15 16,-3 6-5-16,-2 4-9 15,-9 2-5-15,-10 5 1 16,-9-4-5-16,-10-3-3 16,-5 1 2-16,-9 5 9 15,-11 2 11-15,-9 4 22 16,-6 1-1-16,-3 0-21 0,5-6-10 15,9-1-3-15,13-10-1 16,11-4-15-16,13-2-68 16,14-5-34-1,4 1-221-15</inkml:trace>
  <inkml:trace contextRef="#ctx0" brushRef="#br0" timeOffset="151137.6446">14789 17546 379 0,'0'0'169'16,"11"0"-61"-16,20 0-14 15,13-7-36-15,8-6-35 16,7 2-17-16,-1 5-5 16,-3 4 0-16,-3 2-11 15,-10 6-92-15,-14 17-195 16</inkml:trace>
  <inkml:trace contextRef="#ctx0" brushRef="#br0" timeOffset="151312.6546">14814 17894 610 0,'1'3'150'16,"31"-3"-48"-16,26-7-46 16,27-10-11-16,19-5-34 15,-3 5-10-15,-15 14-26 16,-17 3-176-16,-17 13-346 15</inkml:trace>
  <inkml:trace contextRef="#ctx0" brushRef="#br0" timeOffset="153137.759">15950 17362 363 0,'-12'8'68'16,"10"-4"62"-16,2-4-34 0,1 0-59 16,14-7-16-1,10-10-8-15,8-4-9 0,3-2-2 16,3 4 0-1,-6 10 8-15,-9 9-2 0,-6 0-9 16,-10 12-1 0,-2 10 0-16,-1 6 7 0,-5 1 0 15,-5 1 2-15,-11 1-8 16,-11 0 10-16,1-2-3 15,1-4-4-15,4 0-2 16,6-6 1-16,10-3-8 16,5-1-10-16,0-1 6 15,10 2 5-15,8 2-1 0,10 1 2 16,3-2 13-1,4 3-3-15,0-1 7 16,-7 3 6-16,-2 5 5 16,-8-2-7-16,-10 4-3 0,-8-1 12 15,0 1 9-15,-14 0-1 16,-10-5-7-16,-1-5-9 15,-2-4-8-15,2-9-5 16,0-3-1-16,2-3-2 16,-2 0-18-16,4-9-44 15,9-3-70-15,12 1-58 16</inkml:trace>
  <inkml:trace contextRef="#ctx0" brushRef="#br0" timeOffset="153465.7777">16642 17744 33 0,'0'-6'556'0,"0"6"-460"15,0 0 3-15,0 0-38 16,0 0-33-16,0 0-9 15,0 11 9-15,0 9 4 0,-2 4-8 16,-1-2-10-16,1-6-10 16,2-5-1-16,0-5-2 15,0-3-5-15,0-1-42 16,0-1-68-16,0 1-89 15</inkml:trace>
  <inkml:trace contextRef="#ctx0" brushRef="#br0" timeOffset="154219.8209">16930 17359 439 0,'-4'-9'83'0,"1"1"-13"15,1 2-7-15,2 3-25 16,0-3-5-16,3 0-16 16,13-2-7-16,11-3 0 15,13 3-3-15,8-1 0 16,1 5 3-16,-6 4-7 15,-5 0 0-15,-10 11-7 16,-11 13-6-16,-17 8 14 16,-5 12 10-16,-29 11 1 15,-13 3 10-15,-1-4 17 0,5-6-12 16,12-10-19-1,17-14-9-15,12-11-6 0,2-5 4 16,2-4 4-16,14-2 6 16,13 3 2-16,9 0-5 15,5-2-1-15,9 1-5 16,-1 1 1-16,-5 1-1 15,-11 7-1-15,-9 4-1 16,-9 5-2-16,-11 3-1 16,-6 5 5-16,-10 4 2 15,-17 0 5-15,-4 0 7 16,-3-2 0-16,-4-8 1 15,1-7-13-15,6-4-2 0,6-6-10 16,8-5-29-16,9-2-41 16,5 0-90-16,3-12-182 15</inkml:trace>
  <inkml:trace contextRef="#ctx0" brushRef="#br0" timeOffset="155101.8713">17583 17670 297 0,'0'-22'152'0,"0"0"-40"15,0 5-23-15,0 7-17 16,0 3-10-16,0 7-25 16,0 0-19-16,0 0-10 15,0 5-11-15,0 17 12 16,0 16 4-16,0 0 3 15,0 2-2-15,0-5-9 16,0-10-1-16,0-8-3 16,0-9 0-16,0-6 2 15,0-2 4-15,0 0 9 16,0 0-2-16,0-9-1 0,9-16-9 15,8-11-1-15,1-4-4 16,-1-2 2-16,-4 12-2 16,-6 11 0-16,-6 14-1 15,0 5 1-15,-1 0-4 16,2 0-3-16,3 13 5 15,4 10 4-15,0 6 2 16,2-1-2-16,-3-5 2 16,0-3-5-16,-3-8 2 15,-1-6-1-15,-3-3-1 16,1-3 6-16,1 0 1 15,7-7 7-15,2-18-3 0,7-8-6 16,6-14-3 0,-1-2 1-16,-1 9-1 0,-7 13 7 15,-7 14 5 1,-7 10-8-16,1 3-9 0,2 24 4 15,4 13 4-15,3 14-1 16,-1 3 1-16,0-4-1 16,0-8-9-16,-4-7-29 15,0-12-20-15,-1-3-44 16,-5-5-50-16,1 2-172 15</inkml:trace>
  <inkml:trace contextRef="#ctx0" brushRef="#br0" timeOffset="155368.8866">18300 17350 379 0,'6'-21'240'0,"-5"7"-146"16,-1 8 9-16,0 6-50 15,0 0-39-15,0 10-6 16,0 21 11-16,0 18 15 16,-9 16-5-16,-4 2-15 15,-1-1-6-15,1-3-5 16,-1-7 1-16,0-8-1 15,0-4-11-15,1-12-43 16,-1-7-69-16,5-7-36 16,4-8-202-16</inkml:trace>
  <inkml:trace contextRef="#ctx0" brushRef="#br0" timeOffset="155728.9072">18619 17481 409 0,'-8'-8'214'16,"-5"6"-165"-16,-3 2 14 16,-7 0-20-16,-5 8-25 15,4 10-7-15,8 2 2 16,4 3-10-16,10-2-1 0,2 0-1 15,0 1-2-15,15 3-2 16,8-1 0-16,10 2 15 16,1-7-6-16,-5 3-4 15,-7-2-2-15,-10 2-2 16,-10 3 6-16,-2 0 17 15,-4-3 14-15,-16 0 3 16,0-5-5-16,-1-4-13 16,0-6-13-16,1-3-3 15,2-4-3-15,-1 0-29 16,3 0-62-16,-4-10-91 15,6-1-300-15</inkml:trace>
  <inkml:trace contextRef="#ctx0" brushRef="#br0" timeOffset="156145.931">18869 17188 520 0,'0'-14'100'0,"9"-4"-13"15,12 2-25 1,7 1-29-16,3 3-14 15,1 5 4-15,-9 4-1 16,-8 3-8-16,-5 0-7 0,-4 5-5 16,-4 14 0-16,-2 6 0 15,0 6 11-15,-3 3-1 16,-14 5 5-16,-4 0-1 15,-2-4-5-15,3-7 0 16,5-7-4-16,8-6 3 16,4-5-2-16,3-6-2 15,0-4 2-15,13 0 3 16,17 0-11-16,13 0 0 15,5 0 0-15,0 0 0 16,-3 0-104-16,-12 0-138 16</inkml:trace>
  <inkml:trace contextRef="#ctx0" brushRef="#br0" timeOffset="204240.6819">20075 16827 278 0,'-1'-13'126'0,"-22"0"-27"16,-9 3-5-16,-12-2-47 16,-6 1-7-16,16 5-2 15,1 1-3-15,-1 2-3 16,5 0 15-16,3 2-16 15,4-1-9-15,2 2-5 16,1 0-5-16,5 0-6 16,-2 0 2-16,3 0-3 15,-1 9-3-15,2 8 0 16,0 10 0-16,-1 9-1 15,-1 17 2-15,1 15-2 16,2 10 4-16,3 6-3 0,7 2 2 16,1 0 0-1,0-8-2-15,9-6 3 0,7-3-1 16,-3-8-1-16,-1-2 0 15,-1-4 2-15,-4-6-3 16,2-5 1-16,-4-8-3 16,-1-7 3-16,-1-8-2 15,-1-9-3-15,-2-3-5 16,3-5-12-16,1-4-11 15,1 0-29-15,6-22-49 16,7-19-6-16,17-15-148 16</inkml:trace>
  <inkml:trace contextRef="#ctx0" brushRef="#br0" timeOffset="204732.71">20435 17239 269 0,'-10'-4'133'0,"1"0"-20"15,-5 4-26-15,-2 0-44 16,-6 0-15-16,-5 20-1 15,-4 7 12-15,3 4 5 16,4 1-4-16,10-4-8 0,7 1-8 16,7-2-10-1,0 2 1-15,7-6-7 16,5-2 1-16,2-4-3 15,1-3-3-15,3-4-1 0,5-5 0 16,3-5-16-16,8 0-29 16,4-3-49-16,1-7-101 15,-6 8-384-15</inkml:trace>
  <inkml:trace contextRef="#ctx0" brushRef="#br0" timeOffset="204998.7253">20715 16869 464 0,'-8'-10'133'0,"3"9"-14"15,-2 1-64-15,1 28-43 16,1 10 6-16,1 17 12 15,2 2-3-15,2 6-13 16,0-2-5-16,0-1-5 16,0 0 0-16,7-4-2 15,0-1-30-15,0 2-32 16,3-2-56-16,-1-2-101 15,8-10-231-15</inkml:trace>
  <inkml:trace contextRef="#ctx0" brushRef="#br0" timeOffset="205297.7424">20886 17457 432 0,'-2'-37'202'16,"2"-6"-121"-16,0-4-3 15,8-2-40-15,9 3-23 16,6 9-5-16,-1 10-7 15,1 15-3-15,-2 12-3 16,1 7-5-16,-4 25-8 16,-7 14 9-16,-11 8 0 15,0-4 21-15,-20-2 5 16,-5-4 1-16,-1-10-3 0,6-9-4 15,6-11-5-15,2-7-1 16,1-7-2-16,0 0 1 16,2 0-12-1,4-7-36-15,2-7-53 0,3-6-64 16,11-7-262-16</inkml:trace>
  <inkml:trace contextRef="#ctx0" brushRef="#br0" timeOffset="205588.759">21369 17267 535 0,'-10'-11'103'16,"-3"8"-3"-16,-3 3-44 15,-1 0-36-15,-6 8-5 0,3 12 9 16,3 3 4-16,5 3-7 16,4-4-11-16,5-1 4 15,3-2-3-15,0 0-6 16,7-3-1-16,9 2-3 15,11-4 7-15,6-4-4 16,1-2 1-16,2-5-15 16,0-3-40-16,4 0-61 15,-3-6-95-15</inkml:trace>
  <inkml:trace contextRef="#ctx0" brushRef="#br0" timeOffset="205868.775">21682 16978 436 0,'-7'-27'102'16,"4"9"-13"-16,2 7-13 15,-2 8-7-15,3 3-35 16,0 11-51-16,0 21 9 15,0 14 24-15,0 11 4 16,-2 5-10-16,0-1-1 16,-3 0-6-16,-1 2-1 15,-2-5 2-15,-2-5-1 0,-1-2-9 16,2-8-22-16,2-7-42 15,3-12-36-15,2-7-144 16</inkml:trace>
  <inkml:trace contextRef="#ctx0" brushRef="#br0" timeOffset="206041.7849">21661 17347 233 0,'21'-23'177'15,"6"-3"-57"-15,5-2-37 16,4-3-58-16,-4 4-19 15,-4 7-1-15,-3 5-3 0,-12 7-2 16,-1 3-26-16,-12 5-161 16</inkml:trace>
  <inkml:trace contextRef="#ctx0" brushRef="#br0" timeOffset="206221.7952">21725 17253 216 0,'5'8'289'16,"12"1"-164"-16,3 8-29 15,6-2-46-15,0 7-24 16,-1 2-18-16,2 0-3 16,-6 6-7-16,6 2-57 15,-3 7-78-15,5 3-353 16</inkml:trace>
  <inkml:trace contextRef="#ctx0" brushRef="#br0" timeOffset="206872.8324">22132 17220 353 0,'-10'-11'103'0,"4"7"5"15,3 1-31-15,2 3-27 16,1 0-38-16,0 13-28 16,0 10 26-16,0 9 1 15,0 4 5-15,2-4 6 0,3-8-11 16,-1-4-1-16,-2-6 3 15,-2-6-8-15,0-4 0 16,1-4 1 0,0 0 5-16,2 0 4 0,0 0-4 15,3-14-6-15,2-7 1 16,4-2 4-16,-2 3-10 15,0 6-8-15,-2 11-4 16,1 3 0-16,3 2 12 16,0 16-2-16,3 4-2 15,0 2 7-15,2 1 7 16,1-2 1-16,0-5-3 15,-2-6 0-15,-2-5 3 0,2-7 1 16,-1 0 7 0,2-3-2-16,1-14-8 15,-5-3-5-15,0 1-2 16,-5-2-16-16,1-1-67 15,-1 8-83-15,-5 4-135 0</inkml:trace>
  <inkml:trace contextRef="#ctx0" brushRef="#br0" timeOffset="207105.8458">22698 17284 580 0,'0'-9'119'0,"0"4"-37"15,0 5-7-15,0 0-58 0,0 15-34 16,-2 15 15-16,2 5 4 16,0 3 0-16,0-3-2 15,0-4-24-15,0-5-30 16,0-6-15-16,-2-5-88 15,0-6-252-15</inkml:trace>
  <inkml:trace contextRef="#ctx0" brushRef="#br0" timeOffset="207233.8531">22598 17004 438 0,'0'-10'24'16,"0"10"-19"-16,18 10-28 0,8 11 25 15,3 10-120-15</inkml:trace>
  <inkml:trace contextRef="#ctx0" brushRef="#br0" timeOffset="207560.8718">22972 17192 412 0,'-9'-6'215'0,"-2"1"-153"16,2-1-15-16,3 4-36 15,2 2-7-15,4 0-8 0,0 2-10 16,0 14 11-16,9 5-3 15,5 6 5-15,0 3-5 16,1 0 8 0,0 2 0-16,-3-4-2 0,-1-1 2 15,-7-5 5-15,-4-5 7 16,0 0 17-16,-8-3 15 15,-6-1 6-15,-3-1-16 16,-2-3-17-16,-1-2-13 16,1-4-2-16,1-1-3 15,8-2-34-15,4 0-58 0,6-7-71 16,12-11-322-1</inkml:trace>
  <inkml:trace contextRef="#ctx0" brushRef="#br0" timeOffset="207880.8901">23472 17411 528 0,'-21'0'146'0,"-1"-9"-47"16,-2-6-23-16,-2-3-38 15,4-1-13-15,3-5-9 16,5-10-7-16,6-9-3 0,4-6-11 16,4 1 2-1,3 7-12-15,7 9 10 16,2 18 0-16,1 9-3 15,-2 5 2-15,1 5 5 16,-2 12-3-16,-8 12-7 0,-2-3-8 16,-4 3 16-16,-7-3-4 15,2-3-17-15,7-6-54 16,2-5-54-16,0-5-241 15</inkml:trace>
  <inkml:trace contextRef="#ctx0" brushRef="#br0" timeOffset="208394.9195">23614 16682 379 0,'0'-6'128'15,"2"3"-30"-15,12-2-37 16,12-1-44-16,10 0-3 16,7 1 10-16,7-1 0 15,-1 4 1-15,-1-2 1 16,-7 2-15-16,-7 2-5 0,-10 0 6 15,-7 2-1-15,-9 17-1 16,-4 13-2 0,-4 16 5-16,0 15 3 15,0 14-6-15,0 12 8 0,0 6-11 16,13 9-4-16,1-4 0 15,2-4 4-15,-2-7 2 16,-8-9-2-16,-6-7 3 16,-10-10-1-16,-17-7 3 15,-6-12-4-15,-12-4 4 16,-8-8 3-16,-5-8-5 15,-1-7-10-15,10-9 0 0,9-6 0 16,12-2-50-16,13-4-155 16,15-23-492-16</inkml:trace>
  <inkml:trace contextRef="#ctx0" brushRef="#br0" timeOffset="211464.0951">18444 18749 280 0,'-14'19'194'0,"7"-9"-104"16,1-8-11-16,-1-2-27 0,0-17-9 16,0-4-14-16,3-8-15 15,4-7-7-15,0 1-3 16,9-1-2-16,10 4 1 15,4 6-5-15,-3 11 1 16,1 12-5-16,-3 3 1 16,-1 13-1-16,-6 9 4 0,-7 5 6 15,-4 1-2 1,0 0 1-16,-9-2 5 15,-7-3 2-15,3-5-4 16,2-5 0-16,5-5-1 0,0-5 3 16,3-3-1-16,-4 0-13 15,-2-2-45-15,-2-12-41 16,1-7-116-16,8-2-253 15</inkml:trace>
  <inkml:trace contextRef="#ctx0" brushRef="#br0" timeOffset="211832.1161">18821 18633 294 0,'0'14'55'16,"0"-4"4"-16,3 3 18 15,3 0-10-15,-2 7-18 16,-3-1-21-16,1-4-11 15,-2-4 0-15,0-6 2 16,0-3 27-16,0-2 49 16,0 0-17-16,-7-18-57 15,-8-9-12-15,-1-13 0 16,3-6-1-16,7-4-1 0,6-5-5 15,1 5-2-15,24 0 0 16,10 7 0-16,10 12-18 16,1 17-46-16,0 14-93 15,-3 15-144-15</inkml:trace>
  <inkml:trace contextRef="#ctx0" brushRef="#br0" timeOffset="212233.139">19581 18271 217 0,'15'-19'158'0,"1"-2"-52"15,-14 3-10-15,-2 7-19 16,0 8-7-16,0 3-33 16,0 0-34-16,2 7-3 0,-2 15 18 15,3 12 25 1,-1 10-5-16,3 13-15 15,3 1-12-15,-2 2-5 16,0-1-3-16,-1-2 2 0,-2-6-9 16,-3-6-54-16,0-4-88 15,0-9-121-15</inkml:trace>
  <inkml:trace contextRef="#ctx0" brushRef="#br0" timeOffset="212405.1489">19493 18574 596 0,'0'-4'62'0,"20"-4"-46"16,19-1 3-16,9-3-16 15,1 2-2-15,6 6-34 0,-5 4-73 16,-9 13-187-1</inkml:trace>
  <inkml:trace contextRef="#ctx0" brushRef="#br0" timeOffset="212688.1651">19954 18655 533 0,'-22'-15'160'16,"10"-6"-65"-16,12-6-17 16,0-5-55-16,20 1-21 15,6 0-1-15,-1 5-2 16,-3 10-2-16,-3 12 0 15,-5 4-1-15,-1 13 2 0,-4 12 0 16,-9 4 7-16,0 5-2 16,-12-3 1-16,-4-5 3 15,-3-6 5 1,2-3-3-16,4-7-6 0,4-2-1 15,5-6 1-15,1-2-11 16,3 0-23-16,-1 0-36 16,-2-8-58-16,0-13-96 15,-1-9-148-15</inkml:trace>
  <inkml:trace contextRef="#ctx0" brushRef="#br0" timeOffset="213161.1921">20327 18530 353 0,'-18'-19'123'16,"8"7"-16"-16,9 3-49 15,1 9-42-15,0 0-18 16,4 0 18-16,3 16 31 16,0 8-5-16,2 4-6 15,0-2-11-15,0 0-5 16,-1-2-9-16,-2-4-5 15,-2-8-3-15,0-4-1 16,-2-6 0-16,1-2 6 16,2 0 1-16,5-6 4 0,4-15-8 15,3-5-3 1,2-6-4-16,-7 1-2 0,1 9 3 15,-4 11-2-15,-2 8-3 16,2 3-3-16,2 7 4 16,4 10 3-16,0 2 2 15,0 0 1-15,0-1 1 16,-6-7-1-16,1-4 3 15,-2-3 3-15,-1-4 4 16,0 0-1-16,2 0-4 16,1 0-5-16,3-4-37 15,0 0-69-15,4 2-125 0</inkml:trace>
  <inkml:trace contextRef="#ctx0" brushRef="#br0" timeOffset="213533.2134">20834 18626 607 0,'0'-21'74'0,"1"-2"12"16,16 0-21-16,2 2-32 16,-4 5-16-16,0 6-8 15,-2 4-5-15,-1 6-6 16,-1 0 0-16,-4 3 0 15,-3 12 1-15,-2 4 4 16,-2 0-1-16,-3 0-2 0,-12-1-4 16,-3 1-3-16,0-7-6 15,0-2-7 1,4-5-6-16,6-3 6 0,2-2-7 15,6 0-1-15,0-9 2 16,0-10-6-16,9-3 7 16,7-2 8-16,1 4 9 15,-2 10 2-15,-2 7 3 16,-1 3-1-16,0 4-2 15,-2 11 2-15,-2 5 6 16,3 0-2-16,-7 3-134 0,1-3-250 16</inkml:trace>
  <inkml:trace contextRef="#ctx0" brushRef="#br0" timeOffset="213875.233">21217 18531 140 0,'-11'0'498'0,"7"0"-436"16,4 0 0-16,0 0-50 16,2 10-7-16,0 11 9 15,-2 3-1-15,0 1-8 16,0-1-2-16,0-5-2 15,0-7 2-15,0-5-2 16,0-4 5-16,0-3 14 16,0 0 28-16,-2-2-22 0,0-13-21 15,2-10-4-15,0-7 0 16,0-8-1-16,0-11 1 15,7-5-2-15,1-4 1 16,4 10-4-16,2 18-18 16,2 25-34-16,7 17-42 15,3 23-80-15,-7 7-211 16</inkml:trace>
  <inkml:trace contextRef="#ctx0" brushRef="#br0" timeOffset="214146.2485">21356 18599 465 0,'0'0'193'16,"1"-12"-102"-16,13-10 2 0,7-3-57 16,4-6-26-16,5 5-11 15,-7 3 1 1,-3 14-2-16,-9 9-5 0,-4 2 3 15,-5 22-3-15,-2 3 9 16,-4 5 1-16,-10-1-1 16,-6-4-1-16,4-5-1 15,1-6-1-15,4-8-6 16,2-1-6-16,4-6-16 15,3-1-37-15,-1 0-24 0,-1-4-87 16,2-10-219-16</inkml:trace>
  <inkml:trace contextRef="#ctx0" brushRef="#br0" timeOffset="214331.259">21535 18225 262 0,'0'18'173'0,"0"-7"-75"15,8 2 15-15,-1 6-50 16,-3 5-20-16,-1 9-25 15,-3 5-12-15,0 2 0 16,0 0-1-16,0-3-35 0,0-2-49 16,-3-8-102-1,3-5-182-15</inkml:trace>
  <inkml:trace contextRef="#ctx0" brushRef="#br0" timeOffset="214659.2778">21832 18340 571 0,'-2'-8'95'0,"2"3"-22"16,0 3-44-16,-14 2-29 15,-10 3-3-15,-9 17 4 16,0 4-1-16,11-2-4 15,10-4-3-15,11 1 4 16,4-1-1-16,21 3 8 16,8-1-2-16,7-6-1 0,-4 1-1 15,-4 1 1-15,-12 0-2 16,-11 0 1-16,-8 3 13 15,0 0 4-15,-14-2 17 16,-4-2 6-16,-5-4-26 16,1-2-9-16,1-1-2 15,-2-1-21-15,1 0-88 16,-1-1-121-16</inkml:trace>
  <inkml:trace contextRef="#ctx0" brushRef="#br0" timeOffset="215758.3407">22682 18567 285 0,'3'-15'175'16,"2"-2"-76"-16,-5 1-28 16,2 1 6-16,-1 8-4 15,-1 4-18-15,0 3-27 16,0 0-19-16,1 0-11 0,4 0-2 15,1 13 8-15,-2 15 4 16,-1 6 0-16,-3 2-3 16,0-3-3-16,0-4 1 15,-2-5 0-15,-5-5-3 16,3-7 2-16,1-8 4 15,3-4 7-15,0 0 22 16,0-16-21-16,3-14-12 16,8-12-1-16,2-10-2 15,1-12 2-15,4-3-1 16,-4 10-2-16,2 16 2 15,-8 21-6-15,-5 20-3 16,3 5 3-16,4 26 7 0,6 2-3 16,4 5 3-16,-4-1-2 15,-9-7 2-15,-6-3-1 16,-1-5 0-16,0-6 1 15,2-6-1-15,-2-6 0 16,2-4 2-16,0 0 5 16,4 0 6-16,2-16 1 15,4-7-7-15,6-12-5 16,3 0 1-16,6-5-2 15,0 2-2-15,-1 12-2 16,-4 11 1-16,-4 15-1 16,-4 7 1-16,-3 25 0 0,-6 7 6 15,0 5-4-15,-5 1 0 16,0-2-3-16,0-4-25 15,-5-3-32 1,5-7-38-16,0-8-70 0,0-3-163 16</inkml:trace>
  <inkml:trace contextRef="#ctx0" brushRef="#br0" timeOffset="216088.3595">23269 18640 520 0,'0'-14'137'16,"21"-4"-70"-16,8 0 10 16,2 1-38-16,-6 6-11 15,-5 7-10-15,-6 4-6 0,-4 0-9 16,-2 7-1-16,-4 10 1 15,-3 6 3-15,-1 2 2 16,-5 2 2-16,-13 4 3 16,-8 5 2-16,-6-2 0 15,4-7-2-15,11-9-4 16,14-6 5-16,3-7 0 15,22-3-14-15,19-2 0 16,11 0 0-16,8-19 0 16,-2 4 0-16,-13 7-5 15,-18 8-230-15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3T13:00:44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4378 6243 199 0,'0'-12'58'0,"0"-2"12"0,0 0-14 15,0 4 7 1,-1 3-19-16,1 0-5 16,0-1-11-16,0 3-5 0,0-2-3 15,0 0 4-15,0 0-3 16,-2 7 3-16,2 0 0 15,0 0-5-15,0 11-15 16,0 19-18-16,0 15 30 16,0 11 22-16,0 6-10 15,0 0-14-15,3-4-8 16,1-2-1-16,1-7-1 15,1-7 0-15,-1-8 0 0,-2-5 0 16,1-8-2 0,-4-5-17-16,0-9-28 15,2-6-39-15,-2-1-62 16,0 0-149-16</inkml:trace>
  <inkml:trace contextRef="#ctx0" brushRef="#br0" timeOffset="200.0115">4363 6231 258 0,'1'-6'220'15,"29"-9"-137"-15,13-7-8 16,10-4-37-16,6 2-26 15,-4 2-8-15,-11 10-1 16,-4 9-9-16,-3 3-39 0,0 3-137 16</inkml:trace>
  <inkml:trace contextRef="#ctx0" brushRef="#br0" timeOffset="415.0238">4432 6460 441 0,'17'0'99'0,"10"0"2"0,10-6-55 15,8-5-27 1,-1 1-16-16,2 5-1 15,0 2-58-15,2 3-219 0</inkml:trace>
  <inkml:trace contextRef="#ctx0" brushRef="#br0" timeOffset="690.0395">4941 6515 379 0,'0'14'106'16,"0"10"-17"-1,0 10-18-15,0 7-30 0,0 13-17 16,1-4-15-16,6 7-4 15,-3 3 0-15,-1-8-3 16,-2-4 1-16,-1-11-3 16,0-10-40-16,0-8-67 15,3-11-165-15</inkml:trace>
  <inkml:trace contextRef="#ctx0" brushRef="#br0" timeOffset="897.0514">4798 6631 498 0,'3'-7'121'15,"25"-3"-54"-15,14-4-22 16,13-5-12-16,3-3-30 15,-3 7-1-15,-7 6-35 16,-1 9-86-16,-3 0-315 16</inkml:trace>
  <inkml:trace contextRef="#ctx0" brushRef="#br0" timeOffset="1137.0651">5383 6467 575 0,'0'-5'125'15,"4"3"-60"-15,17-1-33 16,6-2-24-16,14-1-4 15,7-2-1-15,2 0-2 16,1 6-17-16,-3 2-69 16,-10 0-136-16</inkml:trace>
  <inkml:trace contextRef="#ctx0" brushRef="#br0" timeOffset="1342.0768">5486 6706 536 0,'0'2'193'0,"2"-2"-80"16,6 0-38-16,10 0-55 16,9-5-16-16,11-9 6 15,10-2-4-15,2-4-20 16,-2 3-66-16,4 2-137 0,0 3-420 15</inkml:trace>
  <inkml:trace contextRef="#ctx0" brushRef="#br0" timeOffset="1631.0933">6066 6044 499 0,'0'-20'156'16,"13"-1"-85"-16,13-2-5 15,17 0-37-15,11 2-12 0,6 2 3 16,-4 13 0 0,-2 6-5-16,-9 3-6 15,-10 23 1-15,-13 7-7 0,-14 12-3 16,-8 4-2-16,-7 9 7 15,-20 2-3 1,-7-4 4-16,-4-4-2 0,4-2-1 16,10-9-23-16,10-2-61 15,8-8-56-15,6 4-79 16</inkml:trace>
  <inkml:trace contextRef="#ctx0" brushRef="#br0" timeOffset="1831.1048">6397 6820 492 0,'-3'4'317'0,"3"-2"-196"16,0-2-45-16,0 2-59 15,0-2-17-15,0 4 0 16,0-1 0-16,-3 2 0 15,-1-3-25-15,4-2-68 16,0 0-136-16</inkml:trace>
  <inkml:trace contextRef="#ctx0" brushRef="#br0" timeOffset="11729.6709">10532 9148 237 0,'0'-31'72'0,"5"-6"-5"16,0 0 25-16,3 4-18 15,-6 13-21-15,-2 6-7 16,0 6-5-16,0 6 8 16,0 2 1-16,0 0-18 15,3 0-23-15,-2 24-17 16,-1 18 9-16,0 20 13 15,0 10 1-15,0 6-1 16,0-4-8-16,0-5-2 16,0-11 1-16,1-10-2 15,0-10-1-15,3-15-1 16,-4-9-9-16,0-11-32 15,0-3-55-15,4 0 5 0,3-13-134 16</inkml:trace>
  <inkml:trace contextRef="#ctx0" brushRef="#br0" timeOffset="12275.7022">10552 8882 375 0,'0'-1'148'15,"0"-2"-64"-15,0 1-42 16,3 2-8-16,9 0-6 0,14-1-16 16,12-2 14-16,16 0 6 15,13-6-13-15,9-4-7 16,4-3-6-16,3-2-4 15,-1 2-1 1,-11 4 0-16,-9 7 0 0,-16 5 1 16,-15 0-4-16,-10 10 0 15,-7 3-2-15,-1 1 3 16,-6-5 3-16,0-2 0 15,-5-4 7-15,-1-1 0 16,0 0 2-16,-1-2 3 16,1 0 1-16,-1 0-4 0,0 0-3 15,0 0-2-15,0 0-4 16,0 0-1-1,0 0-4-15,0 3-4 16,0 0 3-16,0 0 4 0,0 3 1 16,2 6-1-16,0 10 2 15,-1 17-1-15,-1 17 0 16,0 17 5-16,0 10 28 15,-5 7-16-15,4-2-1 16,1-9-3-16,0-9 5 16,7-12-15-16,3-9 0 15,0-11-3-15,-4-3-2 16,-4-12 0-16,-2-3-21 15,0-6-50-15,-5-2-81 0,-8 0-27 16</inkml:trace>
  <inkml:trace contextRef="#ctx0" brushRef="#br0" timeOffset="12704.7267">10621 9706 287 0,'0'3'98'16,"0"-3"40"-16,4 0-36 15,3 0-30-15,2 0-8 16,5 1-16-16,8 1-18 0,11 2-7 16,13-1 0-1,17-1-7-15,11-2-5 16,15 0-4-16,9 0-2 15,-2-2 3-15,-7-3-2 0,-18 1-3 16,-20 3-3-16,-21 1-1 16,-12 0-48-16,-5 1-112 15,-4 5-335-15</inkml:trace>
  <inkml:trace contextRef="#ctx0" brushRef="#br0" timeOffset="13401.7666">11028 9278 294 0,'-3'-5'209'15,"0"0"-120"-15,0 3-25 16,2 0-7-16,1 2-16 16,0-3-5-16,-1-2-6 15,1 1-9-15,0-1-6 0,0-2-4 16,0-1-2-1,0 0-8-15,0 2-5 0,4 1 0 16,2 2-4-16,-1 2 2 16,0 1 2-16,-1 0-1 15,-3 0 4 1,-1 9-2-16,0 3-2 0,0 0 4 15,-5-2 3-15,-2-3 5 16,2-2 0-16,2-5 2 16,0 0 0-16,1 0 2 15,-4 0 5-15,-1 0-3 16,0-9-6-1,1 3-4-15,4-1-1 0,2 6-8 16,0 1-39-16,9 0-64 0,15 1-66 16,4 21-331-1</inkml:trace>
  <inkml:trace contextRef="#ctx0" brushRef="#br0" timeOffset="13832.7912">11138 9281 291 0,'-3'-5'127'0,"1"1"-24"15,1 2-12-15,0 2-32 16,1 0-6-16,0 0-7 16,0 0-8-16,0 0-8 0,0 0 3 15,0 0 5-15,0 0-13 16,0 0-10-1,0 18-15-15,1 23-14 16,-1 24 19-16,0 30 5 0,0 26 1 16,-6 17 3-1,-1 10-2-15,2 1-2 0,1-8 1 16,-2-11 2-16,5-17-11 15,-1-15-2-15,2-18 0 16,0-15 0-16,-1-19 0 16,1-18 0-16,0-18 0 15,-1-10 0-15,0 0 0 16,1-17-11-16,0-9-22 15,0-10-46-15,6 2-84 16,6 5-215-16</inkml:trace>
  <inkml:trace contextRef="#ctx0" brushRef="#br0" timeOffset="14216.8132">10956 10395 588 0,'-1'-4'73'16,"1"2"1"-16,0 2 9 0,0 0-39 15,0 22-34-15,6 14-8 16,4 21 21-16,2 12 9 16,3 3-4-16,4-4-2 15,1-6-4-15,-1-13-4 16,-2-13-18-16,-6-16 0 15,-5-13 0-15,-3-7 0 16,3 0 0-16,7-18 0 16,8-22 0-16,8-21 0 15,5-10 0-15,-3 2 0 16,-4 9 0-16,-5 19-54 0,-6 15-113 15,0 11-248 1</inkml:trace>
  <inkml:trace contextRef="#ctx0" brushRef="#br0" timeOffset="15327.8767">11630 10591 231 0,'-1'-15'72'16,"1"1"5"-16,0 5 16 0,0 4 0 16,0 0-29-16,0 1-7 15,0 1 4-15,0 3-15 16,0 0-23-16,0 11-20 15,0 22-7-15,0 15 19 16,0 11 1 0,-3-3 0-16,2-9-9 15,-2-5-3-15,2-10-1 0,-1-6-1 16,-4-5-2-16,0-7-14 15,0-4-41-15,2-7-61 16,3-3-62-16,-1 0-242 16</inkml:trace>
  <inkml:trace contextRef="#ctx0" brushRef="#br0" timeOffset="15499.8866">11574 10570 389 0,'8'-6'153'0,"17"0"-51"0,12-1-37 16,5 2-28-16,-2 1-20 15,2 1-14-15,-8 3 1 16,-2 0-15-16,0 0-72 16,-3 0-159-16</inkml:trace>
  <inkml:trace contextRef="#ctx0" brushRef="#br0" timeOffset="15673.8965">11682 10662 524 0,'0'0'118'15,"11"0"-40"-15,11 0-47 16,15 0-3-16,8 0-11 16,3 0-10-16,0 0-18 15,-4 0-107-15,-8 12-181 16</inkml:trace>
  <inkml:trace contextRef="#ctx0" brushRef="#br0" timeOffset="16144.9235">11973 10942 546 0,'0'-16'215'0,"0"-11"-123"16,14-5-23-1,2 1-49-15,-2 5-19 0,-3 9-1 16,-4 13-1-16,2 4-3 15,-3 7-2-15,1 12-1 16,-6 6-26-16,-1-5 6 16,0 2-4-16,-3-5 0 15,-2-7-3-15,0-4-15 16,-2-4 12-16,0-2 16 15,0 0 3-15,2-6-17 16,5-12-70-16,0-6 20 16,2 3 70-16,7 4 19 0,0 8 33 15,0 9 36-15,1 0-32 16,1 17 16-16,0 17-7 15,-3 19 4-15,-3 14 7 16,-5 20-1 0,0 8 6-16,0-3 0 0,-7-9-16 15,-10-16-50-15,-8-16 0 16,-5-11 0-16,-2-11 0 15,2-12 0-15,-1-11 0 16,3-6 0-16,6-6 0 16,7-28 0-16,13-13 0 15,2-21-104-15,24-13-101 0,12-5-282 16</inkml:trace>
  <inkml:trace contextRef="#ctx0" brushRef="#br0" timeOffset="16422.9394">12229 10754 620 0,'0'-2'126'16,"0"2"-37"-16,0 0-20 0,5 5-35 15,6 14-11 1,-2 12 6-16,-1 4-2 16,-1 6-21-16,-4 1-6 15,-3-3 0-15,0 2 0 0,0-9 0 16,0-9 0-1,0-7 0-15,-10-9-61 0,2-2-68 16,-1-5-43-16,4 0-344 16</inkml:trace>
  <inkml:trace contextRef="#ctx0" brushRef="#br0" timeOffset="17482">11043 7258 453 0,'0'6'67'0,"-1"36"-37"15,-4 14 28-15,3 28-17 16,2 22-8-16,8 19 4 0,5 19 8 16,-1 21-1-16,-7 7-8 15,-5 2 15-15,0-5-14 16,0-24-21-16,0-23-9 15,0-23-3-15,2-22 0 16,0-18 1-16,1-19-3 16,-3-18-1-16,2-14-11 15,0-8-31-15,4-10-23 16,2-28-44-16,5-21-79 15</inkml:trace>
  <inkml:trace contextRef="#ctx0" brushRef="#br0" timeOffset="18054.0327">10821 7617 359 0,'0'0'62'16,"0"0"20"-16,0 0 29 16,0 0-41-16,7-14-13 15,3-11-8-15,7-17-21 16,7-8-18-16,5-7-5 15,5-6-4-15,1 1 1 0,2 4-3 16,1-1 1 0,-3 1 2-16,-5 3-2 15,-2 12 3-15,-9 11-3 16,-10 19 13-16,-6 13 17 15,4 16-31-15,0 27 12 0,6 15 18 16,0 7-7-16,4 3-4 16,-1-5-9-16,3-6-5 15,0-3-2-15,-5-10 1 16,1-6-3-16,-7-10-30 15,-1-3-49-15,-2-7-85 16,-1-9-221-16</inkml:trace>
  <inkml:trace contextRef="#ctx0" brushRef="#br0" timeOffset="19512.1161">11688 6869 354 0,'-2'-10'141'15,"2"4"-32"-15,0 6-44 16,0 0-17-16,0 5-27 15,0 25-15-15,0 20 30 16,0 16 16-16,0 9-18 16,0-2-18-16,0-4-10 0,0-1-8 15,0-10 4 1,0-3-2-16,0-13-13 15,0-12-31-15,0-11-35 16,0-12-34-16,-4-7-83 0,-4-7-48 16</inkml:trace>
  <inkml:trace contextRef="#ctx0" brushRef="#br0" timeOffset="19724.1282">11693 6815 444 0,'0'0'85'16,"0"-2"-37"-16,9-1-29 16,17-1-20-16,15-2 22 0,13 2-10 15,2 2-6-15,2 2-1 16,-8 0-19-16,-9 9-152 15</inkml:trace>
  <inkml:trace contextRef="#ctx0" brushRef="#br0" timeOffset="19937.1404">11732 7203 644 0,'0'0'104'15,"0"0"-36"-15,6 0-43 16,14 0-26-16,15-11 2 16,10 1 6-16,7 2-26 15,1 8-101 1,-4 0-65-16</inkml:trace>
  <inkml:trace contextRef="#ctx0" brushRef="#br0" timeOffset="20166.1535">12227 7277 618 0,'-2'-2'161'16,"2"2"-68"-16,0 0-49 15,0 24-40-15,-2 17-6 16,-3 17 4-1,1 1-1-15,-1 1-2 0,0-2 2 16,-2-6-36-16,-1-7-31 16,0-7-34-16,3-12-40 15,5-12-215-15</inkml:trace>
  <inkml:trace contextRef="#ctx0" brushRef="#br0" timeOffset="20341.1635">12078 7327 368 0,'0'-3'265'0,"32"-8"-166"0,21-6-24 16,16-4-11-16,6-1-44 15,-12 10-16-15,-19 12-24 16,-13 16-86-16,-9 16-172 15</inkml:trace>
  <inkml:trace contextRef="#ctx0" brushRef="#br0" timeOffset="21668.2394">17094 6682 271 0,'-15'-28'51'0,"9"10"6"16,1 13 53-16,4 2-58 15,1 0-32-15,0 0-5 16,0 1 0-16,0-5-10 15,0-2 1-15,0 1 7 16,0 2-8-16,0 4-8 0,0 2 9 16,0 0-2-1,-2 0-7-15,2 0-12 16,0 0-93-16,0 4-28 15,8 8 40-15</inkml:trace>
  <inkml:trace contextRef="#ctx0" brushRef="#br0" timeOffset="22733.3003">16999 6266 350 0,'-6'-38'131'16,"3"10"-32"-16,3 12-17 15,0 10-15-15,0 6-8 16,0 1-30-16,0 23-33 16,0 14 20-16,0 13 24 15,-1 10-9-15,0 2-13 0,-1 2-9 16,2 0-4-1,0 0-1-15,0 3-2 16,0-13-11-16,3-8-20 16,-3-11-23-16,1-13-68 0,2-11-37 15,-3-12-185-15</inkml:trace>
  <inkml:trace contextRef="#ctx0" brushRef="#br0" timeOffset="22921.3111">16948 6181 434 0,'25'-5'150'0,"31"-4"-91"16,8-5-13-1,4-1-26-15,-2 2-14 16,-14 9-4-16,-7 4-12 0,-16 0-63 15,-7 19-219-15</inkml:trace>
  <inkml:trace contextRef="#ctx0" brushRef="#br0" timeOffset="23105.3216">17017 6527 429 0,'31'0'188'16,"5"0"-104"-16,9 0-17 15,7-6-46-15,0 0-15 16,-2 6-3-16,-2 0-24 0,4 0-123 16</inkml:trace>
  <inkml:trace contextRef="#ctx0" brushRef="#br0" timeOffset="23533.3461">17461 6641 489 0,'0'2'76'15,"0"17"-22"-15,0 7 7 16,0 9-5-16,1-1-29 15,2-3-10-15,-3-6-3 16,0-6-10-16,0-7-1 16,0-7 3-16,0-5 0 15,0 0 27-15,0 0 16 16,0-15-12-16,0-9-22 15,7-9-13-15,8-14-10 16,6-4 8-16,4 1-4 16,-4 18-1-16,-5 13 2 15,-7 16-4-15,0 3 7 0,1 12-3 16,5 11 0-16,-5 8 2 15,-2 10 2-15,0-3 1 16,-1 1 4-16,-2-3-4 16,2-3-11-16,5-5-43 15,4-6-53-15,3-1-30 16,10 1-196-16</inkml:trace>
  <inkml:trace contextRef="#ctx0" brushRef="#br0" timeOffset="23818.3624">18009 6895 625 0,'-18'-7'185'0,"-5"-6"-95"16,-8 1-31-1,-3-6-17-15,-1-3-20 16,-3-3-22-16,-3-2 0 0,9-6 0 15,8-2 0-15,14 1 0 16,10 4 0-16,0 5 0 16,2 9 0-16,12 1-6 15,6 8-19-15,6 1-8 16,-3 5-2-16,-1 0-7 15,-6 6 2-15,-4 10-6 16,-4-1-19-16,-3 2 8 0,-3 3-68 16,0-1-157-1</inkml:trace>
  <inkml:trace contextRef="#ctx0" brushRef="#br0" timeOffset="24063.3764">18184 6384 643 0,'0'0'111'16,"-2"0"-46"-16,-2 20-32 15,-1 14-8-15,0 14 14 16,2 4-12-16,3 3-13 15,0 0-8-15,0 0-5 0,0-4 3 16,0-7-15 0,0-5-29-16,0-11-44 15,0-9-58-15,0-8-189 0</inkml:trace>
  <inkml:trace contextRef="#ctx0" brushRef="#br0" timeOffset="24209.3847">18096 6686 579 0,'14'-4'107'0,"17"-4"-81"16,10-3-10-16,8-3-13 16,2 3-7-16,1 6-74 15,-1 3-273-15</inkml:trace>
  <inkml:trace contextRef="#ctx0" brushRef="#br0" timeOffset="24439.3979">18652 6503 312 0,'0'-7'378'15,"0"3"-263"-15,21-2-62 16,6-4-29-16,10 3-17 15,2-1-7-15,0 7 2 0,0 1-18 16,-7 1-50-16,-6 24-95 16,-8 4-211-1</inkml:trace>
  <inkml:trace contextRef="#ctx0" brushRef="#br0" timeOffset="24600.4071">18669 6731 693 0,'23'0'114'15,"15"0"-66"-15,5-8-25 16,7 1-17-16,4 4-6 16,-2 3-26-16,4 0-97 15,-4 8-54-15</inkml:trace>
  <inkml:trace contextRef="#ctx0" brushRef="#br0" timeOffset="25150.4386">19409 6394 676 0,'0'0'91'0,"0"0"-47"16,0 12-40-16,0 12-8 15,0 13 13-15,-2 8 4 16,1-4-1-16,1 1-7 15,0-9 0-15,0-5-2 16,0-9-2-16,0-10 2 16,0-8-2-16,0-1 5 15,0 0 7-15,0-6 1 16,0-17 3-16,5-11-10 0,7-6-7 15,3-10 0-15,5-11-1 16,2-1 1-16,-1 10-4 16,-4 21-1-16,-5 24-21 15,0 7 16-15,4 24 6 16,-3 7 4-16,-1 4 0 15,-3-1 0-15,-3-3 5 16,-5-5 0-16,0-8-2 16,-1-7-2-16,0-8 1 0,1-3 0 15,1 0 13 1,1 0 13-16,0-12 4 0,7-12-11 15,5-10-14-15,7-4-6 16,5-2 0-16,-6 11-1 16,-3 10-2-1,-6 12 6-15,1 7 1 0,2 14-6 16,1 18-3-16,1 11 4 15,-6 0-1-15,-2 6-5 16,-4-6-25-16,4-1-31 16,7-1-82-16,7-4-45 15,9-8-291-15</inkml:trace>
  <inkml:trace contextRef="#ctx0" brushRef="#br0" timeOffset="25532.4604">20182 6568 562 0,'0'-34'185'0,"4"2"-72"16,21-4-58-16,2 3-19 0,5 13-18 16,0 3-16-16,-2 12 2 15,-7 5-5-15,-5 6-1 16,-11 18-8-16,-7 7 0 15,-5 1-13-15,-21-3 8 16,-7-3 8-16,-4-6-13 16,4-4-14-16,10-8-8 15,11-6-10-15,7-2-13 16,5-6 38-16,0-12-11 15,12-11-88-15,19-7 45 16,10-1 22-16,3 6 19 0,-1 12 43 16,-11 14 35-16,-6 5 62 15,-8 20 12-15,-6 12-57 16,-2 10 13-16,-4 5-17 15,-2-2-18-15,-4-2-16 16,0-5-16-16,4-9-49 16,-4-1-81-16,0-8-246 15</inkml:trace>
  <inkml:trace contextRef="#ctx0" brushRef="#br0" timeOffset="28785.6465">16284 7744 326 0,'4'0'142'16,"-6"1"-56"-16,-26 24-46 15,-14 12-18-15,5 17 10 16,2 17 20-16,8 9 5 15,9 3-16-15,9 1-7 16,9-2-5-16,0-7-11 0,9-14-5 16,7-9-4-1,0-11-5-15,1-8-3 0,-3-9 2 16,-1-9-14-16,1-6-52 15,0-8-22-15,4-1-27 16,3 0-163-16</inkml:trace>
  <inkml:trace contextRef="#ctx0" brushRef="#br0" timeOffset="29057.662">16341 8300 449 0,'0'0'189'16,"0"-2"-84"-16,1 0-40 15,8 2-26-15,6-2-30 16,12 2-7-16,5 0-1 16,5 0-2-16,4 3-37 15,3 3-71-15,1 2-159 16</inkml:trace>
  <inkml:trace contextRef="#ctx0" brushRef="#br0" timeOffset="29341.6783">16817 8008 517 0,'0'0'165'16,"0"0"-76"-16,0 7-42 15,1 20-40-15,2 14 10 16,0 16 23-16,-2 2-10 0,-1-7-15 16,0 3-8-1,0-10-5-15,-2-3 0 0,-2 0-2 16,1-4-2-1,-1-4-14-15,2-10-32 0,2-10-62 16,0-4-58 0,8-10-275-16</inkml:trace>
  <inkml:trace contextRef="#ctx0" brushRef="#br0" timeOffset="29537.6895">16791 8018 544 0,'16'-9'119'16,"18"-5"-80"-16,12-1-12 16,2 1-12-16,-1 8-14 0,-7 3 1 15,-6 0-4-15,-9 3-57 16,-7 9-153-16</inkml:trace>
  <inkml:trace contextRef="#ctx0" brushRef="#br0" timeOffset="29701.6989">16915 8290 77 0,'33'0'557'0,"7"0"-489"15,1-10-34-15,-1 1-27 0,-5 3-6 16,-8 6-48-1,0 7-185-15</inkml:trace>
  <inkml:trace contextRef="#ctx0" brushRef="#br0" timeOffset="30160.7251">17209 8457 561 0,'1'-35'184'15,"16"2"-100"-15,2-7-31 16,-1 17-38-16,-7 15-12 15,-2 8-7-15,-4 2-3 0,-5 20-10 16,0 7-10-16,-3 6 18 16,-11 0 14-16,2-3-5 15,4-9-3-15,4-9-10 16,4-10-10-16,0-4 14 15,0 0 8-15,0-15-14 16,7-2 10-16,3-7-19 16,3-1-3-16,2-2-1 15,3 6 8-15,1 5 13 16,-1 13 3-16,2 3-2 15,-2 22 19-15,-6 12 16 16,-6 16 25-16,-6 11-4 16,-5 9-13-16,-13 3 2 0,-3-3 24 15,1-10-23-15,-7-9-21 16,3-10-2-1,-5-11-11-15,0-8-6 0,3-8 0 16,3-10 0-16,6-4 0 16,6 0 0-16,4-9-37 15,7-18-69-15,0-19-80 16,23-16-238-16</inkml:trace>
  <inkml:trace contextRef="#ctx0" brushRef="#br0" timeOffset="30570.7486">17651 8298 396 0,'-5'-8'175'16,"5"8"-59"-16,0 0-14 15,0 0-27-15,0 0-26 0,0 0-21 16,0 11-12-16,0 10-13 15,0 13-2-15,0 7 9 16,0 2 6 0,0 2-8-16,0-5-5 15,0-5-3-15,0-7 2 16,0-10-9-16,2-4-18 0,-2-9-35 15,3-5-48-15,3 0-78 16</inkml:trace>
  <inkml:trace contextRef="#ctx0" brushRef="#br0" timeOffset="31043.7756">17899 7696 400 0,'16'0'170'0,"16"25"-87"15,27 18 10-15,-9 12-10 16,-2 11-13-16,-8 15-18 15,-13 2-17-15,-12 8-17 16,-10-3-12-16,-5 1-1 0,-6-9 3 16,-14-4-8-1,-6-11 0-15,-4-12 0 0,1-11-2 16,3-11-31-1,12-14-52-15,8-8-96 16,6-9-214-16</inkml:trace>
  <inkml:trace contextRef="#ctx0" brushRef="#br0" timeOffset="31409.7966">18496 8022 26 0,'0'-7'426'0,"0"7"-287"16,0 0-59-1,0 0-17-15,2 8-22 0,6 21-31 16,2 9 20-16,1 16 5 15,0 3-14-15,-2-4-12 16,-2 0-5-16,-2-6-2 16,-5-6-9-16,0-9-38 15,0-6-37-15,0-1-38 16,0-7-201-16</inkml:trace>
  <inkml:trace contextRef="#ctx0" brushRef="#br0" timeOffset="31552.8048">18447 8257 530 0,'23'0'139'0,"16"0"-72"0,19 0-13 16,5 5-39-16,1-5-13 15,5 0-52-15,5 0-90 16</inkml:trace>
  <inkml:trace contextRef="#ctx0" brushRef="#br0" timeOffset="32076.8347">19196 7865 254 0,'0'-29'74'0,"10"0"7"15,4 12 10-15,-11 8 19 0,-2 9-16 16,-1 0 1-1,0 0-49-15,4 26-42 16,1 17 10-16,0 21 21 16,-1 21 4-16,1-3-12 0,-1 2-9 15,-1-9-10 1,1-5-8-16,-4-11 0 0,0-11-3 15,0-14-21-15,0-15-41 16,0-11-60-16,0-7-41 16,0-1-212-16</inkml:trace>
  <inkml:trace contextRef="#ctx0" brushRef="#br0" timeOffset="32256.845">19265 7821 377 0,'43'-18'181'0,"7"1"-105"0,-4 1-52 16,-7 7-14 0,-7 6-7-16,-1 3-3 0,0 0-7 15,1 6-86-15,-1 9-318 16</inkml:trace>
  <inkml:trace contextRef="#ctx0" brushRef="#br0" timeOffset="32468.8572">19336 8151 493 0,'2'2'176'0,"14"-2"-77"0,7 0-18 16,7 0-52-1,7 0-20-15,3 0-5 16,6 0-27-16,2 0-93 0,2 17-139 16</inkml:trace>
  <inkml:trace contextRef="#ctx0" brushRef="#br0" timeOffset="32722.8717">19893 8163 597 0,'0'0'142'0,"0"0"-45"0,0 10-63 16,0 16-19-16,0 11 6 15,0 12 3-15,0 2-3 16,0 1-14-16,0-5-4 15,0 0-2-15,0-6 1 16,-5-7-6-16,-1-14-10 16,4-11-40-16,-3-7-70 15,2-2-39-15,-1 0-272 0</inkml:trace>
  <inkml:trace contextRef="#ctx0" brushRef="#br0" timeOffset="32880.8807">19784 8162 505 0,'29'0'161'16,"11"0"-80"-16,8 0-48 16,4 0-25-16,2-4-13 15,5-3-69-15,4 0-175 16</inkml:trace>
  <inkml:trace contextRef="#ctx0" brushRef="#br0" timeOffset="33339.907">20630 8000 283 0,'-3'6'198'15,"3"6"-96"-15,0-10-19 16,11-2 17-16,23 0-37 15,18 0-20-15,13 0-16 16,13-5-21-16,-6-4-5 16,-5 1-35-16,-5 5-111 0,-4 3-172 15</inkml:trace>
  <inkml:trace contextRef="#ctx0" brushRef="#br0" timeOffset="33567.92">20690 8339 591 0,'0'0'147'0,"19"5"-85"16,4 0-22-16,6 2-6 15,5 1-16-15,4-1-13 16,3-3-1-16,-2-4-3 16,2 0-50-16,7 0-85 15,8-11-148-15</inkml:trace>
  <inkml:trace contextRef="#ctx0" brushRef="#br0" timeOffset="34165.9542">21433 7903 186 0,'-7'-8'464'0,"7"8"-357"16,0 0-37-16,0 0-45 0,0 19-30 15,0 12-5 1,0 10 18-16,3 10 5 16,-2-5 3-16,-1-2-10 0,0-12-1 15,0-9-4-15,0-11 1 16,0-7 1-1,0-5 1-15,0 0 8 0,0 0 5 16,0-10 12-16,3-11-18 16,5-8-11-16,5-9 6 15,1-8-7-15,0-1 3 16,-1 8-2-16,-2 10-1 15,-3 20-5-15,-2 9-9 16,4 3 1-16,3 17 11 0,0 6-3 16,1 0-2-16,-5-6 6 15,0-6 3 1,-4-5 0-16,-1-7 0 15,-1-2 2-15,-1 0 7 0,2-4 11 16,3-14-1-16,4-3-12 16,3-9-6-16,4-3-2 15,4-9 0-15,0 7 0 16,-4 9-2-16,-10 12 3 15,-1 14 12-15,0 0-1 16,5 20-18-16,5 11 6 16,1 14 1-16,-3 3 2 0,-2 2 2 15,0 2-6 1,-1 5-27-16,-2-3-29 15,0 0-27-15,-2 5-119 16</inkml:trace>
  <inkml:trace contextRef="#ctx0" brushRef="#br0" timeOffset="34422.9689">22112 8223 586 0,'0'0'160'15,"0"0"-70"-15,0 5-33 16,0 17-31-16,0 11-5 16,1 9-2-16,2 1-4 15,-3-5-6-15,0-4-8 0,0-4 1 16,0-8 0-16,0-7-9 15,0-9-16 1,0-6-57-16,0 0-72 0,0 0-130 16</inkml:trace>
  <inkml:trace contextRef="#ctx0" brushRef="#br0" timeOffset="35299.019">22451 8248 432 0,'-6'-11'124'0,"4"-1"-39"15,-1 2 0-15,0-4-15 16,-1-2-24-16,1-6-11 15,0-5-8-15,1-7-6 16,2-10-2-16,4 6-6 16,17-2-7-16,13 5 0 15,9 4-6-15,12 9 3 0,3 12-2 16,-3 10 3-16,-5 0-1 15,-15 26-2-15,-16 15-2 16,-17 9-3-16,-7 6 1 16,-30 1 9-16,-16-7-3 15,-5-8 1-15,4-13 0 16,5-8-1-16,11-6-2 15,10-10-1-15,8-5-3 16,4 0-6-16,5-17-8 16,4-7-14-16,5-12-26 15,0-13-58-15,7-9-17 16,17-4-146-16</inkml:trace>
  <inkml:trace contextRef="#ctx0" brushRef="#br0" timeOffset="35489.0299">22798 7831 355 0,'6'22'231'0,"-1"7"-124"16,-1 14-18-16,-1 6-33 16,-2-3-24-16,1 0-21 15,2-5-6-15,-1-7-3 16,0-7-4-16,-1-13-28 15,2-5-56-15,-1-7-36 16,1-2-181-16</inkml:trace>
  <inkml:trace contextRef="#ctx0" brushRef="#br0" timeOffset="35850.0505">22388 7515 317 0,'-9'5'171'0,"8"-3"-61"16,1-2-32-16,0 2-8 16,0-2-27-16,0 1-16 0,6-1 1 15,9 0 6-15,18 2-7 16,16-1 6-16,18-1-6 15,6 0-21-15,-2 0-4 16,-10 0-10 0,-10 0-36-16,-5-1-75 0,-10 1-43 15,-6 0-223-15</inkml:trace>
  <inkml:trace contextRef="#ctx0" brushRef="#br0" timeOffset="36145.0674">22824 7449 537 0,'-1'0'111'0,"1"0"-27"16,0 0-24-16,0 0-22 15,3 0-3 1,15 3-4-16,10 3-1 0,12 6 10 15,2 0-14-15,-1 1-12 16,-6 0-6-16,-8 3-4 16,-10-1 1-16,-12 3-5 15,-5-3 0-15,0 0 0 16,-16 2 0-16,-2 0 0 15,1 0 0-15,3 1 0 0,6 0-16 16,7 4-53-16,1 6-38 16,14 13-101-16,10 1-92 15</inkml:trace>
  <inkml:trace contextRef="#ctx0" brushRef="#br0" timeOffset="39940.2845">16323 9772 261 0,'-26'3'138'16,"1"-2"-49"-16,5 2 1 15,15 0-15-15,3-3-13 0,2 0-3 16,0 0-6 0,18 0-18-16,16 0-20 0,11 0 3 15,13-1-3 1,0-6-9-16,-6 2-2 0,-2 3 0 15,-3 0-24-15,-4 2-141 16,0 0-236-16</inkml:trace>
  <inkml:trace contextRef="#ctx0" brushRef="#br0" timeOffset="40516.3174">16995 9539 507 0,'0'1'35'16,"0"27"-37"-16,0 14 59 15,4 12-11-15,3 3-17 0,0 1-10 16,-2-4-9-16,-1-5-5 15,-2-12-4-15,-2-10 2 16,0-12-1-16,0-11 0 16,0-4 3-16,0 0 29 15,0-21 29-15,0-9-44 16,0-10-16-16,7-11-2 15,3-7 0-15,5-1 0 16,3 2-1-16,0 14-1 16,-1 18-8-16,-1 22-4 15,0 3 3-15,0 24 5 0,-1 5 0 16,-4 4 2-16,-5 2 1 15,-3-5-1-15,-3-3 2 16,0-9 1-16,0-8 3 16,0-8-1-16,0-2 1 15,3 0 21-15,-1-17 26 16,1-9-30-16,7-8-15 15,0-10-4-15,6-2 0 16,1 5-1-16,0 9 3 16,-3 14-4-16,-2 15 3 15,1 3-6-15,2 32-2 16,0 15 6-16,-1 16 3 0,-5 5-2 15,1 0 2 1,-4-3-6-16,-2-4-26 0,-3-5-51 16,-1-1-54-1,4-9-149-15</inkml:trace>
  <inkml:trace contextRef="#ctx0" brushRef="#br0" timeOffset="48895.7967">17744 10065 215 0,'0'-2'129'0,"0"-16"-16"16,0-6-2-16,-1-3-47 15,-1-2-14-15,0 12 9 16,2 5 5-16,-1 5-13 16,-3 6-3-16,4 1-16 15,-2 0-11-15,0 8-16 0,-1 17-10 16,-1 11 5-1,3 12 5-15,-1 5 0 16,2 1-1-16,0-3-4 0,0-3 1 16,0-8 0-16,0-10 1 15,0-8-11-15,0-8-26 16,0-5-28-1,0-6-68-15,0-3-33 0</inkml:trace>
  <inkml:trace contextRef="#ctx0" brushRef="#br0" timeOffset="49233.8161">17996 9885 554 0,'3'-39'120'16,"7"-6"-31"-16,1-6-27 16,9 0-28-16,4 5-18 15,4 5-10-15,-1 14-3 16,-3 17-2-16,-3 10 0 15,-8 13-2-15,-4 18 1 16,-6 6 0-16,-3 1 1 16,-9-1 1-16,-12 1 1 15,-5-6-2-15,-3-3 0 16,2-8-2-16,2-6-12 15,5-5-35-15,4-8-24 0,6-2 6 16,3-5-13-16,7-19-155 16</inkml:trace>
  <inkml:trace contextRef="#ctx0" brushRef="#br0" timeOffset="49455.8288">18175 9650 385 0,'10'32'155'0,"1"17"-63"16,6 13 0-16,-5 16-9 16,-3 11-30-16,-6 4-22 15,-3 1-17-15,-9 0-7 16,-13-12-4-16,-6-13 0 0,3-17 1 15,0-16-2-15,4-15-1 16,0-12-1 0,0-9-8-16,0 0-20 0,-3-8-66 15,3-14-63 1</inkml:trace>
  <inkml:trace contextRef="#ctx0" brushRef="#br0" timeOffset="49774.847">18385 9238 499 0,'14'-3'182'0,"0"3"-100"16,4 29-44-16,10 23 22 16,3 21 1-16,-4 14-20 15,-3 8-13-15,-6-1-11 16,-7 2-13-16,-6-6-3 15,-5-7-2-15,0-8 1 16,-5-17-3-16,-9-14-20 16,-8-13-25-16,-5-14-50 15,2-16-74-15,-3-1-293 16</inkml:trace>
  <inkml:trace contextRef="#ctx0" brushRef="#br0" timeOffset="50437.8849">16017 9138 418 0,'4'-31'169'16,"-4"12"-89"-16,0 6 5 16,-4 11-33-16,-12 3-27 15,-12 32-6-15,-9 23-9 0,-8 25-3 16,6 14 27-1,12 14 1-15,12 5-11 0,13 1-5 16,2-6-8 0,12-5-4-16,6-13-5 15,6-11-1-15,-1-14 0 16,2-17-1-16,1-15 1 0,0-12-30 15,-1-9-38-15,2-7-33 16,8-6-55-16</inkml:trace>
  <inkml:trace contextRef="#ctx0" brushRef="#br0" timeOffset="51126.9243">19044 9480 565 0,'0'-30'142'16,"0"16"-36"-16,0 6-28 15,0 8-37-15,0 0-24 16,0 27-15-16,2 12-6 15,2 16 16-15,0 11-3 16,-1-2-4-16,-2-4-4 16,-1-9-2-16,0-8 0 15,0-10-24-15,0-6-25 16,-6-8-68-16,0-7-39 15,1-8-338-15</inkml:trace>
  <inkml:trace contextRef="#ctx0" brushRef="#br0" timeOffset="51287.9335">18959 9699 585 0,'46'-14'104'15,"8"-1"-42"-15,-1 3-49 16,-3 3-11-1,-7 9-15-15,-8 0-108 0,-3 4-339 16</inkml:trace>
  <inkml:trace contextRef="#ctx0" brushRef="#br0" timeOffset="51606.9518">19621 9389 541 0,'-2'-24'115'0,"0"4"-19"15,1 11 0-15,1 9-37 16,0 0-33-16,-2 3-18 15,2 23-15-15,0 20 4 16,0 14 11-16,0 9 7 0,0 1-6 16,0-10-6-16,0-1-3 15,0-9 1-15,0-10-4 16,-5-7-19-16,-1-4-44 15,-1-7-78-15,2-6-109 16</inkml:trace>
  <inkml:trace contextRef="#ctx0" brushRef="#br0" timeOffset="51826.9644">19575 9336 535 0,'0'-4'168'0,"5"-2"-74"16,18-2-23-16,14-3-43 16,12-3-18-1,5 5-6-15,-1 3-3 0,-6 4-1 16,-2 2-39-16,-5 5-107 15,-7 12-250-15</inkml:trace>
  <inkml:trace contextRef="#ctx0" brushRef="#br0" timeOffset="52005.9746">19683 9572 597 0,'31'-8'110'16,"4"1"-64"-16,5-1-34 15,-2 8-11-15,-2 0-33 16,-1 11-161-16</inkml:trace>
  <inkml:trace contextRef="#ctx0" brushRef="#br0" timeOffset="52271.9898">20192 9701 734 0,'0'-4'142'0,"-2"4"-72"16,2 0-43-16,0 17-26 15,0 19-12-15,0 13 12 16,3 11 0-16,5-2 2 15,0-4-1-15,-1-8-1 16,-6-10-3-16,-1-8-18 16,0-8-36-16,-1-6-66 15,-9-5-52-15,0-9-302 16</inkml:trace>
  <inkml:trace contextRef="#ctx0" brushRef="#br0" timeOffset="52457.0004">20033 9736 665 0,'26'-8'118'15,"17"-5"-50"-15,15-1-35 0,5 2-26 16,0 6-7-16,-10 6-19 15,-10 0-94-15,-8 18-187 16</inkml:trace>
  <inkml:trace contextRef="#ctx0" brushRef="#br0" timeOffset="52862.0236">20750 9586 458 0,'11'0'180'15,"26"0"-76"-15,13-5-21 16,11-4-53-16,8 1-22 15,0 5-4-15,-5 3-4 0,-4 0-62 16,-7 24-125 0</inkml:trace>
  <inkml:trace contextRef="#ctx0" brushRef="#br0" timeOffset="53057.0347">20910 9915 438 0,'27'-19'336'0,"3"4"-236"16,7-1-45-16,1 5-37 16,1 6-14-16,3 5-3 15,10 0-11-15,0 12-76 16,3 12-134-16</inkml:trace>
  <inkml:trace contextRef="#ctx0" brushRef="#br0" timeOffset="53889.0823">21656 9649 458 0,'0'-9'138'16,"0"6"-51"-16,0 3-19 15,0 0-34-15,0 19-24 16,0 12-12-16,0 8 9 0,0 4 9 15,0-9 0 1,0-6-8-16,0-10-1 16,0-7-4-16,0-6 5 15,0-4 5-15,0-1 2 0,0 0 5 16,0-4 5-16,0-14 2 15,0-13-14 1,0-18-7-16,3-19-5 0,9-16 1 16,-1-5-2-16,5 6 2 15,-2 25-4-15,-3 20-2 16,-2 26 3-16,4 12-2 15,3 9-5-15,5 30 1 16,3 12 5-16,-3 4 2 16,-4 3 0-16,-5-2 0 15,0-6-1-15,-6-10 0 16,0-11 0-16,-3-12 2 15,1-9-4-15,-3-8 4 0,1 0 1 16,1 0 5-16,1-13 4 16,5-17-1-16,4-15-8 15,3-14 0-15,10-13-1 16,-2-5-1-16,2 11-1 15,-7 18-2-15,-9 26 2 16,-3 22 0-16,-2 18-7 16,2 31 1-16,3 15 12 15,0 10 0-15,-1-2 5 16,2-5-10-16,-1-8 1 15,-2-9-2-15,2-7-3 16,-4-7-20-16,-1-4-36 0,0-5-78 16,0-4-51-1</inkml:trace>
  <inkml:trace contextRef="#ctx0" brushRef="#br0" timeOffset="54103.0946">22340 9798 646 0,'0'0'177'16,"0"0"-108"-16,0 15-40 16,0 11-23-16,0 9 4 15,8 2-3-15,0 1-4 0,0-7-3 16,-2-5-12-16,-5-4-55 15,-1-5-86 1,3-6-186-16</inkml:trace>
  <inkml:trace contextRef="#ctx0" brushRef="#br0" timeOffset="54488.1166">22654 9664 649 0,'0'-47'113'0,"18"-12"-17"15,8-2-37-15,4 12-45 16,3 9-9-16,-2 14-2 16,-4 17-1-16,-2 9-1 15,-3 6 3-15,-4 26-3 16,-7 10-2-16,-8 6 3 15,-3 3-2-15,-13-1 2 16,-14-5-3-16,-2-5 2 16,-5-8 1-16,4-7-6 15,5-11-10-15,0-10-21 16,8-4-45-16,4-5-23 15,5-19-8-15,8-16-76 0,0-17-124 16</inkml:trace>
  <inkml:trace contextRef="#ctx0" brushRef="#br0" timeOffset="54653.126">22888 9467 16 0,'18'36'347'0,"-5"4"-184"16,0 2-33-16,-5 4-34 15,-1-4-38-15,-4-1-33 16,-3-5-18-16,0-5-3 15,0-5-14-15,-5-3-72 16,-3-9-71-16,-3-2-356 0</inkml:trace>
  <inkml:trace contextRef="#ctx0" brushRef="#br0" timeOffset="55059.1492">22514 9051 388 0,'-10'0'200'0,"10"2"-92"16,7-2-33-16,32 0-31 15,9-5-4-15,8-4-13 16,7 1-12-16,-6 1-4 0,-7 2-7 15,-3 2-3 1,-9 3-3-16,-5 0-46 16,-5 8-82-16,-3 2-163 15</inkml:trace>
  <inkml:trace contextRef="#ctx0" brushRef="#br0" timeOffset="55366.1668">22954 8901 474 0,'-3'0'135'16,"2"0"-101"-16,1 0-4 15,0 9-5-15,15 3 5 16,15 4 37-16,13 0 5 15,7-2-26-15,8 0-13 0,-14 2-12 16,-10-4-5-16,-18-3 0 16,-9 3-3-16,-7-1-4 15,-2 4-7-15,-14 2-2 16,-11 3 0-16,-2 2 0 15,-1 0 0-15,6 0 0 16,8-2-36-16,11 9-68 16,17 9-112-16</inkml:trace>
  <inkml:trace contextRef="#ctx0" brushRef="#br0" timeOffset="59697.4145">4012 7690 57 0,'-13'21'231'0,"6"-4"-156"15,6-7 14 1,1-6-2-16,0-4-26 0,19 0-28 16,36 0-15-16,45-15 38 15,53-26 27 1,37-13-35-16,31-18-20 0,23-10-19 15,-1-3 8-15,-12-1-9 16,-25 12-3-16,-45 15-4 16,-40 19-1-16,-42 21-22 15,-30 14-27-15,-31 5-41 16,-18 7-47-16,-24 16-267 0</inkml:trace>
  <inkml:trace contextRef="#ctx0" brushRef="#br0" timeOffset="60126.4391">4071 8056 333 0,'8'0'106'15,"35"0"16"-15,27-14 10 16,39-18-31-16,29-14-36 15,33-11-23-15,26-4-27 16,20-3 3-16,-2 0-1 16,-10 2-13-16,-31 5-2 15,-23 4-2-15,-25 6 1 16,-20 5 0-16,-23 7 0 15,-26 13 0-15,-29 11-1 16,-28 11-19-16,-18 4-51 0,-36 20-79 16,-16 3-259-16</inkml:trace>
  <inkml:trace contextRef="#ctx0" brushRef="#br0" timeOffset="91110.2112">16030 11376 17 0,'0'0'47'15,"0"0"-5"-15,0 0 8 16,-6 0-20-16,3 0-18 15,-1 0-2-15,0 0-3 0,1 0-5 16,1 0-1-16,0 0-1 16,1 0 5-16,-2 0 7 15,0 0 20-15,-2 0 23 16,-2 0 0-16,-1 0-9 15,4 0 0-15,-2 0 1 16,2 0-14-16,1 0-6 16,-2 0-8-16,3 3-3 15,1-2 2-15,-1-1 1 16,2 0 1-16,0 0 1 15,0 0-11-15,20 0 1 0,14 0-2 16,18 0-1-16,12 0-2 16,2 4-4-1,0 0-2-15,-5 1 1 16,-5-5-3-16,-6 0-29 15,-6 0-53-15,-11-20-295 0</inkml:trace>
  <inkml:trace contextRef="#ctx0" brushRef="#br0" timeOffset="91936.2585">15926 10800 377 0,'-1'0'83'0,"-26"43"-39"0,-2 18-2 15,-4 22 34 1,-3 23-13-16,1 12-13 0,11 7-8 16,11 2-9-16,13-9-6 15,0-10 13-15,19-12-17 16,6-13-11-16,1-8-8 15,3-10 1-15,-4-7-2 16,-4-6-3-16,-1-8-35 16,-1-5-86-16,1-12-60 15</inkml:trace>
  <inkml:trace contextRef="#ctx0" brushRef="#br0" timeOffset="93351.3394">17035 11100 322 0,'-6'0'109'16,"6"-6"-2"-1,0-3-44-15,6-5-28 0,13-3-19 16,8 0-8-16,4 2-3 15,2 8-1-15,-5 7 1 16,-6 0-4-16,-4 7 1 16,-4 8-2-16,-4 4 3 15,-6 4-2-15,-4 9 0 16,-4 14 3-16,-24 15 8 0,-13 14 6 15,-3 5 14 1,6-2-6-16,10-3-5 16,13-15-7-16,13-11 30 15,2-11-29-15,0-9-3 16,12-5-4-16,0-7-4 0,4-6 1 15,5-7-1-15,0-4 1 16,4 0 1-16,-1-19-2 16,-5-10-2-16,-5-8-1 15,-9-1 0-15,-5-4-1 16,-5-4 1-16,-15-4-2 15,-7-3-2-15,-1-3 0 16,2 4 1-16,3 12-9 16,9 13-23-16,5 13-30 15,6 14-26-15,3 0-43 16,9 10-170-16</inkml:trace>
  <inkml:trace contextRef="#ctx0" brushRef="#br0" timeOffset="93559.3513">17429 11465 469 0,'0'0'137'0,"0"0"-74"16,0 0-18-16,0 0-28 15,2 3-16-15,4 0-2 16,1-1-7-16,1 2-53 16,3-1-94-16</inkml:trace>
  <inkml:trace contextRef="#ctx0" brushRef="#br0" timeOffset="93892.3704">17759 11037 609 0,'-11'-2'117'0,"-5"2"-42"16,-2 0-31-16,2 22-33 16,0 14-9-16,9 10-2 15,7 7 0-15,5 2-3 0,18-1 3 16,6 1-2-16,4-8 3 15,2-4-3 1,-5-9 1-16,-5-4 1 16,-8-3 0-16,-11-4-1 15,-6-3 0-15,-5 1 2 0,-19 3 0 16,-11-2 1-16,-6-2 0 15,2-8 1-15,5-4-3 16,6-8-6-16,7 0-26 16,6-11-58-16,10-15-21 15,5-18-343-15</inkml:trace>
  <inkml:trace contextRef="#ctx0" brushRef="#br0" timeOffset="94079.3811">17668 11025 544 0,'0'0'134'16,"0"0"-56"-16,17 0-36 16,18 0-20-16,9 0-9 15,9 0-8-15,-3 5-2 16,-4 1-7-16,3 1-68 15,-1-1-89-15,4-2-423 16</inkml:trace>
  <inkml:trace contextRef="#ctx0" brushRef="#br0" timeOffset="94548.4079">18355 11255 353 0,'6'-29'221'16,"1"7"-125"-16,-6 15-1 15,-1 4-25-15,0 3-26 16,-2 10-28-16,-14 21-20 15,-6 9 4-15,-1 9 0 16,-1 3 1-16,2-2-2 0,3-5-3 16,1-8-17-16,2-5-43 15,10-12-42-15,6-5-78 16,0-13-249-16,2-2 399 15,7 0 31-15,-5-17 2 16,1-10-1-16,-3-9-2 16,-2-5 2-16,0 1 0 15,0 6 1-15,0 12 0 16,-2 14 1-16,2 6-1 15,0 2 334-15,0 3-150 16,4 17-73-16,8 6-27 16,6 6-31-16,1 2-22 15,1-2-17-15,1 2-9 0,-2-5-5 16,-1-3-32-16,2-3-94 15,0-6-161 1</inkml:trace>
  <inkml:trace contextRef="#ctx0" brushRef="#br0" timeOffset="94850.4252">18573 11215 305 0,'7'-46'328'0,"19"-1"-246"15,5 3-15 1,-1 8-32-16,-6 12-27 16,-5 13-6-16,-4 11-3 15,-5 11 0-15,-2 18-1 16,-7 7-7-16,-1 0 5 0,0-2 1 15,-14-7 2-15,-4-4 0 16,-2-5 0-16,-4-3-3 16,-1-5-1-16,1-4-11 15,4-5-36-15,8-1-15 16,12-6-37-16,0-15-104 15,15-12-20-15</inkml:trace>
  <inkml:trace contextRef="#ctx0" brushRef="#br0" timeOffset="95008.4342">18683 11100 69 0,'13'0'171'0,"-3"19"-46"16,4 10 10-16,-1 11-5 15,0 5-56-15,-1 7-18 0,-2 2-13 16,-5 0-18 0,-2-3-13-16,-3-4-7 0,0-8-4 15,0-6-2-15,-4-7-16 16,-1-6-75-16,3-8-39 15,2-8-230-15</inkml:trace>
  <inkml:trace contextRef="#ctx0" brushRef="#br0" timeOffset="95232.447">19009 11476 573 0,'-3'0'162'0,"3"0"-61"16,0 0-41-16,0 0-46 16,0 0-16-16,0 1 0 15,-3 10-2-15,-4 1-35 16,2-1-76-16,2 1-82 15</inkml:trace>
  <inkml:trace contextRef="#ctx0" brushRef="#br0" timeOffset="95650.4709">19219 11057 407 0,'30'-39'253'0,"9"3"-176"0,6 1-29 16,-7 10-7-16,-6 12-13 15,-8 3-13-15,-4 10-6 16,-6 0-3-16,-7 19 1 16,-5 15-3-16,-2 13 2 15,-9 7-1-15,-13 4 2 16,-3-1-1-16,-4 4 0 15,-2-1-2-15,-1 1-1 16,-1-4-2-16,9 0 0 16,13-10 0-16,9-3-2 15,4-13 4-15,24-9-1 16,4-12 5-16,9-7 0 15,-2-3-2-15,-3-23-1 0,-6-3-4 16,-8-8-2-16,-11-2-1 16,-9-1 1-16,-9-3-1 15,-15-9-6-15,-6-3 3 16,-6 0 4-16,1 6-9 15,5 12-18-15,12 7-59 16,10 10-39-16,8 3-196 16</inkml:trace>
  <inkml:trace contextRef="#ctx0" brushRef="#br0" timeOffset="96132.4985">19818 10682 309 0,'23'-3'233'16,"4"5"-123"-16,3 30-40 15,-1 23 0-15,0 21-1 16,-6 16-10-16,-9 12-24 16,-11 3-16-16,-3 1-9 15,-10-6 10-15,-15-5-16 0,-4-16-1 16,1-11-2-16,4-18-4 15,9-19-12 1,8-13-40-16,3-12-53 16,4-8-50-16,0-8-211 0</inkml:trace>
  <inkml:trace contextRef="#ctx0" brushRef="#br0" timeOffset="136432.8036">20508 11211 171 0,'-6'-2'104'0,"2"-4"-61"16,-2-4 25-16,-1-7-13 15,0-8 17-15,4-1-17 16,-1-5-11-16,2-1 8 16,0 0-27-16,2 10-5 15,0 8 9-15,0 10 7 16,0 4-9-16,0 0-23 15,0 20-6-15,0 23 0 0,0 18 13 16,0 11 15 0,0 5-3-16,0-2-7 15,0-3-5-15,0-9-3 16,0-10-5-16,0-7 0 15,0-7 0-15,0-13-2 16,-3-6-9-16,-3-8-30 0,-1-5-38 16,-3-4-36-16,-3-3-203 15</inkml:trace>
  <inkml:trace contextRef="#ctx0" brushRef="#br0" timeOffset="136606.8135">20399 11393 419 0,'36'-14'130'0,"0"2"-92"0,0 9-28 16,-2 3-5-16,0 0-31 15,-3 9-253-15</inkml:trace>
  <inkml:trace contextRef="#ctx0" brushRef="#br0" timeOffset="136876.8289">21001 10948 613 0,'-2'-9'114'16,"2"3"-25"-16,0 6-27 0,0 5-41 15,0 22-21-15,3 22 4 16,1 10 5-16,0 8 3 16,-1 3-10-16,-3-2 0 15,0-3-2-15,0-3 4 16,-3-8-12-16,-3-10-29 15,3-7-27-15,1-10-51 16,2-13-224-16</inkml:trace>
  <inkml:trace contextRef="#ctx0" brushRef="#br0" timeOffset="137143.8442">20971 10950 413 0,'-7'-4'183'16,"5"0"-94"-16,2 0-18 15,0-1 2-15,9-2-24 16,19-7-14-16,22-9-22 15,17-3-8-15,7 6-4 0,-9 8-1 16,-11 10 0 0,-16 2-12-16,-11 6-68 15,-12 14-106-15</inkml:trace>
  <inkml:trace contextRef="#ctx0" brushRef="#br0" timeOffset="137353.8562">21019 11231 410 0,'0'0'281'0,"0"0"-163"16,3 0-25-16,15-2-45 15,13-7-23-15,14-7-12 0,9 1-8 16,1 4-4-1,-7 7-1-15,-5 4-10 16,-4 0-54-16,-4 14-140 0</inkml:trace>
  <inkml:trace contextRef="#ctx0" brushRef="#br0" timeOffset="137628.872">21643 11405 596 0,'-5'0'175'16,"5"0"-87"-16,0 5-35 0,0 21-38 15,0 12-7-15,-5 8 6 16,2 6 0-16,2 1-9 15,1-8-4-15,0-3 2 16,0-8-2-16,0-8 0 16,0-6-10-16,-2-7-36 15,1 0-62-15,-2-5-53 16,-1-6-489-16</inkml:trace>
  <inkml:trace contextRef="#ctx0" brushRef="#br0" timeOffset="137805.8821">21497 11459 439 0,'0'-8'274'16,"2"5"-179"-16,21-6-39 0,12-2-45 15,17-4-8-15,5 1-3 16,-7 5-1-16,-9 9-39 15,-9 6-123-15</inkml:trace>
  <inkml:trace contextRef="#ctx0" brushRef="#br0" timeOffset="138106.8993">22105 11186 334 0,'-6'-3'153'15,"6"3"-6"-15,0-1-67 16,3-1-19-16,11 0-16 16,16-4-21-16,12 2-8 0,16-1-11 15,3 3-3 1,-5 2-3-16,-3 10-30 15,-8 16-132-15</inkml:trace>
  <inkml:trace contextRef="#ctx0" brushRef="#br0" timeOffset="138298.9103">22185 11445 663 0,'31'0'88'16,"8"0"19"-16,11 0-40 15,4-9-45-15,-1 4-18 16,-4 4-1-16,-7 1-24 16,-5 9-95-16,-4 12-263 15</inkml:trace>
  <inkml:trace contextRef="#ctx0" brushRef="#br0" timeOffset="140568.0401">23006 10683 248 0,'0'-23'53'15,"0"11"-17"-15,0 3 32 16,-4 1-8-16,0 5-2 16,1 3 10-16,-2 0-18 15,-3 0-9-15,-5 14-17 16,-7 23-2-16,-2 24 13 15,3 20 15-15,2 16-8 0,2 8-10 16,5 0-4 0,5-4-15-16,5-7-9 0,0-12-1 15,5-9 4-15,14-11-1 16,8-16-1-16,1-7 0 15,0-10-2-15,-9-11-1 16,-6-6-8-16,-7-3-50 16,-6 0-119-16,0-6-366 15</inkml:trace>
  <inkml:trace contextRef="#ctx0" brushRef="#br0" timeOffset="142980.178">23157 11076 323 0,'-9'-4'100'0,"4"1"2"15,5 2-20 1,0-3-39-16,0-1-10 0,7-4-7 16,11-5-7-16,6-5-14 15,8-4-1-15,5 1-3 16,-2 5 2-16,-1 14-5 15,-7 3 2-15,-9 1-1 16,-8 23 0-16,-10 9 1 16,-4 4 2-16,-20 5 6 0,-4 3 4 15,-5 1 0 1,-2 0 10-16,3-3-13 15,5-1-1-15,5-6-4 16,11-4-2-16,8-8-2 0,3-1-1 16,2-4 1-16,10-4 2 15,4-4 0 1,4-2-2-16,4-9 8 0,5 0 0 15,-2-4-5-15,-7-12 3 16,-9-2-6-16,-11 1 1 16,-2-5 4-16,-18-2-6 15,-11-5 2-15,-1-8-2 16,-5-4 1-16,1 0 2 16,8 2-1-16,10 7 0 15,9 12-1-15,9 11-41 16,7 6-30-16,15 3-165 0</inkml:trace>
  <inkml:trace contextRef="#ctx0" brushRef="#br0" timeOffset="143201.1907">23512 11318 464 0,'0'0'114'0,"0"0"-55"16,0 0-40-16,0 0-19 0,0 7-1 16,0 9-1-16,0 0-46 15,6 6-147 1</inkml:trace>
  <inkml:trace contextRef="#ctx0" brushRef="#br0" timeOffset="143543.2102">23719 10994 651 0,'-6'-4'94'0,"3"1"-19"15,3 3-36 1,-4 0-33-16,1 9-19 0,1 16 7 15,2 10 6 1,0 2 0-16,15 4-4 0,12-4-2 16,7-2 3-16,-2-1 4 15,-3-2 1-15,-7-6-1 16,-12-1-1-16,-8-5 0 15,-2-4-1-15,0-2 2 16,-8-3 6-16,-8-5 3 16,-6 2 3-16,-5-7-9 15,-3-1-1-15,-2 0-9 16,6 0-43-16,7-3-44 0,2-13-177 15</inkml:trace>
  <inkml:trace contextRef="#ctx0" brushRef="#br0" timeOffset="143732.2211">23724 10964 417 0,'0'-3'265'0,"0"2"-178"16,7 1-27-16,9-2-36 15,13-1-12-15,7 0-9 16,6-2-1-16,-1 2-5 16,-8 3-75-16,-7 0-78 15</inkml:trace>
  <inkml:trace contextRef="#ctx0" brushRef="#br0" timeOffset="145127.3008">24196 11200 287 0,'2'-8'72'15,"0"4"24"-15,-2 4 2 16,0 0-31-16,-5 12-23 15,-8 5 1-15,-5 9 5 16,-2 0-10-16,0 6-20 16,1-5-4-16,4-2-9 15,4-2-5-15,1-1-1 16,2-4-1-16,-5-3-5 0,0-1-15 15,1-3-25 1,-1-2-27-16,6-1-97 16,5-7-136-16</inkml:trace>
  <inkml:trace contextRef="#ctx0" brushRef="#br0" timeOffset="145319.3118">24029 11214 378 0,'0'0'146'0,"4"12"-58"16,11 17-3-16,5 2-17 15,2 4-20-15,2-4-21 16,-1-2-15-16,-2-3-8 16,-1-3-2-16,-6-2-2 15,0-4-36-15,-2-2-65 16,-4-1-182-16</inkml:trace>
  <inkml:trace contextRef="#ctx0" brushRef="#br0" timeOffset="146483.3784">24409 10986 265 0,'-9'0'96'0,"4"0"12"15,3 0-4-15,2 0-26 0,0 0-21 16,0 0-3-16,0-1-2 16,0-2-11-16,7 0-9 15,5 0-9-15,2-2-5 16,2-1-12-16,2 2-3 15,-6 1-2-15,-1 3 0 16,-2 0-1-16,-3 0 1 16,-3 0-2-16,-2 0-1 15,-1 9 1-15,0 8-3 16,-10 2-6-16,-4 5 3 15,-3 0 6-15,4-2 1 16,7-2 1-16,4-6-1 0,2-4-2 16,0-1 1-16,2 2 2 15,6 3 0-15,3 3 0 16,0 4 2-16,-1 5-1 15,0 2 2-15,-6 1-4 16,-4-3 0-16,0 0 1 16,0-3-1-16,-7-3 1 15,-2-6-3-15,-4-2 9 16,3-2 4-16,-4-1 1 15,0-2-8-15,1-4-3 16,0 2 0-16,4-2-11 16,2-3-29-16,6 0-36 15,1 0-34-15,5 1-171 0</inkml:trace>
  <inkml:trace contextRef="#ctx0" brushRef="#br0" timeOffset="146629.3868">24569 11456 477 0,'0'0'216'16,"0"-1"-170"-16,0 1-37 16,0 0-9-16,0 0-27 15,1 0-128-15</inkml:trace>
  <inkml:trace contextRef="#ctx0" brushRef="#br0" timeOffset="147082.4127">24695 11050 87 0,'0'-15'574'0,"0"8"-497"16,2-4 6-16,10 1-24 15,2 0-34-15,3 3-16 16,1 2-5-16,-2 5 2 16,-2 0-1-16,-4 2-4 15,-3 14-2-15,-5 3-1 16,-2 3 2-16,0 3 0 15,-5 0-1-15,-12-1 2 0,-5-2 3 16,2-2-4-16,6-4 4 16,8-3-3-16,6-2-2 15,0-1-5-15,6 0 1 16,8 2 1-16,4 2 6 15,1 3 0-15,1-1-1 16,-1 1-1-16,1 1 0 16,-5-2-1-16,-5-2 2 15,-5-2-2-15,-3-4 2 16,-2-2 0-16,0-3-1 15,-13 3-4-15,-5-3-22 16,-6 3-42-16,6 2-28 16,0-2-88-16</inkml:trace>
  <inkml:trace contextRef="#ctx0" brushRef="#br0" timeOffset="147381.4298">24928 10681 557 0,'16'-7'162'16,"4"7"-71"-16,13 0-15 15,7 27-34-15,6 21-18 0,0 17 3 16,-4 15-3-1,-11 8-4-15,-12 2-20 16,-14 3 0-16,-5-5 0 16,-7-6 0-16,-15-12 0 0,-8-10 0 15,1-11 0-15,1-11 0 16,3-13 0-16,9-9 0 15,4-8-36-15,5 2-75 16,4-3-115-16</inkml:trace>
  <inkml:trace contextRef="#ctx0" brushRef="#br0" timeOffset="150579.6127">16413 13180 320 0,'0'-30'106'0,"0"-1"-22"0,0 12 10 16,4 6-27-16,-1 12-14 15,-3 1-5-15,0 0-14 16,0 10-15-16,0 26-10 15,-2 18 17-15,-7 13 15 16,0 4-17-16,7 2-13 16,2-1-6-16,2 1-3 15,10-3 3-15,-4-7-3 16,-3-14-2-16,-4-14-4 15,-1-13-41-15,0-12-54 16,0-8-20-16,5-2-197 16</inkml:trace>
  <inkml:trace contextRef="#ctx0" brushRef="#br0" timeOffset="150796.6251">16357 13179 403 0,'0'-3'175'16,"0"2"-77"-16,20-2-43 16,15-3-23-16,18-3-3 15,15-8-14-15,7-4-9 16,-4 2-5-16,-4 6-23 0,-15 13-62 15,-9 0-205-15</inkml:trace>
  <inkml:trace contextRef="#ctx0" brushRef="#br0" timeOffset="151019.6379">16476 13450 694 0,'0'-3'110'0,"0"-5"-28"16,0 6-25-16,3 2-39 0,14 0-14 16,8 0-7-16,14 0 3 15,3 3-5-15,1 11-63 16,2 4-89-1,1 7-297-15</inkml:trace>
  <inkml:trace contextRef="#ctx0" brushRef="#br0" timeOffset="151263.6518">17006 13496 702 0,'-2'0'137'0,"1"9"-80"16,-3 23-22-16,1 8-20 0,1 12-4 15,1 3-4 1,1-1-6-16,-3-2 0 16,1-8 0-16,-1-7-5 0,-2-11-13 15,1-11-26-15,1-7-35 16,2-6-36-16,1-2-174 15</inkml:trace>
  <inkml:trace contextRef="#ctx0" brushRef="#br0" timeOffset="151437.6618">16810 13529 372 0,'2'-4'251'0,"23"-6"-160"0,11 0-45 16,8-2-9-16,6-2-29 15,0 2-4-15,-2 7-34 16,-7 5-117-16</inkml:trace>
  <inkml:trace contextRef="#ctx0" brushRef="#br0" timeOffset="151714.6776">17434 13258 509 0,'-3'-4'151'16,"3"4"-85"-16,0 0-12 15,6 0-23-15,9 0-19 16,12 0 2-16,12-3-6 16,13 1-3-16,8-4-2 15,1 3-46-15,-4 3-97 16,-9 3-326-16</inkml:trace>
  <inkml:trace contextRef="#ctx0" brushRef="#br0" timeOffset="151892.6878">17470 13609 729 0,'33'-7'120'0,"7"-3"-33"15,6-2-58-15,6-2-23 16,-4 5-3-16,-3 8-25 15,-6 1-111-15,0 19-315 16</inkml:trace>
  <inkml:trace contextRef="#ctx0" brushRef="#br0" timeOffset="153091.7564">18741 12891 269 0,'17'-22'65'15,"-4"11"10"-15,-6 5 36 0,-7 6 1 16,0 0-59-16,-2 6-16 15,-13 26-11-15,-8 22-8 16,-2 19 29-16,4 14-5 16,14 5-4-16,7-5-17 15,6-3-9-15,11-4-5 16,2-5-3-16,-2-12 0 15,-3-12-2-15,-1-10-7 16,1-14-22-16,0-8-47 16,8-12-59-16,3-7-231 15</inkml:trace>
  <inkml:trace contextRef="#ctx0" brushRef="#br0" timeOffset="153640.7878">19045 13220 408 0,'0'-15'171'0,"0"1"-95"15,8-2-12-15,11 0-21 16,5-3-32-16,3-2-3 15,-2 5 1-15,-2 2 3 16,-6 7 5-16,-2 2-5 16,-4 5-7-16,-2 0-3 15,-2 15-4-15,-7 19 1 16,-2 12 1-16,-19 8 5 15,-4 3 6-15,-1-2-3 16,10-6 0-16,10-3-5 16,6-11-1-16,0 2-2 15,10-5 1-15,6-5 1 0,2-5 1 16,-2-8 2-16,5-10-2 15,-1-4 4-15,-4-7-2 16,-2-19-3 0,-10-6-2-16,-4-4 2 0,-6-5 0 15,-21 4-4-15,-6-4 0 16,-9-2 2-16,0 0 0 15,7 9-3-15,8 7 2 16,11 13-30-16,13 13-61 16,3 1-64-16,12 15-296 15</inkml:trace>
  <inkml:trace contextRef="#ctx0" brushRef="#br0" timeOffset="154188.8191">19555 13445 558 0,'-3'-12'205'16,"3"9"-112"-16,-2-1-20 0,-1 4-39 15,3 0-29-15,-1 4-11 16,1 13-10-16,-3 7 12 15,1 8-10 1,2-3-15-16,0-5-38 0,0-6-38 16,11-9-153-16</inkml:trace>
  <inkml:trace contextRef="#ctx0" brushRef="#br0" timeOffset="154514.8378">19831 13038 526 0,'-21'6'172'0,"3"0"-126"16,1 3 20-16,4 7-34 0,10 3-19 15,3 8-10-15,0 7 3 16,12 2 7-16,10-2-6 15,10 0 0-15,7-1-5 16,6 1 9-16,-1-5-6 16,-11-4-2-16,-11-1 0 15,-15-3-2-15,-7-1-1 16,-2-6-2-16,-13 1 4 15,-6-3-1-15,-6-7 7 0,-4-2-4 16,-3-3-3 0,2 0-2-16,-3 0-27 0,8-8-41 15,11 1-65 1,15-3-256-16</inkml:trace>
  <inkml:trace contextRef="#ctx0" brushRef="#br0" timeOffset="154705.8487">19827 13109 698 0,'0'-8'144'0,"0"3"-61"15,13-2-53-15,9-2-24 16,9 2-6-16,10 5-4 15,7 2-51-15,-3 5-106 0,3 10-303 16</inkml:trace>
  <inkml:trace contextRef="#ctx0" brushRef="#br0" timeOffset="155145.8739">20806 13155 396 0,'0'-1'142'15,"-2"1"-48"-15,-22 21-42 16,-16 26 2-16,7-6-7 15,3-3-19-15,4-1-18 16,10-8-8-16,4-3-1 16,0-3 0-16,2-6-14 15,-2-3-35-15,0-4-29 16,-1-5-181-16</inkml:trace>
  <inkml:trace contextRef="#ctx0" brushRef="#br0" timeOffset="155320.8839">20528 13259 485 0,'16'12'160'16,"2"7"-75"0,2 7-34-16,4 2-16 0,3 1-23 15,2-1-7 1,4 1-3-16,1-4-45 0,2 2-88 15,1-1-400-15</inkml:trace>
  <inkml:trace contextRef="#ctx0" brushRef="#br0" timeOffset="155759.909">21037 13072 634 0,'0'-4'125'0,"0"-1"-56"0,7 1-20 15,9-2-23 1,7-3-21-16,7 1-3 0,6 2-3 16,-3 6-1-16,-6 0 3 15,-11 14-3-15,-9 13-2 16,-7 2-7-16,0 1 0 15,-15 2 5-15,-4-3 6 16,-7-7 2-16,0 2-3 16,3-8 3-16,11-3-2 15,9-6-1-15,3 3-19 16,8-5-11-16,7 7 15 15,1 2 16-15,5 0-4 16,1-1 0-16,4 1 2 16,2 1-8-16,-4-1 10 0,-1 1 6 15,-6-1 5 1,-12-2 8-16,-5 2 0 0,-4 0 6 15,-18 0-5-15,-6 0-3 16,-7 2-7-16,-3-5-7 16,2-4-10-16,11 0-42 15,13-4-59-15,12-3-114 16</inkml:trace>
  <inkml:trace contextRef="#ctx0" brushRef="#br0" timeOffset="155931.9188">21540 13450 454 0,'0'-3'281'16,"0"-1"-229"-1,-3 4-20-15,-4 0-22 0,-1 0-20 16,1 0-68-16,5 0-98 15</inkml:trace>
  <inkml:trace contextRef="#ctx0" brushRef="#br0" timeOffset="156374.9442">21654 13057 502 0,'0'-14'191'16,"14"0"-128"-16,1 1-7 15,4 4-32 1,2 2-9-16,3 7-3 0,-7 0-4 16,4 7-5-16,-7 12-2 15,-7 3-1-15,-5 5 0 16,-2-1-3-16,-5 1-1 15,-10 2 3-15,-6-6 2 0,4 0 3 16,4-8-9 0,10-4-9-16,3-3-14 15,3-4-3-15,8 4 16 16,2-1 13-16,3 3-2 0,-1 2-9 15,0-2 10 1,0 4 0-16,2 5 0 0,-2-4 3 16,-5-1 5-16,-2-2 8 15,-8-2 15-15,0-2 4 16,0 2-1-16,-17 1-14 15,-6-1-3-15,-7 2-6 16,-3 0-5-16,3-5-18 16,5 1-45-16,7-3-58 15,13-5-219-15</inkml:trace>
  <inkml:trace contextRef="#ctx0" brushRef="#br0" timeOffset="156707.9632">22011 12729 475 0,'0'0'169'0,"9"7"-101"16,15 25-39-16,9 21 38 16,7 19-7-16,0 10-15 15,-11 2-17-15,-7 0-8 16,-16-4-10-16,-6-6-2 0,-11-1 5 15,-20-8-4-15,0-9-5 16,-1-8-1 0,7-12-2-16,7-14-26 0,10-12-27 15,7-8-47-15,1-2-38 16,11 0-248-16</inkml:trace>
  <inkml:trace contextRef="#ctx0" brushRef="#br0" timeOffset="157214.9922">22729 13125 556 0,'-2'-17'117'16,"1"14"-41"-16,1 3 6 15,0 1-48-15,2 25-21 16,4 16-4-16,3 10 10 16,-1 6 7-16,2-3-5 15,-3-7-10-15,-1-7-9 16,-2-10 0-16,-4-1 0 15,0-8-4-15,0-7-20 16,0-2-40-16,0-5-59 16,0 2-94-16</inkml:trace>
  <inkml:trace contextRef="#ctx0" brushRef="#br0" timeOffset="157389.0022">22674 13332 566 0,'20'-3'112'0,"5"-4"-77"16,7 0-14-16,2-3-19 16,0 3-2-16,1 4-43 0,-1 3-234 15</inkml:trace>
  <inkml:trace contextRef="#ctx0" brushRef="#br0" timeOffset="157671.0183">23212 12925 606 0,'-18'0'127'15,"-1"0"-48"-15,-1 5-15 16,2 19-18-16,-2 7-14 0,8 12-11 15,5 5-4-15,2 1-4 16,5 4-5 0,0-4-3-16,0 2-4 15,0-3 3-15,0-2-4 0,2 0-3 16,1-5-19-1,2-7-22-15,2-5-68 16,6-8-114-16</inkml:trace>
  <inkml:trace contextRef="#ctx0" brushRef="#br0" timeOffset="158115.0437">23352 13103 378 0,'1'-14'291'16,"20"0"-226"-16,5-2 6 0,1 1-24 16,1 1-17-16,-4 6-4 15,-5 3-4-15,-8 5-11 16,-4 0-6-16,-5 2-9 15,-2 18 1-15,0 11 1 16,-16 5-2-16,-11 12 7 16,-2 3 0-16,2-5 1 15,7-5-1-15,4-1-1 16,8-7-3-16,6-4 1 15,2-5-1-15,0-9-2 16,4-3 3-16,9-6-4 0,6-6 1 16,8 0 6-1,3-4-1-15,2-15-4 0,-10-2-1 16,-12 1 0-16,-10-3-1 15,-3 3 1-15,-19 0-3 16,-10-6-3 0,-2 1 1-16,1-7-7 0,4-2-19 15,9 1-8-15,14 9-24 16,6 14-49-16,5 10-509 15</inkml:trace>
  <inkml:trace contextRef="#ctx0" brushRef="#br0" timeOffset="158330.056">23740 13387 663 0,'0'-3'159'0,"0"3"-100"15,0 0-40-15,0 0-20 16,0 0-5-16,0 3-22 16,0 1-67-16,0 6-61 15,10-3-413-15</inkml:trace>
  <inkml:trace contextRef="#ctx0" brushRef="#br0" timeOffset="158642.0738">23975 13050 487 0,'-9'0'200'0,"3"0"-138"16,0 9-10-16,4 4-28 15,2 4-15-15,0 7 1 16,3 6 2-16,8 3-4 15,4 2 0-15,-3 1-1 16,0-3-3-16,-5-1-1 16,0-8 0-16,-3-2-1 15,-1-4 2-15,-3-5-2 16,0-3 0-16,0-5-1 15,0-4-2-15,-15-1-2 0,-5 0 5 16,-10 0-4-16,-4 0-25 16,2 0-54-16,9 0-86 15,12-4-317-15</inkml:trace>
  <inkml:trace contextRef="#ctx0" brushRef="#br0" timeOffset="158828.0845">23919 13080 480 0,'14'-4'217'16,"0"-1"-148"-16,5-4-34 0,3 4-29 15,5 3-6-15,-2 2-22 16,1 2-86-16,-5 17-334 15</inkml:trace>
  <inkml:trace contextRef="#ctx0" brushRef="#br0" timeOffset="159212.1065">24369 13099 106 0,'0'0'123'15,"0"0"-27"-15,0 0 24 16,0 0 23-16,0 0-51 16,0 0-18-16,0 0 0 15,0 0-30-15,-1 0-15 16,-3 9-16-16,-9 12-9 0,-2 9 2 15,0 4 0 1,-3 0 1-16,1 0-6 16,4-5 1-16,3-3-2 15,1-4-8-15,3-9-24 0,1-5-29 16,2-2-44-16,3-3-100 15</inkml:trace>
  <inkml:trace contextRef="#ctx0" brushRef="#br0" timeOffset="159358.1148">24250 13212 393 0,'0'0'182'16,"8"3"-142"-16,11 12-2 15,4 6-29-15,3 3-2 16,-2 2-82-16</inkml:trace>
  <inkml:trace contextRef="#ctx0" brushRef="#br0" timeOffset="159719.1355">24550 13138 474 0,'0'-15'181'0,"3"0"-107"16,7-2 11-16,-3 1-29 0,4 1-20 16,-2 3-17-16,0 3-7 15,0 3-6-15,-4 4-7 16,0 2 1-1,0 3-6-15,-2 17 0 0,-3 3 5 16,0 4 0-16,-2-2-3 16,-7-2 1-16,-4-4 6 15,-1-7-8-15,0-2 4 16,0-5-4-16,2-2-7 15,1-3-17-15,3 0-17 16,3 0-17-16,5-8-19 16,0-9-92-16,12-7-8 15</inkml:trace>
  <inkml:trace contextRef="#ctx0" brushRef="#br0" timeOffset="159875.1444">24550 13138 141 0,'47'-47'164'15,"-46"47"-64"1,2 17-1-16,-1 7 15 16,-1 6-30-16,-1 1-11 0,0 2-19 15,0 0-16-15,0-4-19 16,1 1-10-16,0-7-5 15,1-6-3-15,-1-3-16 16,1-2-51-16,0 3-82 16,7-3-386-16</inkml:trace>
  <inkml:trace contextRef="#ctx0" brushRef="#br0" timeOffset="160068.1554">24794 13328 653 0,'0'0'126'16,"0"0"-46"-16,0 0-44 16,0 0-31-16,1 0-2 15,-1 0-1-15,1 1-22 16,-1 2-67-16,0 3-68 15</inkml:trace>
  <inkml:trace contextRef="#ctx0" brushRef="#br0" timeOffset="160504.1804">24973 12922 651 0,'14'0'98'0,"3"-1"-20"16,-4 1-21-16,3 0-27 15,3 0-15 1,3 4-2-16,-3 1 6 0,-4 1-8 16,-5 5-8-16,-9 3-2 15,-1 7-2-15,-1 8 0 16,-16 4-2-16,-3 2 6 15,-1-3 1-15,6 2-2 16,3-5-1-16,5-2-1 16,2-1 0-16,3-2 1 0,2-4-3 15,0-5 4-15,2-4-3 16,10-4 2-16,2-4 2 15,3-3 2 1,2 0-3-16,-1-2 0 0,-6-8-3 16,-7-1-1-16,-5-2 1 15,0-3 1-15,-17-2-5 16,-6-2-2-16,0-3 6 15,1 4-1-15,4 1-25 16,7 4-38-16,4 3-36 16,7 5-50-16,0 3-399 15</inkml:trace>
  <inkml:trace contextRef="#ctx0" brushRef="#br0" timeOffset="160854.2004">25176 12634 332 0,'-6'-17'211'16,"6"2"-91"-16,0 6-44 15,1 4 11-15,4 5-29 16,0 0-18-16,9 20-26 16,7 21-10-16,4 22 4 15,1 16 0-15,-5 9 8 16,-4-2 0-16,-6-5-7 0,-5-11-3 15,-1-2 0-15,-5-9-5 16,0-10 1-16,-6-5 1 16,-10-10-2-16,-7-11-3 15,-2-6-33-15,4-8-45 16,-2 0-77-16,5-2-214 15</inkml:trace>
  <inkml:trace contextRef="#ctx0" brushRef="#br0" timeOffset="161928.2618">16731 14682 629 0,'-3'-18'73'0,"2"8"9"15,1 7 1-15,0 3-36 16,0 17-34-16,0 16-8 16,0 20 11-16,-5 9 4 15,0 3-4-15,3 4-10 16,2-3-2-16,0-8-1 15,0 1-5-15,1-10 1 0,3-8-5 16,-4-12-13 0,0-11-26-16,0-11-44 15,0-7-32-15,3-3-80 0,-2-28-312 16</inkml:trace>
  <inkml:trace contextRef="#ctx0" brushRef="#br0" timeOffset="162084.2707">16686 14689 568 0,'0'-4'123'15,"17"-2"-60"-15,14 1-21 16,13 0-29-16,5 3-8 16,3 2-2-16,-1 0-1 0,-8 2-10 15,-3 11-68-15,-7 4-178 16</inkml:trace>
  <inkml:trace contextRef="#ctx0" brushRef="#br0" timeOffset="162274.2816">16756 14928 387 0,'31'-12'291'0,"9"-3"-185"15,2 1-30-15,-4 5-56 16,-6 6-13-16,-3-2-5 15,0 5-6-15,2 0-67 16,2 17-139-16</inkml:trace>
  <inkml:trace contextRef="#ctx0" brushRef="#br0" timeOffset="162536.2966">17324 15011 693 0,'0'-3'153'0,"0"3"-85"16,0 0-22-16,0 26-44 15,0 11-7-15,0 17 9 16,0 3-4-16,1-3 2 0,2-3-1 15,-3-4-2 1,0-3-12-16,0-7-37 0,-10-9-38 16,4-6-15-16,0-7-158 15</inkml:trace>
  <inkml:trace contextRef="#ctx0" brushRef="#br0" timeOffset="162702.3061">17189 15002 478 0,'30'-7'147'16,"9"2"-79"-16,13-2-46 0,5 0-17 16,-1 7-2-16,0 0-40 15,-7 0-257-15</inkml:trace>
  <inkml:trace contextRef="#ctx0" brushRef="#br0" timeOffset="162960.3208">17812 14800 448 0,'0'-8'167'0,"21"2"-84"0,9-1-25 16,6 3-21-1,6 1-21-15,1 3-9 0,0 0-6 16,-2 6-1-16,1 9-45 15,-6 7-133-15</inkml:trace>
  <inkml:trace contextRef="#ctx0" brushRef="#br0" timeOffset="163144.3314">17823 15117 528 0,'26'0'204'16,"6"0"-119"-16,11-5-34 0,8-1-26 15,-1 2-19-15,0 4-7 16,-5 0-64-16,-6 13-154 16</inkml:trace>
  <inkml:trace contextRef="#ctx0" brushRef="#br0" timeOffset="164327.399">18673 14639 403 0,'-11'-23'111'0,"4"4"-27"15,4 5-8-15,1 6-21 16,-1 5-4-16,3 3-1 15,0 0-30-15,0 17-12 16,0 22-10-16,0 18 16 0,0 12 11 16,0 3 0-16,0-3-16 15,3-5-6-15,-1-1-1 16,-2-5 1-16,0-1-3 15,0-7-10-15,-5-8-20 16,2-6-32-16,3-8-32 16,0-8-33-16,7-6-226 15</inkml:trace>
  <inkml:trace contextRef="#ctx0" brushRef="#br0" timeOffset="164635.4166">18931 14675 601 0,'-2'0'107'0,"2"0"-40"16,0 0 5-16,0 18-37 15,0 11-5-15,0 20 4 16,0 12-2-16,0 3-8 16,0 6-10-16,2-6-7 15,4-6-7-15,0-2 0 16,2-10 0-16,-1-13 0 0,-3-9 0 15,-3-8-8 1,-1-9-21-16,0-3-23 16,0-3-71-16,0-1-87 15</inkml:trace>
  <inkml:trace contextRef="#ctx0" brushRef="#br0" timeOffset="165548.4689">19235 14689 340 0,'0'-21'78'0,"-2"4"15"15,-2 9-3 1,2 5-29-16,0 3-6 16,0 0-15-16,-1 7-22 15,0 17 3-15,-2 6 9 16,5 14 24-16,0 8-8 0,0 9-13 15,0 2-1-15,5 9-8 16,2-3-16-16,2-5-8 16,-2-8 0-16,4-9 0 15,-4-7 0-15,-4-8 0 16,-3-10 0-16,0-7-9 15,0-3-55-15,-6 4-102 16,0 0-195-16</inkml:trace>
  <inkml:trace contextRef="#ctx0" brushRef="#br0" timeOffset="167545.5831">19640 15191 341 0,'-6'-14'97'0,"0"9"-58"15,6 5 8-15,0 0-27 16,0 0-18-16,0 0-2 16,0 0-7-16,0 0-43 15,0 0-2-15,0 0-37 0,0 5-28 16</inkml:trace>
  <inkml:trace contextRef="#ctx0" brushRef="#br0" timeOffset="167853.6007">19640 15191 172 0,'-8'-1'143'0,"6"1"-70"15,2 0 17-15,0 0-4 16,0 0-35-16,0 0-13 16,0 0-11-16,0 0 3 15,0 0-10-15,0 0-3 16,0 0-3-16,0 0-2 15,0 0-5-15,0 0-5 16,0 0 0-16,0 0 1 16,0 0-5-16,0 2 4 0,0 4-1 15,0 3-1 1,0 0 1-16,0 1 2 0,0 0-3 15,0-5 1-15,0-2 0 16,0-3-1-16,-2 0 4 16,1 0 4-16,-4-7-18 15,-1-4-71-15,-1-6-217 16</inkml:trace>
  <inkml:trace contextRef="#ctx0" brushRef="#br0" timeOffset="169238.6799">19610 14945 275 0,'-2'-18'125'0,"-3"-5"-32"16,0-1 5-16,-1 2-40 0,-1 5-13 15,5 5-6 1,2 8 4-16,0 3 6 15,0 1-29-15,0 8-14 16,4 24-4-16,5 11 11 0,-2 12 12 16,0 2-2-1,-1-7-11-15,-5-3-6 0,1-9-3 16,-2-8-2-16,0-5 1 15,0-6-4-15,0-7-24 16,-7-2-36-16,3-5-41 16,4-3-9-16,0-2-171 15</inkml:trace>
  <inkml:trace contextRef="#ctx0" brushRef="#br0" timeOffset="169550.6978">19668 14821 523 0,'0'-3'161'0,"0"2"-61"0,0 1-14 15,4 0-41-15,4 9-28 16,7 20-15-16,11 15 6 16,12 15 8-16,9 2 1 15,5-1-4-15,-1-5-10 16,-4-9-2-1,-7-10-1-15,-13-15 0 0,-6-11 0 16,-9-10 0-16,-2-9 5 16,-7-21 7-16,-3-20-5 15,-2-11 0-15,-18-14-7 16,-4-9 0-16,2 4 0 0,5 8 0 15,7 18 0 1,4 26-12-16,6 24-33 0,3 4-59 16,15 34-74-16,9 15-362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3T13:04:53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13324 10340 171 0,'2'-31'91'0,"-2"-2"-79"15,0 3 2-15,0 12 1 0,0 12-6 16,0 0 2 0,0 0-4-16,0 1-4 0,2-2 1 15,-1-1-3-15,1 4 3 16,-2-1 17-16,0 0 7 15,0-1 16-15,0 0 14 16,0-4-21-16,0 5-6 16,0 0-3-16,0-1-7 0,0 3-6 15,0 3 0 1,0-3-5-16,0 3-4 0,1 0-2 15,0 15-6 1,0 19 6-16,-1 16 5 0,0 16 21 16,-8 9 12-16,-4 2 2 15,3 0-21-15,3-1 2 16,0 1-6-16,6 2-6 15,-1 7 8-15,1 1-1 16,0 3-8-16,0-1-3 16,0-2-1-16,0-2 1 15,0 0-1-15,0-4-3 16,-5-3 2-16,-3-6-2 0,0 0-1 15,-4-5 2 1,1-3-2-16,0-7-1 16,3-4 1-16,4-14-3 15,3-11 1-15,1-12-3 0,0-7 2 16,0-7-2-16,0-2-1 15,0 0 2-15,0 0 0 16,0 0 0-16,0 0-2 16,0 0-1-16,0 0-9 15,0 0-6-15,0 0-15 16,0 0-18-16,0 0-25 15,0 2-17-15,0-2-47 16,-1 0-230-16</inkml:trace>
  <inkml:trace contextRef="#ctx0" brushRef="#br0" timeOffset="365.0209">13074 11737 284 0,'-2'-11'163'16,"-1"4"-72"-16,3 3-4 16,0 3-25-16,0 1-14 15,3 0-16-15,2 2-7 16,4 25-17-16,8 12 12 15,1 13 14-15,1 5-1 16,0-1-13-16,-1 0-8 16,2-8-5-16,0-6 9 15,-2-9-4-15,-1-12-2 0,-4-10 0 16,-2-11-1-16,0 0 8 15,3-19 6-15,1-16-23 16,2-16 0 0,0-8 0-16,-5-2 0 0,2 5 0 15,-5 16-19-15,0 14-55 16,2 16-67-16,-2 9-92 15</inkml:trace>
  <inkml:trace contextRef="#ctx0" brushRef="#br0" timeOffset="876.0501">13364 12479 190 0,'0'-13'257'15,"-2"10"-132"-15,2 1-39 16,0 2-25-16,-3 2-12 15,-1 24-18-15,-4 13 1 16,1 9 8-16,1 4-12 16,4-3-12-16,1-2-6 15,-1-3-6-15,1-8-3 16,-1-2 0-16,-3-5 0 15,-2-5-6-15,0-7-21 0,-1-10-42 16,0-6-21-16,0-1-16 16,3-20-274-16</inkml:trace>
  <inkml:trace contextRef="#ctx0" brushRef="#br0" timeOffset="1040.0595">13291 12429 208 0,'8'-8'266'0,"-2"4"-129"16,8 1-64-16,5-4-36 15,5 0-17-15,6 2-11 16,-1 3-8-16,2 2-1 0,0 2-13 16,-6 15-46-16,0 0-139 15</inkml:trace>
  <inkml:trace contextRef="#ctx0" brushRef="#br0" timeOffset="1272.0728">13371 12620 489 0,'-2'7'121'0,"2"-1"-56"15,0 0-13-15,0 1-20 16,0 2-14-16,12-1-7 0,14-3-5 15,5-5 3 1,11 0-3-16,-1 0-3 16,-3-3-38-16,-1 3-69 0,-2 1-338 15</inkml:trace>
  <inkml:trace contextRef="#ctx0" brushRef="#br0" timeOffset="1755.1004">13611 12878 637 0,'0'-23'107'16,"2"-6"-44"-16,9-2-23 16,4 6-31-16,3 6-6 15,-2 14-4-15,0 5-1 0,-3 0 0 16,-6 19-2-16,-2 5-2 15,-5 5 1-15,0 0 3 16,-9 0 2-16,-4-2 1 16,-2-9-2-16,2-5-1 15,4-6-7-15,3-7-10 16,2 0 8-16,3-7-3 15,1-12-3-15,0-9 6 16,0-7 5-16,10 1 3 16,2 5 0-16,1 10 0 15,-1 14 2-15,0 5 2 16,-1 18-3-16,-2 17 14 15,-5 16 16-15,-4 5 7 0,0 12-11 16,-2-3 6-16,-9-4 6 16,-1-5 5-16,-3-9-20 15,0-10-6-15,0-9-7 16,-1-6-4-16,-3-9 2 15,5-7-6-15,1-5 0 16,2-1-13-16,6-15-14 16,3-19-31-16,2-6-45 15,11-6-48-15,14-1-306 16</inkml:trace>
  <inkml:trace contextRef="#ctx0" brushRef="#br0" timeOffset="2002.1145">13931 12869 579 0,'0'-15'155'16,"0"11"-30"-16,3 1-27 15,-2 3-52-15,2 15-28 16,-1 12-16-16,2 6-2 15,-1 4 0-15,-1-4 0 16,2-4 0-16,-4-7 0 16,0-5 0-16,0-1 0 15,-2-3-2-15,-5 1-65 16,-4 2-61-16,9-3-92 0</inkml:trace>
  <inkml:trace contextRef="#ctx0" brushRef="#br0" timeOffset="4509.2579">13217 7831 208 0,'7'-28'72'15,"-1"3"-70"-15,-2 5 19 16,-4 11 22-16,0 2 20 15,0 4 21-15,0 0-35 16,0 0-15-16,0 2-4 16,0-2-4-16,0 2-4 15,0 1-5-15,0 0-5 16,0 0-2-16,0 0-7 0,0 5-2 15,0 15 2 1,0 6 0-16,-4 9 3 16,2 4 4-16,-1 3 5 0,3 8-1 15,0 3-3-15,0 1 1 16,0 1 4-16,-2 3-1 15,0-1-6-15,-2 3-3 16,1 1 0-16,1-4 0 16,0 0-1-16,-1 1-2 15,3-2-1-15,-2-4 1 16,2 4-3-16,0-6 2 15,0-4-1-15,0-10-1 16,0-4-1-16,0-6 1 16,3 3 1-16,2 1-1 15,-1-1 2-15,-1-1-1 16,0 1-1-16,-2-4 0 0,3-4 1 15,-4-1-1-15,1-1 2 16,0-4-2-16,1-1 0 16,0 2 1-16,-2 2 0 15,0 0-1-15,0 5 3 16,0-3-1-16,0-1-1 15,0 0 2-15,0 3-2 16,0-3 0-16,0 3-2 16,0-1 3-16,0 2-1 15,0 2 1-15,0-2 2 16,1-2 0-16,1 2 1 15,-2 0 0-15,0 0 0 0,0 2 1 16,0 2 2-16,0 3 11 16,0 1-11-16,0 0-4 15,0 2 2-15,0-1-2 16,0 1-3-16,1-2 1 15,2-4-2-15,-3-6 0 16,3-4 1-16,-2-4-2 16,2-1 1-16,-3 1-1 15,3-1 2-15,-1 0-1 16,0-1 1-16,2-2-3 15,-4 1 3-15,2-7 0 16,-2 0-1-16,0-3 0 16,0 0 0-16,0-2 0 0,0-10-8 15,0-2-22-15,0 0-40 16,0 2-52-16,0 0-228 15</inkml:trace>
  <inkml:trace contextRef="#ctx0" brushRef="#br0" timeOffset="5123.293">13059 8056 138 0,'-10'8'216'16,"10"-7"-143"-16,0-1 24 0,0 0-22 15,0-4-16-15,11-12-5 16,6-9-10-16,13-18-2 16,4-10-14-16,4-6-10 15,0-2-4-15,-3 6-6 16,-8 5-2-16,-7 12 1 15,-8 15 5-15,-7 10 3 16,-3 12 7-16,-2 1-9 16,3 12-11-16,0 21-10 15,4 9 12-15,2 15 1 16,2 0 2-16,3-5-3 15,1-6-1-15,3-7 2 16,-3-9-3-16,-1-2 0 0,1-3-2 16,-5-3 2-16,-1-2-6 15,-5 0-19-15,1-5-53 16,-3-4-82-16,-2 0-347 15</inkml:trace>
  <inkml:trace contextRef="#ctx0" brushRef="#br0" timeOffset="5810.3323">12963 6778 185 0,'0'-18'322'0,"0"7"-215"15,0 4-43-15,0 7-9 16,0 0-21-16,0 17-27 16,0 20-10-16,-1 20 14 15,-5 9 8-15,3-1 0 16,3-4-12-16,0-13-2 15,-1-9-4-15,-3-3 1 16,0-9 2-16,-3-4-8 16,3-12-20-16,2-9-50 15,1-2-32-15,1-7-193 16</inkml:trace>
  <inkml:trace contextRef="#ctx0" brushRef="#br0" timeOffset="5980.3421">12877 6738 457 0,'0'-1'156'0,"6"-6"-84"16,16-2-30-16,12-1-23 16,10 1-8-16,4 6-7 15,3 3-3-15,-5 0-8 16,-3 14-44-16,-4 4-194 15</inkml:trace>
  <inkml:trace contextRef="#ctx0" brushRef="#br0" timeOffset="6179.3534">12901 6996 290 0,'0'0'254'16,"13"0"-175"-16,11-2-34 15,9-4-26-15,7 0-13 16,5 6-3-16,-1 0-28 16,-4 5-201-16</inkml:trace>
  <inkml:trace contextRef="#ctx0" brushRef="#br0" timeOffset="6655.3807">13271 7068 507 0,'0'-4'190'0,"0"2"-144"16,0 2-21-16,0 4-22 15,0 21-14-15,0 9 16 16,0 1-5-16,0 0 1 15,0-6 1-15,0-8 0 16,0-13-1-16,0-4-4 16,0-4-3-16,0-7 3 15,0-19 4-15,0-16-1 0,0-12 1 16,0-6 0-16,0 1 1 15,0 15 4 1,0 19 8-16,0 18 14 0,0 7 2 16,2 0-22-16,9 16-21 15,4 12 5-15,2 13 8 16,7 5 3-16,1 0 0 15,2-7 0-15,-2-6-3 16,0-8 1-16,-6-8 1 16,-8-12 1-16,-3-5 3 15,-3 0 29-15,0-22 15 16,1-13-21-16,-1-8-16 15,-3 2-8-15,-2 3-2 16,0 4-5-16,0 8-20 0,0 8-38 16,0 9-74-1,2 9-203-15</inkml:trace>
  <inkml:trace contextRef="#ctx0" brushRef="#br0" timeOffset="11316.6473">13442 9439 10 0,'0'0'67'0,"0"0"-30"16,0 0 4-16,-15 11-4 16,8-6-25-16,-3 0 6 0,3-1 17 15,0 0-4-15,1 0 3 16,0 0-8-1,1 0-7-15,2-1-3 16,3-3 1-16,0 0 2 0,0 0 0 16,-2 0 6-16,2 0 16 15,0 0 3-15,-1 0-1 16,1 0-19-16,0 0-9 15,0 2-2-15,0-2 1 16,0 0-3-16,0 0-4 16,0 0 0-16,0 0 0 15,0 0-3-15,3 0-1 0,6 0 1 16,9 0 2-1,6 0-2-15,9-6 0 16,3-2-2-16,1 2-1 16,-4 5-1-16,3 1 1 0,-2 0-1 15,-2 0 0 1,-2 4 1-16,-2 2-2 0,1-1 2 15,0-1-1-15,-1-2 0 16,-1-2 1-16,-2 1 0 16,-2-1 0-16,1 0-1 15,3 3 0-15,-3-3 0 16,-2 4 0-16,4 2 1 15,2-5-1-15,5-1 0 16,6 0 1-16,3 0-1 16,-1-4 0-16,5-3 0 15,-6 4 0-15,-2 3 2 16,-5 0-4-16,3 0 2 0,-4 3 0 15,-2 7 2-15,1-3-2 16,-3-2 0-16,4-2 0 16,2-3 0-16,4 0 0 15,-1 0 1-15,2-8-1 16,-2 3 1-16,-5 3-2 15,-1-1 1-15,-4 3 1 16,-5 0-2-16,-3 0 1 16,-5 0 0-16,-1 0-1 15,-2 0-1-15,-1 0 0 16,-2 0-3-16,1 0-9 15,0 0-21-15,-4 0-44 16,2-2-110-16,-3-1-170 0</inkml:trace>
  <inkml:trace contextRef="#ctx0" brushRef="#br0" timeOffset="11673.6677">14776 9396 345 0,'-5'-2'107'0,"5"-1"-2"16,0 2-47-16,0 0-27 0,10 1-22 15,3 0 0 1,6 0-6-16,8 0-1 15,1 4 1-15,-3 8-1 16,-3 6-2-16,-4 2 1 0,-6 2 1 16,-5-1-2-1,-3-4 3-15,-4 2 3 0,0-1 6 16,-2-2 8-16,-11-1 9 15,-6 0 2-15,-6-3-11 16,-3 4-9-16,0-4-7 16,1-1-4-16,8-4-2 15,11-2-27-15,8-4-33 16,5-1-75-16,20 0-242 15</inkml:trace>
  <inkml:trace contextRef="#ctx0" brushRef="#br0" timeOffset="11988.6857">15181 9247 327 0,'-2'-17'147'16,"2"5"-78"-16,0 9 18 16,0 3-35-16,0 0-30 15,0 7-17-15,0 15-7 16,0 8 11-16,0 6 10 15,0-2 5-15,0 4-9 16,3-2-11-16,1 0 0 0,-1-7 1 16,1-1-2-16,-4-7-3 15,2-1-16-15,1-1-28 16,2-7-50-1,2-7-229-15</inkml:trace>
  <inkml:trace contextRef="#ctx0" brushRef="#br0" timeOffset="12174.6963">15171 9160 405 0,'22'-14'91'0,"16"-4"-56"16,-2 4-22-1,4 5-9-15,0 3-4 0,-5 6-14 16,-4 0-110-16</inkml:trace>
  <inkml:trace contextRef="#ctx0" brushRef="#br0" timeOffset="12364.7072">15229 9286 503 0,'2'0'120'16,"11"-2"-60"-16,8-4-34 0,6 1-23 16,6 2-2-16,4 3-1 15,1 0-20-15,-4 13-130 16</inkml:trace>
  <inkml:trace contextRef="#ctx0" brushRef="#br0" timeOffset="12594.7204">15587 9382 513 0,'-1'0'167'15,"1"0"-91"-15,0 0-28 0,0 7-41 16,-1 15-10-16,-2 14 5 15,2 3-2-15,0 3 3 16,0-8 0-16,1-3-9 16,0-5-21-16,0-4-41 15,0-5-102-15,0-8-366 16</inkml:trace>
  <inkml:trace contextRef="#ctx0" brushRef="#br0" timeOffset="12758.7298">15450 9368 327 0,'15'-4'247'16,"27"-4"-168"-16,13-3-26 0,11 5-27 16,-2 1-21-16,-7 5-3 15,-9 2-54-15,-4 13-437 16</inkml:trace>
  <inkml:trace contextRef="#ctx0" brushRef="#br0" timeOffset="15399.8808">19377 14621 153 0,'0'0'239'16,"0"0"-123"-16,0 0-15 15,1 0-43-15,0 0-26 16,3-5-12-16,1-3-7 0,0-3-6 16,4-3-4-16,0 1 0 15,-1 1-2-15,-4 5-1 16,0 4-1-16,-4 3 0 15,0 0-4-15,0 0-2 16,0 13 6-16,0-2 3 16,0 6 4-16,-5-2 4 15,0-5 2-15,2-3-7 16,1-7 1-16,-1 0 1 15,0 0 12-15,-2-8 1 16,-3-8-13-16,0-2-7 16,0 1-3-16,3 9-36 15,4 8-28-15,1 1-125 16</inkml:trace>
  <inkml:trace contextRef="#ctx0" brushRef="#br0" timeOffset="16168.9248">19420 14594 377 0,'0'-1'102'15,"0"1"-33"-15,0 0-22 0,0 0-27 16,0 0-4 0,0 0-1-16,0 0-4 15,2 0-1-15,0 7 4 0,1 4 7 16,-3 3 9-16,0 4 1 15,0 3 2-15,0 3-6 16,0 1-11-16,0 2-2 16,0 5-5-16,0 3-4 15,0 4 0-15,0 2 11 16,0 2-6-16,0-4-6 15,0-4 0-15,0-3-3 16,0-3 1-16,0-3-3 16,0 3 2-16,0-3-2 15,0 5 1-15,3 3 0 16,1 2 1-16,-1 8-1 15,-3 5 0-15,0-1 2 0,0 0-1 16,0-2 1-16,0-4 2 16,0-1-1-16,0-2-2 15,0-2 1 1,0 1-2-16,0-2 1 0,0 0-2 15,0 0 3-15,1 5 0 16,-1 1 1-16,3 1 1 16,-3 0 1-16,2 1-2 15,1-3 2-15,-2-2-1 16,3-3-4-16,-2 0 2 15,0 3-1-15,1 4 1 16,0 4-2-16,0 3 3 16,-1 6-1-16,0 1-1 0,0 0 4 15,-1 6 2-15,-1-7-5 16,2-6 0-16,0-4-1 15,1-17 0-15,1-5-2 16,-2-7 1-16,-1-6 0 16,0 0 0-16,-1-1 0 15,0-3 1-15,0-2 0 16,0 0 0-16,0-5-4 15,0 0-10-15,-4 0-12 16,-7-12-26-16,-1-17-41 16,7-14-27-16,4-6-124 15</inkml:trace>
  <inkml:trace contextRef="#ctx0" brushRef="#br0" timeOffset="16482.9428">19333 16586 375 0,'-3'-10'156'0,"0"2"-65"15,3 2-20-15,0 3-21 16,0 3-11-16,0 0-14 16,0 0-15-16,4 7-8 15,5 13 4-15,1 7 2 16,1 7 5-16,1 2 9 15,-1 10-7-15,-3 2-6 16,-1 0 5-16,-2-7 1 16,0-9-8-16,0-11-2 15,-5-13-3-15,5-8 2 16,-1 0 6-16,7-32 7 0,8-9-1 15,3-12-11-15,3 3-10 16,-2 15-20-16,6 11-35 16,1 19-78-16,7 5-196 15</inkml:trace>
  <inkml:trace contextRef="#ctx0" brushRef="#br0" timeOffset="17232.9857">19880 16691 357 0,'0'-3'139'0,"0"3"-50"16,0 0-35-16,0 6-26 15,0 22-11-15,0 13 3 0,-5 14 8 16,-2 5-3 0,1-1-7-16,2-6-9 15,-1-7-3-15,-1-11-3 16,-1-4-1-16,-1-5-15 0,3-5-48 15,2-1-81-15,3-6-279 16</inkml:trace>
  <inkml:trace contextRef="#ctx0" brushRef="#br0" timeOffset="17419.9964">19865 16641 509 0,'0'0'101'16,"3"0"-57"-16,16 0-20 15,8 0-11-15,11 0 3 0,11-2-9 16,1-4-3-16,6 6-6 16,-5 0-41-16,-8 11-219 15</inkml:trace>
  <inkml:trace contextRef="#ctx0" brushRef="#br0" timeOffset="17614.0075">19926 16994 450 0,'4'0'135'0,"20"0"-95"0,6-2 0 15,5 0-24 1,4 2-13-16,2 0-3 0,0 12-34 15,-1 13-300 1</inkml:trace>
  <inkml:trace contextRef="#ctx0" brushRef="#br0" timeOffset="18082.0342">20223 17140 573 0,'-6'-23'131'0,"6"3"-78"0,0-6 10 16,10 0-34-16,10 8-25 15,3 4-3 1,-1 8-2-16,-3 6-3 16,-6 12-3-16,-5 17 3 0,-8 11-1 15,0-3-2-15,-18 0 3 16,0-8 0-16,-3-8-10 15,0-9-10-15,5-7-8 16,1-5 7-16,8-2 1 16,2-18-6-16,5-7-9 15,0-11 23-15,9 2 9 0,9 4 0 16,0 12 2-1,4 16 11-15,-1 4 0 16,0 24-1-16,-2 20 7 16,-6 13 10-16,-6 12 11 0,-7 13 4 15,-6 0 10 1,-10 3 55-16,-7-9-54 0,1-9-19 15,0-19-7 1,-1-10-15-16,3-16 0 0,-1-11-4 16,1-5 1-16,5-6-4 15,5-7-14-15,7-25-32 16,5-21-43-16,26-9-43 15,11-8-255-15</inkml:trace>
  <inkml:trace contextRef="#ctx0" brushRef="#br0" timeOffset="18447.0551">20554 17178 501 0,'0'0'131'0,"5"-1"-92"0,8 1 4 16,3 0 4-16,2 0-7 16,-2 0-10-16,-3 0 0 15,-1 6-11-15,-7-1-8 16,0 2-9-16,-5 5 1 15,0 4 1-15,-5 5 4 16,-12 5 4-16,2 5-6 16,1-5-2-16,2-5 2 0,6-2 2 15,3-7-1-15,3-4 2 16,0-5-3-16,0-3-5 15,4 0 2 1,13 0 1-16,7-9 6 0,7-10-6 16,3-2-11-16,1-1-28 15,7 9-76-15,-1 2-179 16</inkml:trace>
  <inkml:trace contextRef="#ctx0" brushRef="#br0" timeOffset="22349.2783">19817 12435 225 0,'0'-23'88'0,"0"8"-51"0,0 4 9 16,0 3 6-16,0 4-17 15,0 2-10-15,0 1 0 16,0 1-5-16,0 0-2 16,0-3 5-16,0 3-11 15,1 0 1-15,1 0 5 16,-2 0-5-16,0 0 0 15,0-2-2-15,0 0 5 16,0 1-3-16,0-1-3 16,0 1 3-16,0-2-5 15,0 2-4-15,0-1-3 16,0-1 1-16,0 3-1 15,0 0-2-15,0-3 1 0,0 2 0 16,0-3-2 0,0 0 1-16,0-6 1 15,0 3-2-15,0-1-1 16,0 2-2-16,0 3 1 0,0-1 2 15,0 3 1-15,0 0 1 16,0 1 0-16,0 0 1 16,0 0-1-16,0 0 2 15,0 0 1-15,0 0 4 16,0 0 0-16,0 1-4 15,0 4-1-15,0 4 11 16,0 3-9-16,-2 8 0 0,-1 6 4 16,-1 4 0-1,-1 6 5-15,3 1-1 16,-3 6-5-16,3 1 1 15,0-1 0-15,-1 1 2 0,2-3-2 16,-1-2-5-16,1-2-2 16,-2 1 1-16,1-1-1 15,1 1 1 1,-2-4-2-16,3 3-2 0,-1 0 4 15,0 0-2-15,-1 1 0 16,-3 0 0-16,2 0 2 16,1-1-1-16,-1-4 1 15,3-2 0-15,0-2-2 16,0-2 2-16,0-1 1 15,0-3-2-15,0 3 1 16,0-2 0-16,0 1-1 16,3 3-1-16,-1-3 3 15,0 3-2-15,-1-2 1 0,0 2-1 16,-1-5 2-16,4-3-4 15,-2 0 1-15,3-1 1 16,-3 3 0-16,-1 2-1 16,3-2-1-16,-4 4 3 15,0 0 5-15,0 2-4 16,0-2-1-16,0 1 3 15,0-1-2-15,0-1-1 16,0-1 0-16,0 2-4 16,0 4 5-16,2-1 0 15,-1 3 1-15,3-2 2 0,-2-6-3 16,2-7-4-16,1-5 2 15,-2-6-4-15,-3-5 3 16,0-1 0-16,0 0 2 16,0 0 1-16,0 0-1 15,0 0-3-15,0 0-18 16,0-1-13-16,-6-7-23 15,2-4-45-15,1-7-189 16</inkml:trace>
  <inkml:trace contextRef="#ctx0" brushRef="#br0" timeOffset="22891.3093">19537 12818 299 0,'0'0'74'0,"0"0"1"16,0 0 2-16,0 0-13 0,0-3-1 16,6-8-22-16,3-10-15 15,8-16 14-15,5-15-5 16,3-11-12-16,5-4-14 15,-2 2-4-15,0 7-2 16,-3 7-2-16,-8 15 1 16,-4 17 1-16,-8 10 2 15,-2 9 10-15,-3 0 9 16,0 2-6-16,6 17-29 15,2 10 13-15,5 13 16 16,1 8-5-16,2 6-6 16,0-1-4-16,2-3 0 0,-1-5-2 15,3-9-1-15,-4-11-9 16,0-2-29-16,-4-10-50 15,1-9-36-15,-2-3-288 16</inkml:trace>
  <inkml:trace contextRef="#ctx0" brushRef="#br0" timeOffset="23814.3621">20236 12216 33 0,'10'-11'252'15,"-6"7"-174"-15,-4 4 13 16,0 0 21-16,0 0-40 16,0 0-39-16,0 15-18 15,0 5-5-15,2 15 6 16,2 9 22-16,1 4-9 15,-3 1-7-15,0 0-13 16,-2-4-5-16,0-6-2 16,0-8-1-16,0 1 1 15,-6-10-13-15,-4-6-23 16,1-6-36-16,5-7-111 0,4-3-195 15</inkml:trace>
  <inkml:trace contextRef="#ctx0" brushRef="#br0" timeOffset="23996.3725">20247 12228 375 0,'0'-10'180'0,"14"-3"-87"15,6-3-69-15,8-1-11 16,4 3-3-16,2 7-10 15,0 7 0-15,-6 0-8 0,-1 9-54 16,-6 10-194-16</inkml:trace>
  <inkml:trace contextRef="#ctx0" brushRef="#br0" timeOffset="24187.3834">20297 12461 369 0,'0'0'207'0,"10"0"-128"16,8-8-41-16,3-2-11 16,6 2-16-16,2 4-8 15,4 4-4-15,-1 0-37 16,1 12-121-16</inkml:trace>
  <inkml:trace contextRef="#ctx0" brushRef="#br0" timeOffset="24432.3974">20619 12496 552 0,'-3'0'150'16,"3"0"-89"-16,0 8-29 15,-1 16-28-15,1 10 4 16,0 9 3-16,0 3-4 16,-4 3-6-16,-1-6 1 0,1 3-13 15,1-9-42-15,1-9-42 16,2-10-129-16</inkml:trace>
  <inkml:trace contextRef="#ctx0" brushRef="#br0" timeOffset="24604.4073">20516 12579 177 0,'0'-3'327'16,"3"0"-206"-16,15-4-51 0,8-3-27 15,8 1-2 1,6 1-27-16,2 8-11 15,-1 0-21-15,-3 14-95 0</inkml:trace>
  <inkml:trace contextRef="#ctx0" brushRef="#br0" timeOffset="31484.8008">22336 7052 408 0,'0'-33'49'0,"0"-2"-7"15,0 4 38-15,0-5-28 16,0 7-11-16,0 10-11 15,0 16 19-15,0 3-7 16,0 0-25 0,0 15-18-16,-6 20 10 0,-2 19 2 15,-2 26 10-15,-1 16-4 16,-3 21 2-16,-2 5 2 15,4-3-1-15,3-6-5 16,8-19-6-16,1-12-3 16,2-15-2-16,9-13 1 15,-4-8-3-15,-2-15 0 16,-4-10-1-16,-1-11-8 0,0-6-39 15,0-4-36-15,0 0-77 16,0 0-141-16</inkml:trace>
  <inkml:trace contextRef="#ctx0" brushRef="#br0" timeOffset="31852.8219">22084 7810 449 0,'0'-14'209'0,"0"3"-134"15,0 5-2-15,0 5-9 16,0 1-29-16,0 0-24 15,8 6-11-15,-1 20-4 0,7 10 7 16,3 10 2-16,-1 2 0 16,0-5 0-16,1-6-2 15,0-8 1-15,0-11-2 16,-4-7 1-16,-1-8-1 15,6-3 4-15,7-16 15 16,8-22-2-16,1-9-16 16,2-9-3-16,-8 2-3 15,-7 9-18-15,-7 10-23 16,-2 9-43-16,1 11-61 15,-2 10-244-15</inkml:trace>
  <inkml:trace contextRef="#ctx0" brushRef="#br0" timeOffset="32341.8498">22703 7977 364 0,'-1'-14'135'0,"1"5"-42"16,0 6-33-16,0 0-21 15,0 3-7-15,0 0 1 16,0 0-13-16,0 5-15 0,0 19-13 15,0 11 15-15,-4 11 12 16,-2 6 1-16,-1-4-7 16,3-7-6-16,3-8-4 15,1-1-3-15,0-10 2 16,-2-5-4-16,2-5-20 15,0-7-52-15,0-2-61 16,0-3-242-16</inkml:trace>
  <inkml:trace contextRef="#ctx0" brushRef="#br0" timeOffset="32503.8591">22571 8136 521 0,'0'0'132'15,"0"-3"-74"-15,1 3-42 16,16 0-17-1,13 0-5-15,8 0 9 0,4 0-14 16,0-2-58-16,-5 1-152 16</inkml:trace>
  <inkml:trace contextRef="#ctx0" brushRef="#br0" timeOffset="32881.8807">22888 8020 544 0,'0'0'97'0,"4"8"-61"15,3 13-1-15,0 4 6 16,3 5-13-16,-1-1-10 0,-2-4-10 16,1-7-4-16,-3-8 0 15,-1-6-3-15,-3-4 1 16,1 0 11-16,2-4 6 15,3-14-5-15,2-10-10 16,4-5-4-16,-1 1 0 16,-3 11-2-16,-3 11-1 0,-4 8 0 15,0 2-4 1,-1 23-15-16,-1 16 20 15,0 14 11-15,-1 9 7 16,-10 4-4-16,-1 0 8 0,3-7-9 16,-1-8-3-1,1-8-5-15,2-11-1 0,-4-11-1 16,2-11 0-16,-5-9-6 15,-1-1-46-15,-2-4-51 16,-1-18-86-16</inkml:trace>
  <inkml:trace contextRef="#ctx0" brushRef="#br0" timeOffset="37234.1297">22367 6867 224 0,'-4'2'71'0,"3"1"18"16,-2-2-9-16,2 0-28 15,1-1-7-15,-1 1-15 16,0 2-9-16,-1-3-3 16,1 2-5-16,-3-1-8 15,2 2-2-15,-4 0-1 16,3 0 1-16,1-3 6 15,-1 2 0-15,3-2 1 0,0 3 3 16,0-3 2-16,0 0-1 16,15 0-1-1,15 0 2-15,24 0 2 16,23 0-3-16,21-3-1 0,7-11-7 15,2-1-4 1,-1 1 2-16,-3-6-3 0,-5 6 1 16,-15 2-1-16,-22 7-3 15,-19 5-10-15,-16 0-26 16,-10 12-44-16,-2 2-45 15,-1 4-137-15</inkml:trace>
  <inkml:trace contextRef="#ctx0" brushRef="#br0" timeOffset="37676.1549">23203 6728 287 0,'0'0'116'0,"0"0"-21"16,4 0-14-16,13 0-33 16,9 0-13-16,14 0-11 0,5 0 2 15,4 2-8-15,-4 5 2 16,-6 6-14-16,-5 0-2 15,-10 2 0-15,-11 1-4 16,-9-1 2-16,-4 5-1 16,-4 3 0-16,-17 0 15 15,-12 1 3-15,-4-3 3 16,0-3-7-16,7-7-9 15,10-4-4-15,6-2-1 16,7-4-6-16,2-1-41 16,2 0-49-16,3 0-73 15,10 0-197-15</inkml:trace>
  <inkml:trace contextRef="#ctx0" brushRef="#br0" timeOffset="38238.1871">23802 6595 347 0,'-9'-17'218'16,"1"0"-125"-16,7 6 9 0,-2 5-7 16,3 3-38-16,0 3-20 15,0 0-23-15,0 1-11 16,0 18-4-16,0 15 3 15,0 12 1-15,0 12 0 16,3 5-1-16,0-1 1 16,1 2-2-16,-2-7-2 15,0-14-2-15,-2-9-55 16,0-9-62-16,0-13-85 15</inkml:trace>
  <inkml:trace contextRef="#ctx0" brushRef="#br0" timeOffset="38424.1977">23726 6803 360 0,'41'0'103'16,"6"0"-43"-16,0 0-17 15,-6 0-38-15,-3 0-15 16,-7 0-220-16</inkml:trace>
  <inkml:trace contextRef="#ctx0" brushRef="#br0" timeOffset="38660.2112">24327 6656 623 0,'-8'0'97'16,"-6"6"-68"-16,-3 20-30 16,-7 10 5-16,-2 10 3 15,-4-1-3-15,4 1-2 16,1-3 0-16,-2-6-3 0,2-8-29 15,5-5-44 1,2-10-139-16,6-11-91 0</inkml:trace>
  <inkml:trace contextRef="#ctx0" brushRef="#br0" timeOffset="38833.2211">24132 6696 364 0,'1'12'113'15,"8"11"-12"-15,7 6 14 16,8 3-49-16,6 4-29 15,9-3-11-15,0 4-16 16,-5-2-7-16,-4-3-6 16,-3 2-70-16,-6 1-146 15</inkml:trace>
  <inkml:trace contextRef="#ctx0" brushRef="#br0" timeOffset="58686.3567">23388 6823 35 0,'0'0'41'0,"2"-2"-10"0,-2 1-10 16,0 1-12-16,0 0-1 16,0 0 9-1,0 0 11-15,0 0 2 0,0 0-9 16,0 0 2-16,1 0-3 15,0 0-7-15,0 0-1 16,-1 0 9-16,0 0-3 16,0 0 7-16,0 0 2 15,0 0-6-15,0 0-5 16,0 0 3-16,0 0-7 15,0 0-7-15,0 0-4 16,0-3-1-16,0 3 1 16,0-2-1-16,0 2-1 0,0-2 2 15,0 1-1-15,0-2-6 16,-5 0-5-1,1 0 0-15,-1-1 8 0,1 1 4 16,2-2 0-16,2 0-1 16,-1 3 1-16,1 1-1 15,0 1-2-15,0 0-3 16,0 0-1-16,0 0-1 15,0 0 1-15,0 0 7 16,0 0-1-16,0 0-2 16,1 0 5-16,5 0 1 15,5 0 7-15,3 0 5 0,3 3-3 16,3-1 3-1,3 1-8-15,2 1-3 16,-1 0-2-16,-2 0 0 16,-3 1-35-16,-11 7-143 0</inkml:trace>
  <inkml:trace contextRef="#ctx0" brushRef="#br0" timeOffset="256169.6521">21559 13680 227 0,'0'-3'90'0,"0"-8"-28"16,0-2-12-16,-2 3-9 15,-1-2-10-15,3-1-10 16,0 4-2-16,-2 3-5 16,2 3-3-16,0 3-3 15,0 0-2-15,0 0-1 16,0 0-4-16,0 0-1 0,0 0 0 15,0 0 2-15,0 2 1 16,0 3 7-16,0 0 2 16,0-1-1-16,0 0-1 15,-1-4-4-15,1 1-3 16,0-1-2-16,-1 0 0 15,1 0 1-15,0 0-3 16,0 0-2-16,0 0-19 16,0 0-37-16,0 0-14 15,6 0-71-15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3T13:06:17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4441 7524 429 0,'-12'0'132'16,"0"-13"-73"0,6-8-17-16,6-16-11 0,7-14-22 15,12 6-2-15,4 1-2 16,4 3-5-16,8 4 2 15,-1 8 0-15,-2 6-3 16,-2 14 0-16,-9 9 1 16,-6 0-3-16,-4 21 0 0,-9 17-1 15,-2 11 5 1,-15 8 7-16,-17 7 1 15,-5-3 2-15,-1-8-4 16,3-10-2-16,9-14-2 0,9-15 0 16,5-9 1-1,1-5-1-15,3-2-7 0,1-19-34 16,7-7-61-16,0-9-275 15</inkml:trace>
  <inkml:trace contextRef="#ctx0" brushRef="#br0" timeOffset="231.0132">4636 7140 318 0,'0'23'190'15,"0"6"-75"-15,-7 11-19 0,4 5-17 16,2 2-35-16,0 1-27 15,1 0-11-15,0-4-5 16,0-8 1-16,0-5-11 16,0-4-27-16,5-7-37 15,5-6-34-15,-1-11-247 16</inkml:trace>
  <inkml:trace contextRef="#ctx0" brushRef="#br0" timeOffset="511.0292">4344 6856 292 0,'-5'0'153'16,"5"-1"-32"0,0-1-50-16,0 2-35 0,0-1-12 15,0 1-6-15,10 0-9 16,14-6-9-16,8 1 0 15,13-4 4-15,6-3-1 16,0 2-1-16,1 5-9 16,-4 3-48-16,-3 2-224 15</inkml:trace>
  <inkml:trace contextRef="#ctx0" brushRef="#br0" timeOffset="873.0499">4668 6728 326 0,'-1'-3'223'15,"1"3"-133"-15,0 0-56 16,7 0-23-16,14 0-11 15,9 0 7-15,7 3 5 16,3 1-1-16,-1 4-6 16,0-5-2-16,-4 4 1 0,-6 2-3 15,-6-1 0-15,-6-1-3 16,-8-3-3-1,-3 4-2-15,-6 2-3 0,-8 6 3 16,-11 4 1-16,-9 0 9 16,2-3 3-16,4-5 4 15,6-3-4-15,9-7-4 16,2-2 2-16,5 3-4 15,0-1-27-15,0 8-191 16</inkml:trace>
  <inkml:trace contextRef="#ctx0" brushRef="#br0" timeOffset="1145.0655">5131 7274 470 0,'0'0'170'0,"0"0"-103"16,10 0-20-16,8 0-17 15,9 0-18-15,9 0-4 0,2 0-1 16,3 1-8-16,-5 5-41 16,-4 8-66-16,-7 1-501 15</inkml:trace>
  <inkml:trace contextRef="#ctx0" brushRef="#br0" timeOffset="1321.0756">5170 7478 619 0,'2'0'128'0,"12"0"-40"16,14 0-44-16,7-4-34 16,12-6-4-16,-1 2-8 15,-6 5-26-15,-7 3-70 16,1 0-153-16</inkml:trace>
  <inkml:trace contextRef="#ctx0" brushRef="#br0" timeOffset="1629.0932">5686 6884 373 0,'5'-26'241'15,"9"6"-168"-15,10 2-24 16,5 4 2-16,7 2-19 15,7 4-11-15,0 8 0 16,-4 0-5-16,-5 0-9 16,-12 10-4-16,-11 14-2 0,-11 8-1 15,0 6 3-15,-21 6 1 16,-6-1 3-1,-6 3 0-15,-2 0-4 0,7-1-2 16,4-5-1-16,9 1 0 16,8-3-16-16,7-1-44 15,3-3-47-15,14 2-170 16</inkml:trace>
  <inkml:trace contextRef="#ctx0" brushRef="#br0" timeOffset="1809.1035">5846 7603 533 0,'0'3'220'0,"0"-3"-59"16,0 0-68-16,3 0-77 16,0 0-16-16,-1 0 0 15,-2 0 0-15,0 0 0 16,0 1 0-16,0 7-60 15,-5 6-99-15,0 3-384 16</inkml:trace>
  <inkml:trace contextRef="#ctx0" brushRef="#br0" timeOffset="4770.2729">3704 8707 238 0,'-8'0'73'15,"4"0"-32"-15,4-15 8 16,0-6 0-16,5-5 3 15,-1 11 17-15,0 3-17 16,-1 5-6-16,-3 2 2 16,0 5 3-16,0 0-17 15,3 4-25-15,-1 30-15 16,0 19 6-16,-2 17 24 0,0 7-5 15,0 0-11 1,-4-8-5-16,1-6-2 0,-2-7 1 16,-1-8 2-1,0-13-4-15,0-12-16 0,2-8-40 16,4-13-23-16,0-2-71 15,3-14-264-15</inkml:trace>
  <inkml:trace contextRef="#ctx0" brushRef="#br0" timeOffset="4961.2838">3678 8703 521 0,'0'-5'112'0,"10"-3"-61"0,19-4-28 15,17-3-19-15,18-3-2 16,7 1 0-16,-2 7-3 16,-10 7-18-16,-8 3-158 15</inkml:trace>
  <inkml:trace contextRef="#ctx0" brushRef="#br0" timeOffset="5202.2976">3756 8999 542 0,'0'-4'170'15,"0"2"-106"-15,9 2-7 16,13 0-50-16,9 0-3 15,11 0 1-15,6 0-1 16,0 0-3-16,-7 0-4 16,-3 5-74-16,-4-1-147 15</inkml:trace>
  <inkml:trace contextRef="#ctx0" brushRef="#br0" timeOffset="5625.3218">4170 9053 584 0,'0'0'139'16,"0"0"-89"-16,0 3-26 15,0 12-27-15,0 8-11 16,3 6 19-16,-1 3 4 15,-2-6-5-15,0 1-3 16,0-12 2-16,0-8-3 16,2-5 1-16,-2-2 2 15,0 0 17-15,0-6 25 16,0-14-9-16,1-14-28 0,4-10-6 15,2-6 0-15,5 4-4 16,-1 13-8-16,1 12 0 16,-1 13 4-1,-1 8-4-15,4 0 0 0,1 16 7 16,-2 9 2-16,0 6-1 15,-6 4-1-15,-1 4 3 16,-2-2 1-16,1-1 0 16,1-3 1-16,1-6-2 15,1-7-14-15,0-3-40 16,2-6-43-16,10-4-96 15</inkml:trace>
  <inkml:trace contextRef="#ctx0" brushRef="#br0" timeOffset="5968.3414">4791 9278 564 0,'-8'0'182'0,"-6"0"-70"16,-8 0-38-16,-7 0-39 15,-2 0-15-15,3-5-3 16,-2-10-6-16,0-8-3 16,5-6-8-16,4-8 0 15,10 1 0-15,8 2-8 16,3 0-10-16,13 10-10 15,9 2-1-15,5 10-9 16,-4 4-4-16,-6 8 17 0,-6 0 8 16,-4 14 17-16,-7 7-3 15,0 1-1-15,-5 0 2 16,-8 2 4-16,1-3-2 15,5 1-12-15,3-4-60 16,4-3-57-16,0 1-197 16</inkml:trace>
  <inkml:trace contextRef="#ctx0" brushRef="#br0" timeOffset="6225.3561">5037 8715 391 0,'-5'-20'269'16,"2"11"-161"-16,3 8-18 16,-2 1-49-1,1 22-34-15,0 20-18 0,-2 13 19 16,3 16 7-16,0 1-7 15,0-6-2-15,4-4-5 16,-3-4 0-16,-1-2-26 16,0-7-47-16,0-3-54 15,0-6-276-15</inkml:trace>
  <inkml:trace contextRef="#ctx0" brushRef="#br0" timeOffset="6396.3659">4841 9010 409 0,'0'0'238'0,"27"0"-194"16,17-5 2-16,13-2-5 15,6-1-20-15,-4 2-14 16,-9 6-36-16,-11 1-181 0</inkml:trace>
  <inkml:trace contextRef="#ctx0" brushRef="#br0" timeOffset="6912.3954">5563 8836 400 0,'-24'0'167'16,"3"4"-69"-16,2 2-21 16,17 1-11-16,2-7-21 15,0 0-14-15,5 0-6 0,17 0-18 16,13 0-14-16,8 0 29 15,15 0-14-15,0 0-9 16,2 5-58-16,1 12-130 16,-1 1-383-16</inkml:trace>
  <inkml:trace contextRef="#ctx0" brushRef="#br0" timeOffset="7128.4077">5636 9094 664 0,'0'0'83'16,"0"0"-9"-1,1 0-27-15,8 3-31 0,5 1-13 16,12 1 1-16,6 0 0 15,10 0 1-15,6-2-6 16,4-1-71-16,3-2-198 16</inkml:trace>
  <inkml:trace contextRef="#ctx0" brushRef="#br0" timeOffset="8256.4723">6419 8872 378 0,'-5'-12'181'15,"2"9"-82"-15,1 3-21 0,2 0-26 16,-3 8-37-16,-4 22-19 16,1 10 18-16,-3 7 10 15,-2 2-2 1,3-5-12-16,1-8-5 0,3-10-3 15,3-8-3-15,1-11 3 16,0-7-1-16,0 0 6 16,0-5 13-16,0-17 9 15,3-14-13-15,10-21-14 16,2-17-3-16,3-5 1 15,5-1 0-15,-2 19-3 16,-1 20-7-16,-2 27 4 0,-1 14-7 16,0 32-1-1,0 14 12-15,-4 9 1 16,-4 0-3-16,-4-4 3 0,-3-10 2 15,0-4 0-15,-2-8-1 16,0-12 0 0,0-8 1-16,0-5 1 0,0-4 1 15,0 0 5-15,0-12 10 16,0-17-8-16,0-15-7 15,5-12-3-15,8-8 0 16,6 6-1-16,-1 17-5 0,-3 22 4 16,2 19-7-1,-3 12-4-15,6 29 12 0,-3 12 6 16,-2 3 5-1,-4 0-3-15,-2-7-4 0,-2-5-2 16,-1-4 2-16,-1-4-11 16,0-6-27-16,3 1-56 15,5-2-42-15,16-8-260 16</inkml:trace>
  <inkml:trace contextRef="#ctx0" brushRef="#br0" timeOffset="8608.4924">7045 9070 601 0,'-6'-34'118'0,"4"-2"-43"16,2-14-8-16,9-11-23 15,15-4-30-15,7 6-9 16,3 14-5-16,0 17-2 16,3 19-3-16,-5 9 1 15,-4 29-1-15,-7 17 1 16,-14 11 5-16,-7 7-6 15,-20 1 5-15,-16-2-2 16,-6-10 5-16,2-11-4 16,7-13-3-16,9-15-13 15,10-7-12-15,2-7-9 0,9-6-3 16,3-19-4-1,0-11-54-15,13-13-102 0,5-14-216 16</inkml:trace>
  <inkml:trace contextRef="#ctx0" brushRef="#br0" timeOffset="8765.5014">7304 8804 317 0,'11'48'167'0,"-6"1"-10"16,-3 3-64-16,-2-3-37 15,0-5-31-15,0-5-17 16,0-10-5-16,0-5-2 15,0-5-25-15,0-7-62 0,5-4-130 16</inkml:trace>
  <inkml:trace contextRef="#ctx0" brushRef="#br0" timeOffset="9155.5237">6884 8314 361 0,'0'0'160'0,"25"0"-66"16,15 0-28-16,15-6 1 15,11-5-34-15,1-1-20 16,2 1-9-16,-11 3 0 15,-3 7-5-15,-7 1-52 16,-7 9-119-16</inkml:trace>
  <inkml:trace contextRef="#ctx0" brushRef="#br0" timeOffset="9491.5429">7333 8173 444 0,'-6'0'172'0,"3"0"-95"16,-1 4-40-16,3 4-8 15,1 0-11-15,8 3-16 16,17 1 3-16,11 0 17 15,8 0 6-15,6 2-7 0,-4 3-14 16,-7-2-4-16,-8 2-2 16,-15 2 0-16,-13 2 0 15,-3 2 3-15,-9 4 0 16,-19 0 7-16,-9 2 13 15,-6-1-10-15,0-8-12 16,8-2-5-16,9-7-38 16,11-2-24-16,14-1-37 15,1 2-230-15</inkml:trace>
  <inkml:trace contextRef="#ctx0" brushRef="#br0" timeOffset="20513.1733">2123 10475 386 0,'-8'18'143'0,"0"7"-107"15,4 10 18-15,1 5-2 16,-1 10-15-16,2 4-14 15,0-2-3-15,2 2-11 16,0-8-4-16,0-9-1 16,0-2-3-16,2-9 0 0,-2-5-11 15,1-2-33-15,0-9-30 16,1-8-171-1</inkml:trace>
  <inkml:trace contextRef="#ctx0" brushRef="#br0" timeOffset="20725.1854">2103 10493 444 0,'0'0'72'0,"24"-5"-31"16,14-13-7-16,14-5 12 15,7-2-25-15,-3 6-15 16,-7 10-6-16,-8 6 1 16,-4 3-2-16,-5 0-52 0,-8 3-333 15</inkml:trace>
  <inkml:trace contextRef="#ctx0" brushRef="#br0" timeOffset="21012.2018">2165 10771 285 0,'0'0'154'16,"0"0"-58"-16,3 0-27 15,9-2-37-15,6-5-16 16,5 1-6-16,6-1-8 15,-3 7-2-15,3 0 0 16,-1 0-7-16,2 2-109 16</inkml:trace>
  <inkml:trace contextRef="#ctx0" brushRef="#br0" timeOffset="21552.2327">2506 10834 158 0,'-5'-3'465'0,"5"3"-405"16,-3 1-25-16,3 20-42 15,0 9 18-15,0 8-2 16,0 1-3-16,0 0-2 16,0-8-1-16,0-4-2 0,0-8 0 15,0-9 0-15,0-7-2 16,0-3 1-1,0 0 6-15,0-22 5 16,-3-15-13-16,-1-11 7 0,1-10-6 16,1 3-4-16,2 13 0 15,0 18 4-15,0 13 0 16,0 11 2-16,5 1-16 15,6 24 0-15,3 7 22 16,4 4 5-16,3 0-1 16,1-6-5-16,3 2 0 15,1-5-2-15,-3-5 2 16,0-6-2-16,-7-5 0 15,-7-9 6-15,-5-2-1 16,-2 0 18-16,0-12 29 16,-1-17-15-16,-1-15-30 15,0 2-5-15,-3-10-3 0,-5 4-12 16,2 9-40-16,6 11-28 15,0 17-26-15,21 11-168 16</inkml:trace>
  <inkml:trace contextRef="#ctx0" brushRef="#br0" timeOffset="21991.2578">3101 10672 309 0,'-3'-12'110'0,"2"-1"8"0,-1 6-32 16,2 2-27-16,0 3-19 16,0 2-3-16,0 0-23 15,0 10-12 1,0 19-17-16,0 13 22 0,0 8 15 15,0 1 2-15,0 1-12 16,0-2-8-16,0 0-2 16,0 5 0-16,0-1-3 15,2 1-17-15,2-11-36 16,-3-5-33-16,7-14-177 15</inkml:trace>
  <inkml:trace contextRef="#ctx0" brushRef="#br0" timeOffset="22196.2696">3009 10957 396 0,'20'-4'78'16,"6"-2"23"-16,4-1-44 15,1-2-39-15,-1 7-12 16,-5 2-1-16,1 0-79 0,-7 13-338 16</inkml:trace>
  <inkml:trace contextRef="#ctx0" brushRef="#br0" timeOffset="27141.5524">1445 10297 225 0,'6'-15'168'15,"-4"10"-28"-15,-2 5-44 16,0 0-35-16,0 0-1 15,-1 8-14-15,-13 13-22 16,-5 16-5-16,-4 18 8 16,1 11 9-16,6 2-8 0,8-4-12 15,6-5-5 1,2-3-6-16,0-5-1 15,0-3-3-15,5-7 4 16,-1-7-3-16,2-9-2 16,0-7-15-16,-1-4-26 15,4-4-15-15,2-5-33 16,10-5-23-16,6 0-292 0</inkml:trace>
  <inkml:trace contextRef="#ctx0" brushRef="#br0" timeOffset="27419.5683">1584 10665 407 0,'0'-3'178'16,"0"1"-113"-16,0 2-25 16,2 0-12-16,5 0-19 15,4 0-10-15,3 0 1 16,8 2 11-16,4 1 8 15,1-1-6-15,-1-1-2 16,4-1-31-16,0 0-181 16</inkml:trace>
  <inkml:trace contextRef="#ctx0" brushRef="#br0" timeOffset="28168.6112">2721 10149 267 0,'1'18'86'0,"14"14"-3"16,18 14 26-16,-8-4-29 15,4 8-16-15,-4 10-7 0,-6 7-6 16,-10 5-14-1,-6 3-12-15,-3 0 1 16,0-5-11-16,0-8-9 0,0-5-2 16,0-6 0-1,-3-10-5-15,0-7-1 0,-3-10-21 16,1-10-40-16,0-6-61 15,3-4-268-15</inkml:trace>
  <inkml:trace contextRef="#ctx0" brushRef="#br0" timeOffset="30551.7475">3663 10493 256 0,'0'-20'47'0,"0"2"9"16,2 4 1-16,-2 3 0 16,0 8-4-16,0 2-2 15,0-1-1-15,0 1-13 16,0 1-7-16,2 0-12 15,-2 0 0-15,0 0 4 16,0 15-6-16,-4 20-7 0,-9 16 23 16,-5 16 22-16,7 9-14 15,3 1-10-15,5 1-4 16,3-3-9-16,0-7-9 15,13-8-4-15,2-13-2 16,0-8-2-16,-1-7 2 16,0-7-3-16,-7-8-4 15,-1-5-17-15,-1-9-25 16,2-3-43-16,6 0-31 15,4-8-303-15</inkml:trace>
  <inkml:trace contextRef="#ctx0" brushRef="#br0" timeOffset="30843.7642">3882 10653 427 0,'-1'-5'204'0,"1"5"-132"16,0 0-12-16,0 6-31 15,0 19-23-15,0 14 8 16,-4 11 4-16,1 0 1 0,2 0-13 15,1-6-3-15,0-6-2 16,-2-4-8 0,2-11-32-16,0-8-45 15,0-9-44-15,9-6-196 0</inkml:trace>
  <inkml:trace contextRef="#ctx0" brushRef="#br0" timeOffset="31014.774">3852 10599 0 0,'0'-2'572'0,"0"-1"-486"0,19-1-43 16,11-6-18 0,12 0-8-16,9-1-11 15,-3 3-1-15,-6 8-14 16,1 0-86-16,-7 10-359 0</inkml:trace>
  <inkml:trace contextRef="#ctx0" brushRef="#br0" timeOffset="31185.7837">3892 10827 653 0,'0'-5'110'0,"6"1"-52"15,14 3-34-15,8-1-28 16,9 2 9-16,6 0-23 15,1 11-99-15,1 9-194 16</inkml:trace>
  <inkml:trace contextRef="#ctx0" brushRef="#br0" timeOffset="31628.8091">4165 10926 637 0,'0'-24'130'0,"7"-3"-60"16,4 2-26-16,1 2-32 15,3 10-12-15,2 9-2 16,-1 4-3-16,-5 9-5 16,-5 14-29-16,-6 3-6 15,0 0-2-15,-13-2 22 0,0-6 11 16,2-7 3-16,3-6 6 15,4-5 6-15,1 0 3 16,0-10 4-16,3-7-3 16,0-2-5-16,0-4-2 15,0 7-5 1,8 3-3-16,1 13 3 0,0 1-2 15,1 27 8-15,2 15 8 16,-2 10 18-16,0 7 16 16,-3 1-1-16,-4-1-2 15,-3-5-5-15,0-9 9 16,-9-9 6-16,-8-8-24 15,-2-9-11-15,-6-8-4 16,-2-4-2-16,0-8-6 16,4 0-13-16,7-14-25 15,14-16-35-15,8-9-50 0,23-6-168 16</inkml:trace>
  <inkml:trace contextRef="#ctx0" brushRef="#br0" timeOffset="31887.8239">4480 10912 62 0,'-9'-20'637'16,"5"15"-531"-16,4 4-28 15,0 1-22-15,0 0-35 0,0 13-23 16,0 13 1-16,3 9 1 16,1 6 1-16,-2-3 0 15,0-6 0-15,-2-6-6 16,0-1-28-16,0-7-51 15,0-1-54-15,5-6-245 16</inkml:trace>
  <inkml:trace contextRef="#ctx0" brushRef="#br0" timeOffset="32207.8422">4665 10231 568 0,'0'0'118'16,"0"0"-59"-16,8 8-26 15,17 23-26-15,9 20 24 16,10 14 48-16,0 8-25 15,-7 2-19-15,-11-2-11 16,-12 1-9-16,-13 2-15 16,-1-6 0-16,-17 2 0 15,-8-10 0-15,-3-9 0 0,-2-11 0 16,2-12 0-16,8-11-66 15,8-10-53-15,10-9-47 16,4-3-394 0</inkml:trace>
  <inkml:trace contextRef="#ctx0" brushRef="#br0" timeOffset="32912.8825">5413 10565 108 0,'-2'-12'284'16,"-1"7"-188"-1,3 5 10-15,0 0-47 0,0 13-34 16,0 20-8-16,0 12 23 15,3 9 29-15,1 5-20 16,-1-3-17-16,-3-8-15 16,2-5-10-16,-2-9-4 15,0-7-2-15,0-2-1 16,0-6-11-16,0-5-27 15,0-4-41-15,0-5-40 16,8-2-225-16</inkml:trace>
  <inkml:trace contextRef="#ctx0" brushRef="#br0" timeOffset="33107.8937">5278 10856 589 0,'0'-2'133'0,"4"-1"-38"15,14-4-32-15,13-3-36 16,15-5-14-16,8-1-6 16,2 6-5-16,-5 10-34 15,-15 0-137-15,-4 21-354 16</inkml:trace>
  <inkml:trace contextRef="#ctx0" brushRef="#br0" timeOffset="34503.9735">5938 10487 50 0,'4'-35'253'0,"2"13"-201"0,3 3-7 15,2 3-5-15,-6 5 18 16,-3 4 1-16,0 6 1 15,-2 1-10-15,0 0-20 16,0 16-3-16,0 16-2 16,0 13 31-16,0 10 2 15,0 3-23-15,0-1-9 16,0-7-12-16,0 0-6 15,5-8-6-15,-1-1 2 16,-2-9-4-16,0-8-16 16,-2-9-25-16,1-7-38 0,2-3-42 15,3-5-206-15</inkml:trace>
  <inkml:trace contextRef="#ctx0" brushRef="#br0" timeOffset="34683.9838">5927 10444 383 0,'4'-4'179'0,"24"-4"-102"16,12 0-38-16,8-1-14 15,6 5-12-15,-5 2-11 0,-5 2 0 16,-3 0-18-1,-5 0-136-15</inkml:trace>
  <inkml:trace contextRef="#ctx0" brushRef="#br0" timeOffset="34864.9942">6043 10617 623 0,'0'0'76'16,"5"0"-29"-16,16 0-24 15,6-3-19-15,9 0-3 16,7 3-33-16,2 0-148 16</inkml:trace>
  <inkml:trace contextRef="#ctx0" brushRef="#br0" timeOffset="35350.0219">6338 10751 666 0,'0'-25'103'0,"0"2"-37"16,6 5-29-16,1 10-29 16,2 7-8-16,1 1-6 15,0 11 2-15,-3 12-1 16,-6 4-11-16,-1 0-12 15,-1-1-1-15,-8-6-1 0,0-4-2 16,0-8 9 0,5-8 11-16,0 0 2 0,1-10 1 15,3-14-35-15,0-4-68 16,0-4-27-16,7-2 30 15,7 5-19-15,3 9-6 16,-3 13 223-16,2 7 68 16,-1 1-94-16,-3 24 15 15,-1 17 51-15,-5 15-1 16,-6 16-47-16,0 8-10 15,-8 3-12-15,-6-7-13 16,-1-6-5-16,-2-10-13 16,-3-8 11-16,-2-10-35 0,-2-14-4 15,1-8 0-15,1-9 0 16,2-11 0-16,4-1 0 15,9-14 0-15,7-25-21 16,11-14-45 0,23-12-102-16,10-8-371 0</inkml:trace>
  <inkml:trace contextRef="#ctx0" brushRef="#br0" timeOffset="35704.0422">6706 10831 709 0,'0'-14'97'0,"0"-3"-30"16,5 6-21 0,2 2-24-16,2 7-11 15,-1 2-6-15,3 2-7 16,-1 21 2-16,1 6 3 0,-6 7-1 15,-5 5 3-15,0 0-1 16,0-2 1-16,-5-3 2 16,-3-2 0-16,-2-4 3 15,-2-4 4-15,-1-4-3 16,3-5-11-16,4-6 0 15,3-7 0-15,3-2 0 0,0-2 0 16,0 0 0 0,9 0 0-16,7-2 0 15,10-6 0-15,6-2 0 16,11-4 0-16,1 3-72 0,-1 7-133 15,5 1-500 1</inkml:trace>
  <inkml:trace contextRef="#ctx0" brushRef="#br0" timeOffset="36186.0697">7385 10565 466 0,'-3'0'133'16,"3"0"-49"-16,0 0-13 0,3 0-15 16,18 0-34-1,16 0-22-15,18-1 26 0,11-4-20 16,3 5-4-16,-7 0-1 15,-9 0-45-15,-6 6-132 16,-7 9-409-16</inkml:trace>
  <inkml:trace contextRef="#ctx0" brushRef="#br0" timeOffset="36398.0819">7468 10767 476 0,'0'0'244'15,"3"0"-160"-15,11 0-12 16,13 1-48-16,12 3-4 16,14 0-7-16,4-2-9 15,-1 3 0-15,-5 0-13 16,-8 4-107-16,-6 4-375 15</inkml:trace>
  <inkml:trace contextRef="#ctx0" brushRef="#br0" timeOffset="37692.1559">8506 9975 525 0,'0'-7'69'0,"0"7"-6"15,-6 13-13-15,-9 35-37 16,-5 32 8-16,-1 24 18 16,5 9 2-16,9-2-4 0,7-12-15 15,6-10-7-15,16-13-8 16,2-6-3-16,4-15 0 15,-1-4 0 1,-3-10-10-16,-4-7-30 16,-2-7-32-16,-2-9-23 0,6-8-86 15</inkml:trace>
  <inkml:trace contextRef="#ctx0" brushRef="#br0" timeOffset="38264.1886">8856 10536 650 0,'0'0'87'0,"-4"10"-13"15,0 12-47-15,1 7-12 0,-1 13-4 16,3 0-1-16,1-3-7 15,0-3 1-15,0-9-4 16,0-6 2-16,0-13 0 16,0-6-2-16,0-2 1 15,0-4 9-15,3-16 0 16,2-10-2-16,3-12-3 15,1-12-4-15,2-8-2 16,1-1 0-16,4 8-4 16,-3 15-7-16,0 26-19 15,-1 14 10-15,-1 13 22 16,0 16 1-16,1 6-2 0,-2-3 0 15,-2-1 0-15,-1-5 1 16,-5-11 0-16,-1-5 0 16,1-8-1-16,-1-2 1 15,1 0 2-15,3-4 9 16,2-16 1-16,5-7-10 15,1-9-3-15,0 0 0 16,2 4 1-16,-4 7-1 16,-1 11-2-16,2 12-4 15,2 2-11-15,0 17 15 16,1 12 5-16,-2 8-1 15,-3 6 0-15,-3-2 2 16,-1 1-3-16,1-4-2 0,3 2-23 16,3-3-62-16,3 4-3 15,1-1-4-15,4 3-186 16</inkml:trace>
  <inkml:trace contextRef="#ctx0" brushRef="#br0" timeOffset="38466.2002">9490 10768 204 0,'0'0'504'16,"0"0"-414"-16,0 6-25 15,0 14-42-15,0 12-5 0,0 2-2 16,0-2-9-16,2-5-3 15,0-2-4 1,-2-2-12-16,0-4-41 16,0-2-60-16,1-2-81 0</inkml:trace>
  <inkml:trace contextRef="#ctx0" brushRef="#br0" timeOffset="38828.2209">9801 10409 429 0,'2'-6'150'15,"-1"6"-59"-15,1 0-45 16,-1 12-15-16,0 20-12 15,2 19 19-15,-2 15 9 16,-1 5-20-16,0-1-13 16,0 0-6-16,0-10-5 15,1-9-1-15,0-13-8 16,1-14-25-16,-1-8-39 15,0-6-52-15,2-5-185 16</inkml:trace>
  <inkml:trace contextRef="#ctx0" brushRef="#br0" timeOffset="38994.2304">9689 10689 183 0,'0'-2'431'16,"5"-2"-358"-16,24-5-34 0,21-3-17 15,15 0-13 1,4-1-4-16,-3 7-6 15,-11 6-71-15,-6 4-210 16</inkml:trace>
  <inkml:trace contextRef="#ctx0" brushRef="#br0" timeOffset="39577.2637">10180 10579 624 0,'-3'0'69'0,"3"0"-46"15,-3 0 8-15,0 18-1 16,1 7-15-16,2 3-1 16,-1 1-4-16,1-2-4 15,0-5-2-15,-2-7-3 0,2-6 1 16,0-5-1-16,-2-4 1 15,2 0 5-15,0 0 4 16,0-2-2 0,0-10 1-16,0-7-8 0,0-5-5 15,4-8-1-15,7-7 5 16,0-4-1-16,3-3-2 15,1 0-3-15,3 11 3 16,-6 14-14-16,-1 14 10 16,2 7-3-16,-3 17 1 15,2 12 17-15,-2 7 2 16,-2-1 2-16,-7-6-3 0,3-8-2 15,-4-7-4-15,1-2-2 16,0-7-1-16,0-3 0 16,0-2 1-1,1 0 3-15,-1 0 13 0,3-9-6 16,9-15-3-1,0-8-7-15,8-11-5 0,2-3 3 16,0 8-5-16,-4 11 2 16,-5 15-4-16,-2 12-1 15,-2 27-8-15,2 17 17 16,1 13 2-16,-4 1 2 15,-1-3-3-15,-2-8 1 16,1-4-1-16,-1-2-14 0,0-5-36 16,5-4-62-16,7-6-11 15,7-11-248 1</inkml:trace>
  <inkml:trace contextRef="#ctx0" brushRef="#br0" timeOffset="39920.2833">10705 10749 564 0,'0'-9'112'0,"13"-3"-52"15,8 1-15-15,4 0-27 16,-3 6-12-16,3 5 0 15,-8 0-2-15,-3 2 1 16,-5 14 2-16,-5 5 4 0,-4 6 4 16,-2 2-1-16,-14 6-1 15,-7 1 4-15,-5-4 0 16,8-1-3-16,3-4-3 15,7-2-1-15,8-8-5 16,2-8-2-16,0-4 1 16,9-3-3-16,16-2 4 15,11 0 5-15,9-5-7 16,3-12-24-16,-1 0-72 15,-3 5-75-15,-1 3-328 16</inkml:trace>
  <inkml:trace contextRef="#ctx0" brushRef="#br0" timeOffset="40248.3021">11240 10157 458 0,'12'0'77'16,"4"29"-7"-16,15 19 32 0,-3 15-16 15,-1 9-24-15,-5 6-11 16,-6-1-25-16,-8-4-17 16,-5 1-3-1,-3-2 0-15,0-5-2 0,-14-4 1 16,-2-7-3-16,-1-14-12 15,4-9-34-15,10-14-61 16,3-12-90-16</inkml:trace>
  <inkml:trace contextRef="#ctx0" brushRef="#br0" timeOffset="40834.3356">11617 10832 437 0,'-3'-49'133'16,"3"9"-76"-16,16-10-4 15,2-4-26-15,6 2-12 16,1 12-9-16,2 12-1 15,-1 19-4-15,-3 9 3 16,-8 9 2-16,-5 20 3 16,-8 8 7-16,-2 3 9 15,-21 2-5-15,-8-3-5 0,-6 2 0 16,3-8-22-16,7-3 23 15,7-11-15 1,10-11-9-16,6-6-35 16,0-2-15-16,-1-5 11 15,2-17-18-15,1-7-123 0,6-5-228 16</inkml:trace>
  <inkml:trace contextRef="#ctx0" brushRef="#br0" timeOffset="40988.3444">11841 10565 291 0,'0'37'190'15,"0"1"-75"-15,0 7-30 0,0-2-40 16,0-2-27-16,3-3-14 16,0-5-2-1,3-8-22-15,0-5-33 16,6-3-140-16</inkml:trace>
  <inkml:trace contextRef="#ctx0" brushRef="#br0" timeOffset="41331.364">11644 10110 359 0,'-7'5'103'0,"1"0"-16"16,3-4-22-16,1-1-15 15,2 0-19-15,0 0-2 16,0 0 3-16,2 0-19 16,15 0-11-16,14 0-2 15,17-6 18-15,18-2-11 16,5 0-4-16,-1 4-2 15,-7 2-17-15,-10 2-83 0,-7 0-169 16</inkml:trace>
  <inkml:trace contextRef="#ctx0" brushRef="#br0" timeOffset="41668.3833">12021 10007 112 0,'0'-3'171'16,"0"3"-142"-16,0 0-23 16,0 7 3-16,3 3 32 15,10 1 16-15,7 0 15 0,9-1-7 16,2 0 12-16,0-1-35 15,-5 1-8-15,-8 1-2 16,-9-1-9 0,-3 2-1-16,-6 0-1 15,0 3 3-15,-13 3-7 0,-9 0-6 16,-4 2-9-16,-6-1 11 15,4-1-13-15,6-2 5 16,11 1-45-16,11 0-46 16,10 1-51-16,25 3-485 15</inkml:trace>
  <inkml:trace contextRef="#ctx0" brushRef="#br0" timeOffset="49396.8253">1416 11435 340 0,'-11'7'105'16,"3"2"-37"-16,8-9 4 15,0 0-24-15,0 0-13 16,1 0-10-16,7-9-6 15,14-16 0-15,26-28 9 16,34-34-20-16,34-39 1 16,24-22-2-16,14-7 2 15,7 1-8-15,4 13-2 0,0 8-1 16,-10 19 4-1,-26 24-1-15,-34 26-1 0,-35 27-1 16,-29 25-15 0,-22 12-42-16,-9 8-94 0,-18 16-191 15</inkml:trace>
  <inkml:trace contextRef="#ctx0" brushRef="#br0" timeOffset="50292.8766">3425 11661 209 0,'0'0'141'0,"1"0"-35"16,1 0-4-16,0-3-26 16,7-8-25-1,12-13-5-15,20-22-20 0,25-30-6 16,34-25 0-16,28-30 0 15,33-24-4-15,19-17-11 16,14-8 4-16,11 3-8 16,-17 15-3-16,-28 27 2 15,-44 33 1-15,-55 43 1 16,-41 35-3-16,-25 24-10 15,-41 15-113-15,-23 24-214 16</inkml:trace>
  <inkml:trace contextRef="#ctx0" brushRef="#br0" timeOffset="54077.093">5630 12193 231 0,'2'-38'89'0,"-2"9"-12"16,0-3 19-16,0 7-14 15,0 6-16-15,0 6-14 16,0 8 8-16,3 5-24 15,-1 0-25-15,-2 14-15 0,1 20-10 16,-1 15 24-16,0 7 9 16,0 2-3-16,-1-5-8 15,-4-7-5-15,1-5-1 16,1-10-1-16,-2-7 3 15,3-15-3-15,1-7 1 16,-1-2 4-16,1-6 10 16,1-20 1-16,0-19-9 15,0-16-8-15,11-13-2 16,11-1 2-16,4 10-11 15,2 19 1-15,-8 18 5 16,0 23-3-16,-8 5-1 0,-2 14 0 16,3 18 7-1,-6 5 4-15,-1 3-1 0,-5 4 1 16,-1-10 3-16,0-2-4 15,0-10 1-15,0-13-1 16,0-5-1-16,0-4 0 16,0 0 10-16,4-17 8 15,5-9 2-15,2-10-16 16,7-10-4-16,4 0-2 15,1 7-1-15,1 11 0 16,-3 14-2-16,-5 12-2 16,0 2-6-16,-5 29 6 15,-1 11 7-15,-4 14-1 0,-4 0 2 16,-2 2 1-16,0-3 0 15,0-7-3-15,2-7-4 16,3 1-30 0,0-6-51-16,1-2-24 0,4 1-196 15</inkml:trace>
  <inkml:trace contextRef="#ctx0" brushRef="#br0" timeOffset="54934.1421">6129 12450 394 0,'0'-11'93'0,"0"3"-19"16,3 3-25-16,4 0-28 16,0 4-9-16,-2 1-6 15,1 0-3-15,1 0 0 16,2 9 3-16,-5 0 3 15,-1 0 10-15,-3 4 9 0,0-1 11 16,0 3 0-16,-7 4-8 16,-7 2-2-16,1 2-11 15,2-6-9-15,5-2-3 16,2-1-2-16,4-7 1 15,0-2-1-15,0-3 2 16,0-2-1-16,0 0-1 16,0 0 2-16,0 0 0 15,0 0 1-15,0 0-1 16,0 0 1-16,0 0-4 15,0 0 0-15,0 0 0 0,0 0-3 16,0 0 1 0,2 0-2-16,-1 0 1 0,-1 0 1 15,0 0-1-15,0 0 0 16,0 0-1-16,0 0 1 15,0 0 2-15,0 0-3 16,0 0 1-16,0 0 3 16,0 0-4-16,0 0 1 15,1 0 1-15,2 0-2 16,1 0-1-16,2 0 1 15,2 0 2-15,1 0-1 16,2 0 1-16,3 0 0 16,6 0-3-16,0 0 3 15,2 0-1-15,-2 0 0 0,-3 0 0 16,-6 0 2-16,-4 0-3 15,-4 0 0-15,-3 0 1 16,0 7 0 0,-1 7-7-16,-8 4-1 0,-2 4 11 15,1-1 1-15,4-4 0 16,3-6-2-16,3-7-5 15,0-4 2-15,0 0 0 16,0 0-3-16,0 0-14 16,0-5-37-16,13-5-64 15,6 1-148-15</inkml:trace>
  <inkml:trace contextRef="#ctx0" brushRef="#br0" timeOffset="56689.2425">6485 12301 143 0,'5'-1'74'0,"-1"-2"-31"15,-3 3-14-15,0-1-3 16,-1 1-15-16,0 0-9 15,0 0-2 1,0 0 2-16,0 0 0 0,0 0 1 16,1 0-3-1,-1 0 2-15,3 0 2 0,-2 0 9 16,2 0 19-16,1-3-10 15,-1-2-8-15,-1-3-1 16,0 4 6-16,-2 4 12 16,0-4-6-16,0 4 1 15,0 0-3-15,0 0 6 16,0 0 6-16,0 10 5 0,-7 8-4 15,-4 2 7-15,2-1-8 16,2-2-12-16,3-7-14 16,2-2-3-16,1-7-3 15,1-1 1-15,-1 0-1 16,1 0-2-16,-1 0-2 15,1 0-6-15,0 0-4 16,0-3-8-16,0-1-1 16,0-3 5-16,0 2 8 15,0 0 8-15,0 2-1 16,0-1 1-16,0-1 0 0,1-2-1 15,5-3-1-15,0-1-2 16,2 5-1-16,-4 1-1 16,3 4 6-16,-5 1-2 15,-2 0 3 1,0 0 1-16,0 0-1 0,0 0 2 15,0 1 4-15,0 4 0 16,-4 0 5-16,-1-4 3 16,5 2-4-16,0-3-7 15,0 0-2-15,0 0 0 16,0 0-16-16,0 0-28 15,0 0-56-15,12 0-303 0</inkml:trace>
  <inkml:trace contextRef="#ctx0" brushRef="#br0" timeOffset="57132.2678">6749 12326 325 0,'0'-21'204'16,"0"-1"-108"-16,0-2-38 0,5-5-25 16,3 3-3-1,4 1-17-15,2 4-12 0,3 4-1 16,-1 8 0-16,-1 9-4 15,-2 0 0-15,-4 11 2 16,-4 14 4-16,-5 5-3 16,0 7 9-16,-5 4-4 15,-13-7 2-15,-4-2-1 16,1-6-1-16,2-9-4 15,3-9 0-15,8-4-12 16,1-4-2-16,5-11-11 16,2-17-22-16,0-8-28 0,0-15-84 15,9-4 3 1,7 6-2-16</inkml:trace>
  <inkml:trace contextRef="#ctx0" brushRef="#br0" timeOffset="57346.28">6813 12101 159 0,'14'0'116'0,"1"27"-43"0,3 15 17 16,-1 9 23-16,-1 17-28 15,-7 9-32-15,-4 9-8 16,-5 9-7-16,0 2 4 15,-7-4-11-15,-9-9 29 16,-2-9-40-16,-6-17-9 16,2-12 4-16,2-15-1 15,1-11-1-15,5-12-7 16,-2-7-3-16,2-1 1 0,2-3-5 15,2-23-13-15,3-12-16 16,7-16-47-16,2-7-86 16,16-9-360-16</inkml:trace>
  <inkml:trace contextRef="#ctx0" brushRef="#br0" timeOffset="59677.4134">7320 12247 264 0,'-18'-2'81'0,"3"2"4"0,-2 0-5 16,6 0-25-16,1 0-12 15,2 3-9-15,3 0-7 16,4-1 1-16,1-2-1 16,0 0-2-16,1 0-3 15,16 0-9-15,21-2 5 16,26-16 21-16,18-7-5 0,7-4-29 15,-12 5-1-15,-16 5-14 16,-13 12-50-16,-4 7-120 16</inkml:trace>
  <inkml:trace contextRef="#ctx0" brushRef="#br0" timeOffset="59903.4263">7375 12447 730 0,'0'0'70'0,"11"0"-3"16,16-4-15-1,14-5-32-15,11-3-10 16,1 2-5-16,-2 7-5 15,-10 3-2-15,-4 5-52 16,-3 12-131-16,7 2-193 0</inkml:trace>
  <inkml:trace contextRef="#ctx0" brushRef="#br0" timeOffset="61541.52">8463 11719 410 0,'6'-29'131'16,"-6"15"-64"-1,-3 10-7-15,-17 4 3 16,-7 8-4-16,-9 30-35 16,-3 20-3-16,6 14 8 0,13 13 4 15,17 0-4-15,3-2-14 16,19-2-6-16,9-6-2 15,1-4-4-15,1-7-1 16,-3-7-15-16,0-7-33 16,-1-10-37-16,1-9-31 15,4-8-125-15</inkml:trace>
  <inkml:trace contextRef="#ctx0" brushRef="#br0" timeOffset="62063.5498">8740 12068 93 0,'-11'0'501'16,"4"12"-445"-16,0 12 0 16,0 8-21-16,3 5-16 15,4 3-10-15,0-2-4 16,0-1 0-16,0-10-4 15,0-5 0-15,0-11-3 16,0-5-2-16,0-6-3 16,0 0 11-16,4-6 8 15,1-17 6-15,2-11-10 16,5-10-7-16,1-10 0 15,3 2 0-15,1 8-2 0,-2 13-1 16,-4 15-5-16,-3 16-6 16,-2 0 1-16,-1 18 13 15,1 7 1-15,-3 1 2 16,1-2 3-16,-2-6-2 15,2-7-4-15,-3-6 1 16,1-3-2-16,-2-2 2 16,1 0 9-16,4-7 16 15,3-15 9-15,9-9-28 16,-1-3-8-16,2 3 0 15,-4 9-1-15,-5 12-2 0,1 10-3 16,2 4-4 0,2 25 10-16,0 10 4 0,-2 11 0 15,-3 3-1-15,-6 0-1 16,-2-3 0-16,-1 1-8 15,0-2-35 1,0 1-27-16,5-1-51 0,8-9-47 16</inkml:trace>
  <inkml:trace contextRef="#ctx0" brushRef="#br0" timeOffset="62271.5617">9331 12392 417 0,'0'1'268'0,"0"3"-190"16,0 8-14-16,0 5-28 16,2 7-15-16,2 3-10 0,-2-3-9 15,-2 3-1-15,0-3-12 16,0-3-39-16,1 2-71 15,10-2-169-15</inkml:trace>
  <inkml:trace contextRef="#ctx0" brushRef="#br0" timeOffset="62526.5763">9765 12027 641 0,'-1'-10'101'0,"-1"1"-20"16,2 9-5-16,0 2-50 16,0 34-31-16,2 18 4 15,3 16 4-15,2 3 0 16,-3-2-1-16,-1-10-16 15,-3-4-45-15,0-2-47 16,0-3-74-16,-1-6-184 16</inkml:trace>
  <inkml:trace contextRef="#ctx0" brushRef="#br0" timeOffset="62706.5866">9602 12259 598 0,'0'-4'117'15,"4"2"-85"-15,19-1-15 16,21-2-24-16,14-4 17 16,18-1-18-16,4 7-159 15,-2 3-418-15</inkml:trace>
  <inkml:trace contextRef="#ctx0" brushRef="#br0" timeOffset="63382.6253">10018 12209 257 0,'0'-37'45'15,"13"6"-38"1,3 20 7-16,-4 11 26 15,-5 11-18-15,-4 23 5 16,-3 10 60-16,0 13-2 0,0-2-22 16,-5-8-29-1,2-7-3-15,1-12-20 0,2-11-6 16,0-8 0-16,0-6-4 15,0-3 3-15,0 0 4 16,0-8 11-16,0-16 1 16,2-16-9-16,8-12-10 15,2-13 0-15,5 1-2 16,1 10-13-16,0 14-1 15,-4 21 8-15,-2 17 2 16,-4 2-6-16,-1 19 3 16,-2 8 8-16,2 5 1 15,-4-3 3-15,-1-4 1 16,1 1 0-16,-3-6-3 0,1 0-2 15,1 0 1 1,1-8-2-16,-2-7 1 0,4-5-1 16,0 0 7-16,6-16 6 15,6-14-4-15,3-15 0 16,3-5-6-1,-1 4-1-15,-2 5-2 0,-4 13 5 16,-5 15 10-16,-2 11-1 16,-1 2-8-16,1 21-8 15,1 15 7-15,1 8-1 16,2 2 1-16,-3 0-2 0,0 0-14 15,-2-2-37 1,2-3-34-16,7 7-155 0</inkml:trace>
  <inkml:trace contextRef="#ctx0" brushRef="#br0" timeOffset="63724.6449">10636 12389 645 0,'0'-18'66'16,"9"-2"-1"-16,4 8-8 0,-2 7-27 16,3 2-13-1,4 3-8-15,2 3-6 0,-3 14 1 16,-9 15-2-1,-8 2 0-15,0 10 0 0,-18 5 2 16,-13 5 5-16,-5-2 3 16,3-6 0-16,12-11-2 15,9-9 1-15,10-12-4 16,2-8-7-16,10-3 1 15,12-3 4-15,13 0 8 16,10-10-7-16,6-15-8 16,1-6-45-16,0 7-86 15,-3 2-240-15</inkml:trace>
  <inkml:trace contextRef="#ctx0" brushRef="#br0" timeOffset="64029.6623">11133 11916 20 0,'0'-19'528'15,"2"13"-442"-15,-2 6-9 16,3 10-29-16,3 26-34 16,3 23 15-16,2 20 27 15,1 10-10-15,0 2-12 0,-2-3-12 16,-5-9-15-16,-5-8-5 15,0-8 0-15,-5-11 1 16,-10-12-4-16,-4-11-30 16,-1-11-63-16,7-5-70 15,10-12-251-15</inkml:trace>
  <inkml:trace contextRef="#ctx0" brushRef="#br0" timeOffset="64609.6955">11495 12426 617 0,'0'-36'68'0,"0"-3"-2"16,2-1-6-16,11-6-31 15,5 3-16-15,2 12-10 16,4 8-3-16,-2 17-4 16,-2 6 2-16,0 20-1 0,-9 14 4 15,-9 9 4-15,-2 3-5 16,-10-8-4-1,-16 2 2-15,-3-11 5 16,-3-5-8-16,5-7-5 0,6-7-19 16,5-10-17-16,6 0 6 15,7-17-8-15,3-15-52 16,2-10-76-16,16-2-183 15</inkml:trace>
  <inkml:trace contextRef="#ctx0" brushRef="#br0" timeOffset="64744.7032">11621 12222 338 0,'14'29'112'16,"-4"5"22"-16,0 6-45 15,-2 3-29-15,-2-1-32 16,1 1-17-16,-2-4-9 16,-1-3-2-16,-3-4-29 15,3-8-72-15,3-3-283 16</inkml:trace>
  <inkml:trace contextRef="#ctx0" brushRef="#br0" timeOffset="65084.7226">11395 11775 315 0,'0'4'130'0,"0"-3"-16"16,0-1-26-16,0 0-48 15,0 0-7-15,5 2-17 16,12-2-3-16,14 0 23 16,7 0-8-16,4 0-19 15,2-10-6-15,1 0 0 16,4 2-1-16,-1 2-19 15,-1 5-64-15,-2 1-155 16</inkml:trace>
  <inkml:trace contextRef="#ctx0" brushRef="#br0" timeOffset="65409.7412">11662 11676 304 0,'0'0'79'0,"5"0"-66"16,7 0-9-16,8 3 4 16,3 5 44-16,8 5 17 15,5-3-10-15,-3 5-7 16,-5-1 1-16,-7 1-7 15,-6 2-7-15,-8-1 0 16,-4 4-5-16,-3-1-2 16,0 1-4-16,-5-3-10 0,-8 0-6 15,-2 0-5-15,-6-6-6 16,-1 0 1-1,-1-1-16-15,6-4-55 0,13 5-68 16,5-2-224-16</inkml:trace>
  <inkml:trace contextRef="#ctx0" brushRef="#br0" timeOffset="91807.2511">6196 14260 303 0,'-12'5'234'16,"3"-5"-110"-16,3-27-59 15,3-11-4-15,3-8-15 16,4-17-24-16,17-10-15 15,8 3-7-15,8 7 1 16,-4 15 0-16,-3 23-1 16,-4 21-5-16,-2 6-2 15,-6 30 0-15,-7 17-2 16,-9 11-1-16,-2 4 2 15,-17 2-1-15,-11-5 16 16,2-13 0-16,2-12 2 16,3-12-8-16,7-14 1 0,3-8-6 15,4-2 9-15,4-12-14 16,3-24-25-16,0-14-29 15,13-13-83 1,7-12-298-16</inkml:trace>
  <inkml:trace contextRef="#ctx0" brushRef="#br0" timeOffset="91976.2608">6439 13968 234 0,'5'57'246'0,"1"1"-113"16,-1-4-39-16,-1-7-37 15,-2-4-26-15,-1-10-14 16,-1-6-12-16,0-9-4 15,0-7-26-15,-5-7-60 0,2-4-53 16,3-6-397-16</inkml:trace>
  <inkml:trace contextRef="#ctx0" brushRef="#br0" timeOffset="92283.2783">6045 13557 396 0,'0'0'107'16,"0"0"-32"-16,0 0-44 16,6 0-22-16,16 1 5 15,12 4 15-15,13-5-6 16,8 0-12-16,6-12-7 15,-1-5-5-15,-5 5-89 16,-4 1-477-16</inkml:trace>
  <inkml:trace contextRef="#ctx0" brushRef="#br0" timeOffset="92568.2946">6344 13445 543 0,'-3'0'153'0,"3"-3"-60"15,8-4-57-15,16 0-30 16,14 0 4-16,6 5-3 0,1 2-5 16,-4 2-1-1,-9 17 0-15,-9 3-1 16,-8 7 0-16,-12 5-4 15,-3 1-4-15,-6-3 2 0,-13-3 12 16,-4-4-5 0,-1-8 6-16,2-5-15 0,6-5-32 15,7-7-28-15,9 0-62 16,5-5-468-16</inkml:trace>
  <inkml:trace contextRef="#ctx0" brushRef="#br0" timeOffset="92883.3126">6966 13890 386 0,'0'0'183'0,"0"0"-75"16,6 0-64-16,19 0-28 16,17 0 2-16,13-7 2 15,13-2-14-15,-1 3-3 0,-5 6-33 16,-10 3-151-1</inkml:trace>
  <inkml:trace contextRef="#ctx0" brushRef="#br0" timeOffset="93067.3232">6930 14205 711 0,'0'0'129'15,"6"0"-67"-15,24-8-50 16,19-5 1-16,13-3-6 15,9 4-10-15,5 11-83 16,-1 1-110-16</inkml:trace>
  <inkml:trace contextRef="#ctx0" brushRef="#br0" timeOffset="93752.3623">8387 13904 454 0,'0'0'129'0,"-5"18"-85"15,-1 11 11-15,-1 7-6 16,0 6-14-16,1-2-16 16,2-2-4-16,2-9-11 15,1-10 0-15,1-8-3 16,0-7 3-16,0-4 1 15,0 0 24-15,0-16 7 16,0-19-9-16,10-20-18 16,6-20-6-16,4-17-1 0,4 0-7 15,-4 17-16-15,-2 25-12 16,-8 34 16-16,-1 16 10 15,-1 20 1-15,-1 19 5 16,2 8-3-16,-4 5 2 16,0 3 3-16,0-7 3 15,2-8-4-15,-1-11 1 16,-2-8-3-16,-1-13 2 15,2-6 1-15,0-2 1 16,2-14 7-16,8-20 20 16,4-18-16-16,1-15-11 15,0-4 1-15,-5 9 1 0,-5 18-2 16,-2 24-1-1,-1 20-1-15,-1 11 0 0,4 33-12 16,3 23 14-16,0 13-3 16,0 5 2-16,3-1-2 15,9-12-32-15,6-14-38 16,5-11 8-16,8-17-122 15</inkml:trace>
  <inkml:trace contextRef="#ctx0" brushRef="#br0" timeOffset="94082.3812">8951 14046 696 0,'7'-21'78'16,"8"-3"-7"-16,7 6-38 0,4 3-16 15,-1 4-9 1,-1 11-3-16,-4 0-3 0,-8 15-1 16,-7 13-2-16,-5 12-5 15,-5 4 3-15,-14 1 3 16,-5-4 4-16,-1-2 9 15,4-7-1-15,3-6-1 16,11-9 2-16,5-5-6 16,2-7-5-16,0-1 0 15,8-1 0-15,10-3 1 16,3 0 6-16,7-3 0 15,8-18-15-15,12-10-38 16,11-5-105-16,11-6-371 0</inkml:trace>
  <inkml:trace contextRef="#ctx0" brushRef="#br0" timeOffset="94380.3983">9449 13828 677 0,'0'-52'84'0,"20"-1"-9"16,1 10-29-16,0 13-29 16,6 18-16-16,-3 12 0 0,0 0-3 15,-4 22 0 1,-8 11 0-16,-9 7-5 0,-3 3 4 15,-13-4-2-15,-12-3-4 16,-6-4 10-16,-3-9-3 16,1-9-1-1,4-11-25-15,13-3-10 0,6-18-14 16,7-14-17-16,3-10-46 15,3-2-103-15</inkml:trace>
  <inkml:trace contextRef="#ctx0" brushRef="#br0" timeOffset="94543.4076">9567 13667 256 0,'22'37'146'16,"-3"18"37"-16,-8 14-57 15,-9 22-19-15,-2 1-34 0,-5-2-28 16,-7-12-19-16,-1-11 6 16,1-12-20-1,-4-14-6-15,2-16-3 0,-4-4-1 16,-9-12-3-16,-5-6-15 15,-10-3-31-15,2-5-60 16,-1-24-77-16</inkml:trace>
  <inkml:trace contextRef="#ctx0" brushRef="#br0" timeOffset="95081.4384">7793 14858 394 0,'0'5'143'0,"14"-5"-26"16,38 0-71-16,48-17 11 15,56-11 22-15,50-4-24 16,32 3-38-16,6 6-14 16,-2 9 17-16,-18 11-17 0,-13 0-1 15,-20 3-7-15,-28 0-13 16,-32 0-43-16,-35 0-32 15,-35 0-62-15,-28 11-317 16</inkml:trace>
  <inkml:trace contextRef="#ctx0" brushRef="#br0" timeOffset="95758.4771">7939 15238 363 0,'-14'0'207'0,"-13"23"-138"16,-5 27-23-16,5 18 22 15,3 10-13-15,11 1-21 16,8-11-12-16,5-6-11 16,0-10-4-16,5-8-4 15,4-9 0-15,4-7 1 16,-2-8-5-16,3-11 3 15,-1-5 0-15,1-4-6 16,3-8 14-16,1-21-2 0,1-14-13 16,-8 1-24-16,-7 4-12 15,-4 6 29-15,0 16 13 16,-6 6-3-16,-1 7 0 15,4 3-3-15,-1 0-15 16,1 15-9-16,-3 6 19 16,1 4 0-16,3 1-11 15,1-2-21-15,1 3-34 16,0-5-114-16</inkml:trace>
  <inkml:trace contextRef="#ctx0" brushRef="#br0" timeOffset="97177.5583">7900 15126 87 0,'0'-10'78'15,"3"2"-35"-15,-2 0-7 16,0 3 3-16,-1 1 6 16,0 1 30-16,0 2 2 15,0 0 7-15,0 1-26 16,0 0-18-16,0 0-15 15,0 0-6-15,2 0-6 16,-2 9-1-16,0 8 0 0,0 5 14 16,0 2 8-16,0 2-4 15,-2 2 0-15,-7 1 2 16,0 4-7-16,-2 1-3 15,4-1-1-15,0-3-4 16,4-1-7-16,1-4-1 16,2 1 0-16,0 2-3 15,0 0 0-15,0 1-3 16,-3 1-3-16,3-1 0 15,-2 3 0-15,-1-2 0 16,3-4 0-16,0-5 0 16,0-1 0-16,0-6 0 15,0 4 0-15,0-4 0 0,0 3 0 16,3 0 0-16,4 0 0 15,-2-2 0-15,0 0 0 16,-1 1 0-16,3-2 0 16,-3 0 0-16,1-1 0 15,0-1 0-15,-2 0 0 16,1-3 0-16,-2-1 0 15,2 2 0-15,-1-3 0 16,1 4 0-16,3-2 0 16,0 0 0-16,1 2 0 15,1 1 0-15,-2-1 0 16,4 1 0-16,-5-3 0 0,-2-1 0 15,0-5 0-15,-3-3 0 16,1 0 0-16,-2 0 0 16,0 0 0-1,0 0 0-15,0 0 0 0,0 0 0 16,0 0 0-1,0 0 0-15,0 0 0 0,0-3 0 16,0 3 0-16,0-5 0 16,0-2 0-16,-7-7 0 15,2-3 0-15,-6-10 0 16,3-2 0-16,-4-5 0 15,0-3 0-15,-2 2 0 16,3 1 0-16,1 2 0 0,2 3 0 16,1 0 0-1,1-2 0-15,1-1 0 16,-3-4 0-16,1 0 0 15,3-3 0-15,1 2 0 0,3 1 0 16,0 0 0-16,0 6 0 16,0 0 0-16,10 1 0 15,4-3 0-15,-1 2 0 16,-1 4 0-16,0 2 0 15,-3 5 0-15,-2 4 0 16,-1 1 0-16,-4 0 0 16,-1 1 0-16,-1 5 0 15,0 3 0-15,0 5-17 16,0 0-54-16,6 18-105 15,5 8-82-15</inkml:trace>
  <inkml:trace contextRef="#ctx0" brushRef="#br0" timeOffset="97893.5992">8256 15540 463 0,'-1'-3'142'16,"0"3"-54"-16,1 0-24 15,0 6-27-15,0 16-30 16,0 7 7-16,0 4 0 15,0 6 7-15,0-2-6 16,0-3-5-16,0-1-3 16,0-7-3-16,0-1-1 15,-2-8-1-15,-2-5 0 16,3-9-2-16,1-3 2 0,0 0 4 15,0-8 11-15,0-16 0 16,0-17-15-16,0-14-2 16,5-13 0-1,9-2 1-15,3 12-2 0,-2 17-2 16,-2 19 1-16,-6 19-5 15,3 3-4-15,5 27 8 16,1 9 4-16,-4 4-1 16,-1-1 0-16,-6-4 3 15,-1-6-3-15,-1-7 1 16,-1-8-1-16,-1-4-1 15,0-7 2-15,1-3-1 16,-1 0 0-16,2-3 4 0,4-14 4 16,6-10-4-1,2-12-4-15,3 1 0 16,-3 1 1-16,0 13-2 15,-8 11 0-15,-3 13-3 0,4 0-3 16,4 23-6-16,2 14 16 16,1 9-2-16,-3 7-1 15,-1-3 2-15,2-4-3 16,4-5-24-16,2-3-50 15,5-7 19-15,6-8-138 16</inkml:trace>
  <inkml:trace contextRef="#ctx0" brushRef="#br0" timeOffset="98119.6121">8807 15748 443 0,'0'-1'314'16,"0"1"-226"-16,0 0-23 15,0 14-43-15,0 12-18 16,3 13 0-16,-2 2 0 16,0-2 0-16,1-5-2 15,-2-8-2-15,0-4-16 16,0-4-46-16,0-3-69 15,5-5-173-15</inkml:trace>
  <inkml:trace contextRef="#ctx0" brushRef="#br0" timeOffset="98550.6368">9106 15495 320 0,'-11'-34'180'15,"1"3"-101"-15,5 12 12 16,5 8-5 0,0 9-7-16,0 2-28 0,0 14-28 15,0 22-24-15,5 16 11 16,3 7-3-16,-1-2 0 15,0 0-5-15,1-5 0 16,-3-7-2-16,-3 1-20 0,-2-5-51 16,0-10-61-1,0-8-133-15</inkml:trace>
  <inkml:trace contextRef="#ctx0" brushRef="#br0" timeOffset="98700.6454">8994 15662 372 0,'1'-3'212'0,"30"3"-162"15,12 0-26-15,15 0-10 16,6 7-10-16,-2 6-1 16,-4 3-14-16,-3-4-199 15</inkml:trace>
  <inkml:trace contextRef="#ctx0" brushRef="#br0" timeOffset="99246.6766">9442 15568 643 0,'0'15'39'16,"0"5"-13"-16,0 10 22 16,0 10-20-16,0-1-9 15,0-1-12-15,1-6-5 16,2-4 1-16,-2-7-1 15,-1-10-1-15,1-8-1 16,2-3 1-16,-2 0 12 16,1-6 21-16,4-17-5 15,1-9-12-15,4-11-10 0,-1-19-4 16,3-8-1-16,2 6-1 15,-4 14 0-15,-3 23-2 16,0 24-5 0,-2 8-3-16,6 24-2 0,2 6 12 15,2 5-3-15,-1-5 3 16,-5-3 0-16,-1-7 0 15,-5-8-1-15,-2-9 0 16,1-4 0-16,-3-4 1 16,1 0 2-16,1 0 6 15,3-19 3-15,2-12-8 0,5-16-2 16,4-6-1-1,4 2-1-15,-4 11 0 0,-4 18-4 16,1 17-3-16,0 5-7 16,3 30 17-16,4 12 2 15,-4 9 1-15,-3 0-2 16,-5 2-2-16,-1-7-1 15,1-2-17-15,2-9-37 16,5-1-75-16,9-2 3 16,6-9-193-16</inkml:trace>
  <inkml:trace contextRef="#ctx0" brushRef="#br0" timeOffset="99574.6954">10086 15751 713 0,'0'-16'90'0,"10"-7"-40"0,8 2-1 16,-1 6-35-16,2 5-6 16,-3 6 1-16,-6 4-5 15,-4 1-1-15,-3 20 0 16,-3 7 0-16,0 4-1 15,-3 2 2-15,-6-2 3 16,-7 1 1-16,-2-2 2 16,0-2 1-16,1-3 0 15,6-5-3-15,4-5-2 16,7-5-5-16,0-5-1 15,4-6-3-15,15 0 1 0,7 0 14 16,5-12-10 0,3-10-10-16,8 0-50 15,-1-5-103-15,8-3-360 0</inkml:trace>
  <inkml:trace contextRef="#ctx0" brushRef="#br0" timeOffset="99834.7102">10466 15034 702 0,'0'0'124'0,"3"6"-68"0,17 30-9 15,10 28-10-15,7 21 0 16,3 19-17-16,-12 4-20 15,-11 6 0-15,-10-2 0 16,-7-5 0-16,-7-15 0 16,-10-12 0-16,-5-19 0 15,-3-19 0-15,0-18 0 16,10-18-90-16,8-6-90 15,11-20-281-15</inkml:trace>
  <inkml:trace contextRef="#ctx0" brushRef="#br0" timeOffset="102749.877">11308 13684 497 0,'-15'14'103'16,"11"0"-39"-16,4-10-4 15,0-4-36-15,8 0-30 16,17 0 13-16,12 0 11 15,17 0-10-15,10 0-4 16,2 0-2-16,4 0-45 16,-6 8-180-16</inkml:trace>
  <inkml:trace contextRef="#ctx0" brushRef="#br0" timeOffset="102976.89">11429 13998 459 0,'-12'6'208'0,"12"-4"-134"15,5-2-18-15,21 0-24 0,15 0 13 16,13 0-26-16,15 0-15 15,1 0-2-15,1 0-21 16,-2 0-129-16,2 10-229 16</inkml:trace>
  <inkml:trace contextRef="#ctx0" brushRef="#br0" timeOffset="104786.9935">12895 13888 359 0,'-18'-5'194'0,"3"-13"-86"16,8-17-38-16,2 1-23 0,3-16-19 15,2-7-15-15,7-6-7 16,15 1-11-16,15 8 0 16,7 8 9-16,6 21-6 15,-3 14 1-15,-7 11-2 16,-7 22 2-16,-11 22 8 15,-11 13 2-15,-11 6 10 16,-12 5 3-16,-20-4-3 16,-6-5-2-16,-5-10-6 15,4-8-3-15,7-13-3 16,8-13 3-16,6-10 1 0,2-5-2 15,1-2-1 1,0-17-3-16,-2-11-18 0,5-4-41 16,11-4-40-16,2 11-235 15</inkml:trace>
  <inkml:trace contextRef="#ctx0" brushRef="#br0" timeOffset="104977.0044">13358 13943 353 0,'-8'0'375'0,"5"0"-293"16,3 0-37-16,0 0-35 15,0 0-14-15,0 3-47 16,0 3-90-16,8 0-208 15</inkml:trace>
  <inkml:trace contextRef="#ctx0" brushRef="#br0" timeOffset="105347.0255">13538 13471 594 0,'-4'-12'120'0,"4"3"-41"0,0 2-26 15,0 6-20-15,13 1-26 16,10 0-8-16,14 0 9 16,10 0-2-16,-1 0-5 15,-5 0 0-15,-8 1-1 16,-7 15 1-16,-5 4-1 15,-8 4-1-15,-6 7 2 0,-7 1 2 16,0 4 5 0,-7 3 4-16,-12 7 3 15,0 0 0-15,3 4-3 16,1-5-5-16,2 0-3 0,4-6-2 15,0 0 0 1,6-6-2-16,2-5-1 0,1-7 2 16,0-7-39-16,0-7-53 15,18-3-82-15,12-4-224 16</inkml:trace>
  <inkml:trace contextRef="#ctx0" brushRef="#br0" timeOffset="105692.0453">13936 13975 634 0,'0'-59'122'0,"9"-13"-45"15,9-8-12-15,5-3-35 16,1 5-19-16,2 17-9 15,-1 24-5-15,-3 29-1 16,0 8-3-16,2 37 4 16,-1 17 4-16,0 11 6 15,-11 12 1-15,-3 1 0 16,-9-1 1-16,0-8 7 15,-7-12-2-15,-11-11 1 16,-7-13 0-16,-3-11-9 16,-2-9-6-16,-2-9 0 0,3-4 0 15,2 0 0-15,4-17 0 16,8-4 0-16,7-1-35 15,8 0-57-15,15 4-105 16</inkml:trace>
  <inkml:trace contextRef="#ctx0" brushRef="#br0" timeOffset="106063.0665">14758 13595 242 0,'-17'11'316'0,"-16"12"-230"15,4 15-2-15,-2 7-11 0,-1 2-38 16,1-3-20-16,3-5-12 16,0-1-2-16,2-2-8 15,0-6-36 1,1-1-51-16,7-9-97 0</inkml:trace>
  <inkml:trace contextRef="#ctx0" brushRef="#br0" timeOffset="106240.0766">14554 13634 453 0,'0'0'217'0,"0"0"-157"0,11 21-15 16,7 13 10-16,3 12-25 15,2 4-20 1,2 2-8-16,-3 3-9 15,-2 1-57-15,1-3-97 0,3-4-294 16</inkml:trace>
  <inkml:trace contextRef="#ctx0" brushRef="#br0" timeOffset="106525.0929">15105 13566 304 0,'0'-48'375'0,"12"1"-336"16,6 9 27-16,2 6-32 16,-6 11-18-16,-3 13 3 0,-5 8-4 15,1 0-5-15,-3 12-9 16,-4 18 4-16,0 7-5 15,-4 6-2-15,-13 0 2 16,1-6-2-16,-3-4-16 16,2-8-31-16,1-8-4 15,4-5 2-15,5-9-63 16,7-3-137-16</inkml:trace>
  <inkml:trace contextRef="#ctx0" brushRef="#br0" timeOffset="106700.1029">15205 13459 348 0,'-2'42'174'0,"-1"8"-48"15,1 11-35-15,1 8-20 16,1 0-23-16,0-4-19 16,8-3-9-16,4-10-11 15,-3-9-6 1,-4-14-5-16,-5-5-38 0,0-8-74 15,2-5-115-15</inkml:trace>
  <inkml:trace contextRef="#ctx0" brushRef="#br0" timeOffset="106882.1133">15453 13841 711 0,'0'-2'149'16,"0"0"-96"-16,0 2-27 0,0 0-22 15,0 0-12-15,0 0-69 16,7 10-83-16,11 6-127 16</inkml:trace>
  <inkml:trace contextRef="#ctx0" brushRef="#br0" timeOffset="107295.1369">15658 13367 608 0,'28'-20'62'15,"-2"7"13"-15,-3 11-8 0,4 2-37 16,-2 0-12-16,4 12-2 16,-4 3 0-16,-3 2-2 15,-7 4-6-15,-7 4-3 16,-6 6 0-16,-2 9-3 15,-17 6 3-15,-11 1-5 16,-10 2 13-16,0 3-6 16,4-4-1-16,13 0-8 15,9-9 2-15,11-2-4 16,1-8 3-16,2-6-7 15,14-8 1-15,5-4 4 16,6-5 7-16,3-6-3 16,-1 0-3-16,-1-17 3 0,-7-7 1 15,-10-5-3-15,-10-5 3 16,-2-2 0-16,-20-10-4 15,-12-10-10-15,-11-7 13 16,-4 0-14-16,3 10-20 16,6 19-40-16,6 18-39 15,15 16-147-15</inkml:trace>
  <inkml:trace contextRef="#ctx0" brushRef="#br0" timeOffset="108551.2088">12633 14541 191 0,'-10'0'80'16,"1"0"-54"-16,5 0 32 15,1 0-13-15,3 0-4 16,0 0 10-16,0 0-4 16,4 0-15-16,13 0-2 15,3 0-7-15,11 0 2 0,5 0-9 16,5 0-4-16,6 0 4 15,5 0 0-15,3 0-6 16,1 3 0-16,0 0-3 16,1 0-4-16,1-2 1 15,0 1-4-15,-2-2 1 16,-3 1 1-16,-5 0-2 15,-4 2 1-15,-5 0-2 16,2-3 2-16,-4 0-1 16,-2 1 0-16,-6 1 1 15,2-1-1-15,-2 2 0 16,0 1 0-16,0 2 0 0,-1-4 0 15,6 1 0 1,-1-2 1-16,4-1-1 0,-1 0 0 16,-3 0 0-16,2 0 0 15,-1 0 0-15,-2 0 0 16,0 3 0-16,2-1 0 15,1-1 0-15,4 2 1 16,0-2-2-16,3 1 2 16,0-1-1-16,1-1 0 15,-1 2 0-15,2-2 1 16,-2 1-1-16,-2 0 0 15,4 2 0-15,4-3 0 0,0 1 0 16,1 2-2-16,3 0 0 16,1-1 2-16,1 1-2 15,-1-3 3 1,-2 3-1-16,4 0-1 15,-2 0 1-15,2 1 1 0,-1 0-1 16,0-1-1-16,-4 0 1 16,3 0 0-16,1 0 0 15,-1-3 1-15,0 0-1 16,-5 0 0-16,-2 0-1 15,-6 0 2-15,-5 0-1 16,-6 0 0-16,-6 0 0 16,-8 0 0-16,-7 0 0 0,-6 0-10 15,-2 0-45 1,-4 0-199-16</inkml:trace>
  <inkml:trace contextRef="#ctx0" brushRef="#br0" timeOffset="109707.2749">12933 15129 294 0,'4'-21'31'0,"-3"0"23"16,2 2 11-16,-3 2 11 15,0 11-20-15,0 3-5 0,0 3-12 16,0 7-8-16,-7 30-31 15,-6 22 24-15,-7 21 9 16,8 17 11-16,3 1-4 16,9 0-22-16,0-16-4 15,12-10-2-15,6-12-3 16,0-10-4-16,-5-3-4 15,-1-9 0-15,-1-5-6 16,-6-4-24-16,2-6-34 16,0-5-32-16,5-5-59 15,3-7-208-15</inkml:trace>
  <inkml:trace contextRef="#ctx0" brushRef="#br0" timeOffset="117015.6929">13346 15357 168 0,'-4'-12'56'16,"3"7"-27"-1,-1-2-4-15,0-1 10 16,-2-1-16-16,3 1 12 0,0 0 2 15,1-4-7-15,0 3 9 16,0 0 26-16,0 0-11 16,0-2-1-16,0 4-6 15,1 2 5-15,-1 5-7 16,0 0-10-16,0 16-6 15,0 21-37-15,0 16 38 16,0 8 2-16,-4-3-9 0,0-2-4 16,1-12-5-1,3-6-8-15,0-6 2 0,0-6-3 16,0-6-1-1,0-6-1-15,0-2-20 0,0-2-36 16,0 0-69-16,8-5-131 16</inkml:trace>
  <inkml:trace contextRef="#ctx0" brushRef="#br0" timeOffset="117221.7047">13616 15584 585 0,'-5'-2'121'0,"3"-1"-39"16,1 3-12-16,0 0-53 0,1 0-16 16,0 0-9-16,-3 0-5 15,-1 8-45-15,4 2-27 16,0 1-41-16,7-8-206 15</inkml:trace>
  <inkml:trace contextRef="#ctx0" brushRef="#br0" timeOffset="117528.7223">13810 15250 556 0,'-14'-3'98'15,"3"0"-42"-15,2 3-9 0,2 0-36 16,7 1-8-16,0 17-8 15,9 9 0-15,7 8 6 16,4 9 4-16,0 0 1 16,-1 0-5-16,2-4 0 15,-3-4-4-15,1-7-4 16,-4-11 6-16,-2-3 3 15,-7-6 2-15,-4-1 0 16,-2-4-1-16,0 0-6 16,-14 3-7-16,-9 0 21 15,-4 2-16-15,0-2-42 16,8-5-30-16,7-2-239 0</inkml:trace>
  <inkml:trace contextRef="#ctx0" brushRef="#br0" timeOffset="117733.734">13813 15238 558 0,'4'-8'89'16,"16"-4"-43"-16,9-4-15 0,11 0-14 15,5 5-12 1,1 5-4-16,-2 6-1 0,1 0-45 16,3 15-274-1</inkml:trace>
  <inkml:trace contextRef="#ctx0" brushRef="#br0" timeOffset="118085.7541">14387 15261 510 0,'0'0'121'0,"0"0"-63"16,0 23-21-16,0 15-4 15,0 11 3-15,0 7-11 16,0 3-9-16,0-5-10 16,0-6-3-16,0-7-2 0,0-1-6 15,0-6-29 1,0-8-43-16,1-2-52 15,5-9-252-15</inkml:trace>
  <inkml:trace contextRef="#ctx0" brushRef="#br0" timeOffset="118254.7638">14300 15536 412 0,'0'-2'204'15,"3"0"-140"-15,16-2-35 16,12-1-25-16,13 0 0 15,9-1-24-15,0 5-177 16</inkml:trace>
  <inkml:trace contextRef="#ctx0" brushRef="#br0" timeOffset="118990.8059">14817 15679 177 0,'-10'-1'232'15,"0"-18"-101"-15,6-11-50 16,4-16-16-16,0-1-13 15,6-13-11-15,6-7-18 16,4 3-12-16,2 10-4 16,-1 21 2-16,-3 15-7 15,3 18 0-15,3 0-1 16,5 29 2-16,0 20 8 15,-4 9-1-15,-12 7-1 16,-9 6-4-16,-4-4-6 16,-22-9 5-16,1-8 3 0,-3-10-2 15,4-14-3-15,6-11 2 16,5-10 0-16,3-5 2 15,3-3 2-15,0-17-8 16,0-9-14-16,5-9-30 16,2-12-26-16,16 5-56 15,11 0-384-15</inkml:trace>
  <inkml:trace contextRef="#ctx0" brushRef="#br0" timeOffset="119233.8198">15207 15524 499 0,'0'-6'134'16,"0"6"-91"-16,0 0-18 0,0 2-22 15,0 10-4-15,0 4 4 16,0-2-3-16,0 1 1 16,0-1-2-16,3-4-38 15,4-3-90-15,3-4-103 16</inkml:trace>
  <inkml:trace contextRef="#ctx0" brushRef="#br0" timeOffset="119621.842">15324 15212 394 0,'0'-4'158'0,"0"0"-102"16,10-2-2-16,10-1-26 15,9-4-12-15,8-1 5 16,5-2-2-16,1 4-6 0,-8 7-3 16,-6 3 5-1,-7 4 4-15,-7 17-7 0,-4 4 2 16,-4 3-7-1,-5-4 7-15,-2-1-4 0,0-2-4 16,0 4 0 0,0 0 4-16,0 3-4 0,-8 5-1 15,-2 1 4-15,2 0-2 16,0 0-2-16,2-5-2 15,3-3-2-15,1-2-1 16,2-6-2-16,0-3-14 16,0-1-37-16,4-3-48 15,14 4-37-15,9-5-286 0</inkml:trace>
  <inkml:trace contextRef="#ctx0" brushRef="#br0" timeOffset="119979.8625">15784 14912 488 0,'7'-5'82'15,"2"-3"-6"-15,0 8 2 0,6 0-26 16,10 21-14-16,5 24 12 15,9 17-8-15,-2 17-12 16,-3 3 1-16,-6 7-7 16,-10 3-7-16,-9-2-8 15,-9 5-3-15,-11-9-6 16,-14-8 0-16,-5-17 0 15,0-14 0-15,1-17-23 16,3-11-101-16,12-11-104 16</inkml:trace>
  <inkml:trace contextRef="#ctx0" brushRef="#br0" timeOffset="132164.5594">16637 13909 71 0,'-1'0'74'15,"1"0"-20"-15,12-5-31 16,15-11-11-16,-9 5-5 0,0 2-5 16,-2 3 8-1,-4 3 9-15,-3 2-6 16,-3 1 7-16,-4 0-5 15,-2 0-9-15,0 0 6 0,0 4 23 16,-7 2 30-16,-1 2 25 16,1-4-23-16,0-1-15 15,3 1-12-15,1-3-1 16,3 1-2-16,0-2 0 15,0 0 7-15,11 0-16 16,19 0-16-16,12 0-5 16,20-7-5-16,3 0-2 15,-9 2-15-15,-8 5-51 16,-13 0-62-16,-8 3-321 15</inkml:trace>
  <inkml:trace contextRef="#ctx0" brushRef="#br0" timeOffset="132367.571">16724 14127 564 0,'0'3'118'0,"1"-3"-41"16,8 0-11-16,18 0-36 15,15 0-21-15,20-3-4 16,5-6-4-16,-5 1-16 16,-8 8-69-16,-8 0-98 15</inkml:trace>
  <inkml:trace contextRef="#ctx0" brushRef="#br0" timeOffset="133029.6089">17693 13607 333 0,'9'-18'132'15,"8"-5"-44"-15,5 4-22 16,6-2-30-16,10 3-2 15,3-1-4-15,-1 4-10 16,-4 6-3-16,-2 6-8 16,-8 3-6-16,-4 0 1 15,-5 7 0-15,-4 12-3 16,-7-2 0-16,-6 10 1 15,-8 5 3-15,-17 1 6 0,-10 2-5 16,-3-1 1-16,4-5-4 16,8-6-2-16,12-2 0 15,6-4-2-15,8 0-1 16,0 1-5-16,7 1-3 15,7 2 1-15,7-1 3 16,4 3 4-16,3 0 1 0,6 3 1 16,-2-1-2-1,-5 2 5-15,-12-5-3 16,-10 2 1-16,-5 5 3 15,-12-2 9-15,-15 1 0 0,-10 0 4 16,-5-6 2 0,0-7-7-16,1-5-7 0,6-8-1 15,8-2-4-15,7-11-14 16,15-11-30-16,5-8-67 15,27-3-200-15</inkml:trace>
  <inkml:trace contextRef="#ctx0" brushRef="#br0" timeOffset="133229.6203">18244 13950 559 0,'3'0'114'0,"-3"0"-52"16,1 5-29-16,-1 9-26 15,0 1-2 1,0 2-1-16,-1 3-7 0,-4-1-43 16,3-1-62-16,2-4-247 15</inkml:trace>
  <inkml:trace contextRef="#ctx0" brushRef="#br0" timeOffset="133467.6339">18406 13450 513 0,'3'-10'170'0,"-2"7"-66"16,2 3-4-16,1 2-54 16,4 21-36-16,2 20-2 15,0 12 8 1,-1 11 0-16,-8 4-6 0,-1 1-10 15,0 1 0-15,-1 1 0 16,-4-8-17-16,0-7-1 16,4-9-39-16,1-11-61 15,6-13-65-15</inkml:trace>
  <inkml:trace contextRef="#ctx0" brushRef="#br0" timeOffset="133834.6549">18681 13571 123 0,'0'-17'475'15,"7"3"-394"-15,10-1-9 16,8 3-13-16,6 0-36 15,5 8-8-15,2 4-5 16,-3 3-1-16,-8 22-4 16,-11 11 0-16,-9 9-1 15,-7 10 1-15,-14 5 1 16,-15 3-3-16,-7-3 0 15,1 0 4-15,5-7-2 0,7-12 1 16,9-6 3-16,9-10 5 16,5-8 0-16,0-8-7 15,1-3-1-15,18-3-3 16,12-3 3-16,11-3-1 15,13-14-10-15,6-4-40 16,-1 2-60-16,2 4-113 16</inkml:trace>
  <inkml:trace contextRef="#ctx0" brushRef="#br0" timeOffset="134667.7026">19287 13799 340 0,'-2'-8'161'0,"2"8"-78"16,0 0-24-16,0 0-33 16,0 0-19-16,0 17-5 15,0 8 4-15,-3 0 4 16,-1-3 0-16,3-2-1 15,1-8-5-15,0-1-1 16,0-8 0-16,-1 0 0 16,1-3-1-16,0 0 7 15,-1 0 9-15,1-10 7 16,0-12-6-16,0-9-13 0,10-13-5 15,0-2-1 1,1-3 1-16,3 6 0 0,-6 12-1 16,0 16 1-16,-1 15-5 15,1 8-11-15,2 23 3 16,0 13 11-16,-2 1 1 15,-3-6 0-15,0-7 1 16,-2-6-1-16,0-12-1 16,-2-4 1-16,1-9 1 15,-1-1 4-15,2 0 12 16,-1 0 3-16,6-17 4 15,3-13-16-15,4-9-6 16,2-6 0-16,3 2-2 0,-2 9-1 16,-5 9 0-16,-6 11 2 15,-3 8-2-15,1 6 0 16,0 6-8-16,5 28-1 15,0 7 10-15,1 10 1 16,-5 2-2-16,-3 0 2 16,-2-4-1-1,-1-5-9-15,0-6-20 0,2 1-59 16,6-10-76-16,5-5-209 15</inkml:trace>
  <inkml:trace contextRef="#ctx0" brushRef="#br0" timeOffset="134924.7173">19862 13551 396 0,'6'-22'221'0,"-4"11"-151"16,0 7 25-16,-1 4-25 15,-1 11-42-15,0 27-21 16,-3 20 3-16,-9 16 8 16,-5 5-3-16,1-8-10 15,1-5-1-15,3-9-6 16,0-9 2-16,3-5-7 15,-1-9-16-15,2-8-45 0,8-8-57 16,0-9-96 0</inkml:trace>
  <inkml:trace contextRef="#ctx0" brushRef="#br0" timeOffset="135396.7443">20177 13653 423 0,'0'-3'120'0,"0"3"-42"0,-8 0-28 16,-5 0-27-16,-5 3-8 15,-3 14 5-15,-4 2 10 16,2 6-12-16,1 0-6 15,7-2-3-15,4-1-4 16,10-4-5-16,1 0-1 16,14 3 2-16,14 1-4 15,11-2 2-15,4 2 0 16,-2-2 1-16,-4 1-1 15,-9-4 1-15,-6 2-2 16,-12-7 2-16,-8 0-1 0,-2 0 2 16,-5-1 3-16,-13 3 5 15,-7-3-1-15,-5-3-4 16,-4-1 1-16,4-4-4 15,7-3-8-15,9 0-46 16,14-3-58-16,0-14-286 16</inkml:trace>
  <inkml:trace contextRef="#ctx0" brushRef="#br0" timeOffset="135903.7733">20458 13408 270 0,'-5'-4'127'0,"5"1"10"15,0-1-46-15,0-2-33 16,9-3-17-16,4 0-6 16,2 0-7-16,2 3-11 15,-3 3-6-15,-2 3 0 16,1 0-3-16,-1 0-5 0,4 12-2 15,-2 0 2-15,-3 2-2 16,-4 0 3-16,-4 1 0 16,-3 5 4-16,-3 2 6 15,-13 5 1-15,-3 2 1 16,4-7 3-16,5-7 0 15,8-6-1-15,2-7-5 0,0 1-1 16,17 0-1 0,7-3 7-16,8 0-8 15,5 0-10-15,9 0-25 16,8 0-72-16,13 9-137 0</inkml:trace>
  <inkml:trace contextRef="#ctx0" brushRef="#br0" timeOffset="171404.8038">21520 13205 211 0,'9'-19'83'15,"-6"7"-16"-15,-3 4 8 16,0 1-10-16,-12-1-8 16,1 2-18-16,-4-2-14 15,-5 0-1-15,-5 0 10 16,-5 1-20-16,1 1 12 15,0-1 6-15,0 3-4 16,3-2-8-16,-1 2 2 16,7 1-4-16,5 2-2 15,1 1 4-15,0 0-12 0,0 8-6 16,-4 17-1-16,-5 11 3 15,-2 10 1-15,-2 9 6 16,1 10 0-16,4 13-1 16,1 15-1-16,3 18 4 15,2 10 0-15,2-3 0 16,7-3-4-16,7-19-2 15,0-21 3-15,11-17-5 16,7-15 0-16,-1-14 1 16,1-11-1-16,-3-7-5 15,-3-6 0-15,1-5 0 16,1 0 0-16,2-16 0 15,5-13 0-15,0-7-38 0,3-1-39 16,0 12-114-16,7 8-273 16</inkml:trace>
  <inkml:trace contextRef="#ctx0" brushRef="#br0" timeOffset="172887.8886">21582 13597 348 0,'0'-7'110'0,"0"5"-24"16,0 2-20-16,0 0-35 15,0 12-20-15,0 17 3 16,0 14 14-16,-7 3 0 15,6 2-8-15,-3-6-5 16,2-6-6-16,0-7-5 16,2-7-1-16,-2-8-1 15,2-4 0-15,-2-6 1 16,1-4 1-16,1 0 15 0,-4-1 34 15,1-21-1-15,-1-15-36 16,4-11-10-16,0-8-1 16,0 1-3-16,2-3 0 15,16 9 1-15,0 3-5 16,10 9-1-16,4 8-4 15,0 6-9-15,1 12-27 16,-1 11-43-16,-2 0-24 16,-6 28-187-16</inkml:trace>
  <inkml:trace contextRef="#ctx0" brushRef="#br0" timeOffset="173171.9049">21815 13831 371 0,'0'-43'224'0,"0"-1"-154"16,0 1-6-16,4 14-20 16,5 9-32-16,0 14-3 15,4 6-11-15,2 7-6 16,0 20 5-16,0 5 3 15,-4 1-2-15,-4-2 3 0,-6-5-1 16,-1-6-1 0,-6-3 3-16,-10-5-3 0,-1 0-1 15,2-9-11-15,-1-3-30 16,4 0-31-1,3-8-142-15,5-13-216 16</inkml:trace>
  <inkml:trace contextRef="#ctx0" brushRef="#br0" timeOffset="173443.9204">21885 13675 276 0,'3'34'81'0,"1"4"29"15,0 6 1-15,6 2-46 0,-1 9-26 16,4 1-9-1,-4 0-6-15,-4-1 0 16,-5-5-9-16,0-5-5 16,-9-7 2-16,-13-5 3 0,1-10-5 15,-1-8-5-15,0-8 2 16,4-7-3-16,4-3 3 15,-1-24-7-15,5-16-12 16,8-13-38-16,2-9-52 16,0 0-261-16</inkml:trace>
  <inkml:trace contextRef="#ctx0" brushRef="#br0" timeOffset="174136.9601">21778 13747 235 0,'6'-12'62'0,"-3"4"-9"16,-3-1-2-1,0 1-7-15,1 2 10 0,-1 3-4 16,1 3-7-16,2 0-6 15,-3 0-14-15,0 5-10 16,0 14-5-16,0 6 13 16,-7 1 20-16,0-4-12 0,3-3-16 15,-1-3-6 1,0-2-4-16,3 2-2 15,-1-3-2-15,1 3-9 16,2 1-22-16,0-3-34 0,0-3-108 16</inkml:trace>
  <inkml:trace contextRef="#ctx0" brushRef="#br0" timeOffset="174342.9719">21795 13543 453 0,'0'-14'91'0,"0"7"-34"16,-1 0-13-16,0 7-35 15,0 0-8-15,-3 0-2 16,-2 0-28-16,2 10-106 0,2 5-184 15</inkml:trace>
  <inkml:trace contextRef="#ctx0" brushRef="#br0" timeOffset="174973.0079">22070 13367 54 0,'-4'-26'224'16,"4"9"-125"-16,0 5 10 15,0 5-15 1,0 7-31-16,0 0-30 15,0 16-14-15,0 16 2 16,-2 16 23-16,-3 13 0 0,3 6-11 16,-1 7-11-1,-2-5-6-15,3-4-8 0,-1-11-4 16,0-14-3-16,3-8-1 15,0-12 1-15,0-12-1 16,0-7 2-16,0-1-1 16,0-9 21-16,8-23 1 15,7-16-16-15,5-11-4 16,-2 7-2-16,-3 15-2 15,-3 18 1-15,-6 17-5 16,5 2-1-16,3 9-1 16,1 16 5-16,1 5 2 15,-2-1-2-15,-5 0-9 0,0 0-22 16,-4-1-33-16,0 1-29 15,4 0-4-15,3-5-235 16</inkml:trace>
  <inkml:trace contextRef="#ctx0" brushRef="#br0" timeOffset="175197.0207">22411 13419 551 0,'0'0'109'16,"0"11"-66"-16,-2 16 16 0,-4 15 4 15,2 13-20-15,4 7-20 16,0 3-13-16,0-1-7 16,0-1-2-16,3-5-2 15,1-4-8-15,-4-9-17 16,0-10-65-16,3-8-45 15,-1-11-290-15</inkml:trace>
  <inkml:trace contextRef="#ctx0" brushRef="#br0" timeOffset="175336.0287">22340 13723 528 0,'0'-14'94'16,"7"1"-46"-16,23 1-19 0,12 6-30 16,9 6 0-16,-1 0-15 15,-2 28-91-15,0 5-273 16</inkml:trace>
  <inkml:trace contextRef="#ctx0" brushRef="#br0" timeOffset="175799.0551">22904 13808 319 0,'-1'-10'120'16,"1"5"-15"-16,0 5-33 15,0 0-43-15,0 12-6 16,-5 10 2-16,-1 5 9 16,2-1 6-16,4-2-17 0,0-5-13 15,0-4-3 1,0-7 5-16,0-3-1 15,0-5 3-15,0 0 21 16,0-13 5-16,5-19-5 0,-2-15-26 16,1-19-6-16,-4-11-1 15,0-10-1-15,0-2-2 16,0 16-8-16,0 24-7 15,2 24 2-15,9 22-5 16,9 3-15-16,6 28-2 16,2 11-8-16,1 9-43 15,-6 8-24-15,-5-3-282 16</inkml:trace>
  <inkml:trace contextRef="#ctx0" brushRef="#br0" timeOffset="175984.0657">22884 13752 535 0,'0'-22'89'16,"0"2"-43"-16,14 2-4 16,6 8-26-16,7 3-11 15,5 4-4 1,7 3 0-16,-2 0-7 0,-2 12-22 15,0 8-62-15,-10 3-233 16</inkml:trace>
  <inkml:trace contextRef="#ctx0" brushRef="#br0" timeOffset="176418.0905">23203 13865 225 0,'-8'0'259'15,"5"0"-134"-15,-1-14-39 16,1-3-10-16,3-7-19 0,0-7-24 16,0-6-19-1,0 5-10-15,10 6-1 16,1 14-2-16,2 8-4 15,0 4-4-15,3 23 2 0,-6 13-1 16,-4 6 4 0,-6-1 1-16,0-6 1 0,-7-6 2 15,-6-6 3-15,0-11 4 16,1-4 1-16,0-5-3 15,0-3-2-15,2 0 1 16,3 0-4-16,-2-9-12 16,7-10-34-16,2 0-56 15,0-9-74-15,17-2-362 16</inkml:trace>
  <inkml:trace contextRef="#ctx0" brushRef="#br0" timeOffset="176771.1107">23468 13839 372 0,'-12'-19'108'0,"4"1"-31"16,0 1-21-16,4 3-30 15,4 5 1-15,0 3-8 16,0 3-8-16,0 3-6 15,0 0-9-15,0 14-2 16,7 7 5-16,0 1 5 16,-2-1-1-16,-1-1 0 15,-2-8 1-15,-2-4-2 0,0-8 1 16,0 0 9-1,0 0 36-15,0-8 18 0,-5-13-35 16,-1-6-18-16,2-5-6 16,1-9 4-16,3 0-5 15,0 1-6 1,14 8-1-16,7 10-10 0,4 12-22 15,2 10-45-15,0 10-28 16,-6 17-152-16</inkml:trace>
  <inkml:trace contextRef="#ctx0" brushRef="#br0" timeOffset="181121.3596">23978 13479 58 0,'3'-42'166'16,"-3"-1"-106"-16,0 0-17 0,0 4 23 15,0 5-12 1,0 10 2-16,1 9-4 0,2 8 0 16,-2 7-2-16,-1 2-25 15,0 30-10-15,0 14 15 16,0 17 26-16,0 12-5 15,-5 3-15-15,-1 1-19 16,2-4-9-16,-1-7-6 16,2-10 1-16,1-12-5 0,1-10 0 15,1-14-19 1,0-8-66-16,0-9-38 0,0-5-175 15</inkml:trace>
  <inkml:trace contextRef="#ctx0" brushRef="#br0" timeOffset="181281.3687">23763 13589 437 0,'13'-6'162'0,"15"-6"-100"16,11-1-28-16,11 6-21 15,0 5-11-15,-5 2-3 16,-6 17-11-16,-8 7-67 15,-7 6-281-15</inkml:trace>
  <inkml:trace contextRef="#ctx0" brushRef="#br0" timeOffset="181638.3891">24104 13302 602 0,'-2'-1'91'15,"2"1"-10"-15,-3 23-48 16,3 12-19-16,0 16 19 15,0 6-9-15,0 2-9 16,5 0-10-16,-1-6-1 16,0-7-2-16,-2-12-2 15,0-8 0-15,1-17 0 16,-3-9-1-16,0 0 1 0,5-12 8 15,2-22 3 1,6-18-11-16,1 0 0 0,-3 5-2 16,-2 16 0-16,-6 19 1 15,-2 12-1-15,7 7-5 16,5 27-10-16,2 14 18 15,7 8 0-15,-8-1-8 16,0-4-34-16,4-10-42 16,5-9-6-16,1-1-87 15,10-11-240-15</inkml:trace>
  <inkml:trace contextRef="#ctx0" brushRef="#br0" timeOffset="181922.4054">24548 13820 370 0,'-11'0'202'0,"-3"-1"-100"15,-4-3-4 1,-4-3-18-16,-1 1-33 0,-2-5-22 16,3-6-9-16,6-10-6 15,6-8-2-15,9-9-5 16,1-8-3-16,11 2-3 15,8 15-12-15,-1 12-10 16,-4 12 6-16,-5 10 1 16,-6 1 5-16,-2 4 1 15,-1 16 5-15,0 3 6 16,-4 5 1-16,-8-6 0 0,4-3-1 15,3-2-29 1,5-5-76-16,0 2-106 0</inkml:trace>
  <inkml:trace contextRef="#ctx0" brushRef="#br0" timeOffset="182691.4494">22803 14651 48 0,'0'-29'90'0,"5"-3"39"0,4 14-61 15,0 4 2-15,0 0 18 16,-4 4-23-16,-1 5-8 16,-3 5 0-16,-1 0 14 15,0 0-21-15,-5 12-21 16,-11 17-14-16,0 8 11 15,0 1 11-15,9-4-20 16,5-9-10-16,2-2-4 16,0-5-2-16,10 0 0 15,9-7 0-15,9-6-3 16,6-4-7-16,5-1-41 15,4 0-80-15,1-9-126 16</inkml:trace>
  <inkml:trace contextRef="#ctx0" brushRef="#br0" timeOffset="182986.4662">23103 14725 364 0,'-3'-24'300'0,"3"-3"-209"15,0-7-2-15,0-1-50 16,1 0-20-16,13 6-15 0,0 13-2 15,0 10-6 1,1 6-2-16,0 10-4 16,-3 15 9-16,-7 8-1 15,-5 1 0-15,0-5 3 0,-14-3 0 16,-4-5-1-1,-2-7 1-15,3-3-9 0,4-8-17 16,3-3-28-16,5-3-9 16,5-18-9-16,0-5-26 15,0-4-41-15,12-1 0 16,6 6-108-16</inkml:trace>
  <inkml:trace contextRef="#ctx0" brushRef="#br0" timeOffset="183074.4713">23192 14558 63 0,'10'12'145'16,"-3"14"-88"-16,-2 6-21 15,3 2 23-15,-1-1-34 16,-3-3-21-16,5-4-2 15,0-5-116-15</inkml:trace>
  <inkml:trace contextRef="#ctx0" brushRef="#br0" timeOffset="183394.4896">23433 14639 507 0,'0'0'120'15,"3"0"-71"-15,-3 4-3 16,3 10-6-16,-3 4-5 15,0 2-11-15,0-4-7 16,0 0-6-16,0-6-4 0,0-4-1 16,0-4-3-1,0-2 5-15,0 0 29 0,0-16 10 16,0-8-16-16,0-7-20 15,0-10-8 1,0-9-3-16,0-7 1 16,0-3-2-16,6 3-2 0,5 14-10 15,8 22-20-15,11 21-29 16,5 3-35-16,5 24 5 15,3 7-19-15,-3 4-171 16</inkml:trace>
  <inkml:trace contextRef="#ctx0" brushRef="#br0" timeOffset="183976.5229">23729 14263 162 0,'0'-5'85'0,"0"5"-64"0,0 0 21 15,0 0 1 1,0 0 0-16,0 0 11 16,0 0 9-16,0 0-4 15,0 0-15-15,0 0-12 0,2 0 0 16,6 0-4-16,7 0-1 15,12-5-5-15,8-5-10 16,3-4 11-16,3-3-3 16,-6 0 1-16,-7 2-9 15,-8 5-4-15,-5 6-2 16,-5 4 0-16,-5 0-4 15,-2 17-5-15,-2 17 5 16,-1 14 2-16,0 10 1 16,0 10-1-16,-3 4 0 15,3-6-2-15,0-3 1 16,3-10 0-16,11-7 4 15,-7-5-2-15,3-3 5 0,-3-5-2 16,-4-7 1-16,-3-2 15 16,0-7-14-16,-20 0 4 15,-12 0 8-15,-11-5-7 16,-7 2-7-16,3-7-8 15,13-7 0-15,11 0 0 16,11 0-18-16,12-4-52 16,0-3-134-16,10-6-375 15</inkml:trace>
  <inkml:trace contextRef="#ctx0" brushRef="#br0" timeOffset="184927.5773">20357 15408 10 0,'23'-15'145'16,"-4"1"-102"-16,-5-2 20 15,-11 0 4-15,-1 6-10 16,-2 3 5-16,0 2 8 15,-4 0-16-15,-11 0-24 16,-4-1-9-16,-3 1 6 16,-2-1 2-16,-1 2 2 15,-7 4 4-15,-5 0-2 16,-4 0-1-16,3 1-1 15,1 9 2-15,5 0 0 0,5 2-10 16,4 2-15-16,4 3 2 16,6 1-4-16,1-1-2 15,0 1 2-15,0 1-4 16,-1 8-1-16,-1 4 1 15,1 7 1-15,4 1-2 16,3 1 2-16,3 4-1 16,3-3 0-16,0 1-1 15,7-1 0-15,4-1 0 16,0 0 1-16,-2-5 0 15,1-5-2-15,-6-6 2 16,2-6-2-16,0-1 0 0,0-3 0 16,1 4 2-16,1 0-2 15,-2 3 0-15,1-2 0 16,1 1 2-16,2-3-1 15,2-5-3 1,5-5-2-16,4-4-5 0,2-3-4 16,3-2-11-16,6-18-30 15,0-9-65-15,4-14-88 16</inkml:trace>
  <inkml:trace contextRef="#ctx0" brushRef="#br0" timeOffset="185289.598">20516 15943 425 0,'-8'-9'130'16,"2"-5"-36"-16,3-2-25 16,2-5-7-16,1-4-15 15,0-4-20-15,13 2-16 16,7 1-7-16,8 11-2 15,5 10-5-15,-3 5 1 16,-5 2 0-16,-3 19 0 16,-11 7-2-16,-7 4 4 15,-4 0-2-15,-4-3 4 16,-15-4 1-16,-4-7 2 15,1-4-2-15,1-8 1 16,3-6-4-16,4 0-7 0,2-3-18 16,5-14-26-16,0-3-32 15,3-12-66-15,4-9-269 16</inkml:trace>
  <inkml:trace contextRef="#ctx0" brushRef="#br0" timeOffset="185484.6091">20758 15473 469 0,'-7'13'122'0,"-4"8"-46"16,0 9 10-16,-1 10-31 16,5 3-16-16,1 6-23 0,2-2-11 15,4-1-4-15,0-2-1 16,9 0-17-16,12-3-38 15,5 2-48-15,4 4-170 16</inkml:trace>
  <inkml:trace contextRef="#ctx0" brushRef="#br0" timeOffset="185751.6244">20906 15888 584 0,'0'-57'87'15,"0"1"-20"-15,10 13-7 16,4 14-32-16,0 15-12 15,3 12-3-15,2 2-6 0,5 17-1 16,-4 15-3 0,-4 5 2-16,-9 1-2 15,-7 1 5-15,0-4-2 0,-17-6 3 16,-3-6-2-16,-3-6-1 15,2-5-2-15,2-8 1 16,2-4-5-16,4-1-8 16,3-16-24-16,4-6-24 15,6-3-57-15,1-3-110 16</inkml:trace>
  <inkml:trace contextRef="#ctx0" brushRef="#br0" timeOffset="186145.6469">21154 15735 505 0,'-2'2'137'16,"2"5"-79"-16,-2 7-10 16,-1 3-21-16,2 7 3 15,1-1-9-15,0-3-13 16,0-4-6-16,8-2-1 15,-1-4 0-15,-2-4-2 16,0-6-2-16,1 0-2 16,3 0 2-16,1-11 2 15,-2-4-7-15,-3 3 0 16,-5 5 8-16,2 7 4 15,-2 0-1-15,3 0-1 16,3 0-3-16,3 7-3 0,1 5 9 16,3-3 7-16,3-1 11 15,3-2 1-15,2-3-2 16,-2-3-3-16,-2 0-1 15,-4 0-3-15,-1-5-5 16,-1-3-7-16,-1-2-1 16,0-2-2-16,-3-1-13 15,5 1-45-15,4 0-62 16,-2 3-93-16</inkml:trace>
  <inkml:trace contextRef="#ctx0" brushRef="#br0" timeOffset="186507.6676">21611 15721 383 0,'-3'0'233'16,"3"1"-162"-16,-3 2-4 15,0 4-43-15,-1 5-12 16,3 2 6-16,-1 3-1 15,2-2 0-15,0 1-6 16,0-6-6-16,0-2-4 16,0-7 1-16,0-1 0 15,0 0 5-15,0 0 6 16,5-14 1-16,8-10-10 0,4-5-3 15,1-2-1-15,0 8 0 16,-7 10 0 0,-5 9-1-16,-2 4 0 15,0 3-4-15,3 15 2 0,4 7 4 16,3 4 1-16,-3-1-1 15,3 4 0-15,-1-3-5 16,4-1-56-16,0-4-70 16,-2-2-190-16</inkml:trace>
  <inkml:trace contextRef="#ctx0" brushRef="#br0" timeOffset="187030.6976">22299 15790 29 0,'7'-32'302'16,"-1"1"-133"-16,-6 19-53 15,0 5-39-15,0 7-18 16,0 0-22-16,0 4-20 0,0 17-19 16,0 8 6-16,0 3 2 15,0 2 10-15,0-11-4 16,2-6-5-16,-2-6-2 15,0-7-3-15,0-2 1 16,0-2 5-16,0 0 7 16,0 0 14-16,-5-13-2 15,-2-9-15-15,1-15-7 16,2-12-1-16,4-22 0 15,0-14-3-15,0 0 1 16,9 10-1-16,2 22-3 16,6 17 1-16,8 15-4 0,11 12-7 15,9 9-4-15,5 15-9 16,-4 21-21-16,-11 13-45 15,-13 4-21-15,-16-2-256 16</inkml:trace>
  <inkml:trace contextRef="#ctx0" brushRef="#br0" timeOffset="187201.7073">22269 15640 552 0,'0'0'127'0,"2"-3"-56"16,14-1-26-16,14 0-44 0,14 0-2 15,10 4-18-15,1 0-55 16,-5 12-89 0</inkml:trace>
  <inkml:trace contextRef="#ctx0" brushRef="#br0" timeOffset="187510.725">22632 15770 615 0,'-2'-20'123'16,"2"-3"-13"-16,0-4-34 15,4 3-45-15,4 6-20 16,1 7-10-16,4 9-2 16,0 2-4-16,4 16-1 15,-1 12 2-15,-3 5-1 16,-7 1 3-16,-6-7 2 15,0-4-2-15,-3-7 2 0,-11-5 2 16,-2-5 3-16,2-5 1 16,1-1-4-16,1 0 0 15,3 0-3-15,4-9-10 16,4-9-16-16,1-2-28 15,6-8-30-15,15-1-22 16,8 1-217-16</inkml:trace>
  <inkml:trace contextRef="#ctx0" brushRef="#br0" timeOffset="187800.7416">22881 15715 447 0,'3'4'102'16,"1"7"-33"-16,0 5-14 15,0 5-18-15,0 2-2 16,0 0-5-16,0 0-13 15,-3-5-12-15,-1-7 0 16,0-6-1-16,0-5 3 16,0 0 24-16,-3-2 21 15,-5-13-23-15,2-10-18 16,-1-9 1-16,6-10 1 15,1-17-2-15,4-12-6 16,14 5-3-16,0 8-1 0,5 16-2 16,2 20-5-1,8 12-7-15,1 12-23 0,5 0-53 16,2 24-44-16,2 7-93 15</inkml:trace>
  <inkml:trace contextRef="#ctx0" brushRef="#br0" timeOffset="210435.0362">23992 15530 311 0,'-7'-11'164'16,"3"0"-51"-16,1 5-44 15,0 6-20-15,3 0-29 16,0 11-3-16,-1 12 18 16,-2 9 7-16,0 5-4 15,-1 8-17-15,-3 0-7 16,-2-3-5-16,-1-3-6 15,2-4-1-15,-1-6-1 16,4-11 0-16,1-6-1 16,4-8-1-16,0-4 3 0,0 0 13 15,-1-12-2-15,1-17-10 16,0-14-2-16,0-14-1 15,16-7-1-15,5 3-2 16,-1 8 0-16,-1 14 2 16,-6 11 1-16,-7 13 1 15,-1 10-2-15,-2 5 2 16,6 8-6-16,1 18 6 15,4 9-2-15,2 5 2 16,-5-1-1-16,-5 0 0 16,-2-5 0-16,-3-8 0 15,-1-9 0-15,0-8-1 0,0-4 2 16,2-5-1-16,-2 0 4 15,5 0 8-15,0-17 1 16,2-17-12-16,6-12 0 16,3-15-3-16,5 3-1 15,-1 11-3-15,-9 15 6 16,0 24-1-16,-4 8-8 15,1 23 1-15,4 22 8 16,5 9 1-16,-5 1 2 16,-1 3-2-16,0-7 0 15,-1-10-1-15,-2-4-5 16,-1-5-42-16,0-9-68 15,3-3-35-15,0-7-280 0</inkml:trace>
  <inkml:trace contextRef="#ctx0" brushRef="#br0" timeOffset="210770.0554">24478 15859 490 0,'-3'-16'221'16,"3"-2"-145"-16,5-3-7 15,10-1-40-15,6 4-14 16,4 1-9-16,0 8-2 0,-1 9-3 16,-6 0-4-16,-7 15-3 15,-7 11-3 1,-4 8 4-16,-8 7 6 15,-12 0 3-15,-4-5 2 0,1-4-2 16,1-2 0-16,4-5-2 16,4-5 1-16,5-3-1 15,6-8 1-15,3-4-2 16,0-4 8-16,14-1 1 15,9 0 0-15,9-3-8 16,8-12-19-16,2-3-35 16,4-4-85-16,-5-1-228 15</inkml:trace>
  <inkml:trace contextRef="#ctx0" brushRef="#br0" timeOffset="211050.0714">24840 15175 579 0,'0'-32'124'0,"3"15"-37"15,15 11-7-15,12 9-37 16,7 37-9-16,6 22 2 15,5 22-5-15,-12 9-22 16,-13 7-9-16,-13-4 0 16,-10-4 0-16,-4-12 0 15,-16-11 0-15,-6-14 0 0,0-15-3 16,-4-11-85-16,-1-6-67 15,4-4-235-15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3T13:10:10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4818 7465 275 0,'0'-26'101'0,"0"4"-34"16,-15 1 16-16,-7 8-31 16,-17 13-14-16,-16 5-16 0,7 29-2 15,-4 19 8-15,4 12 21 16,8 9-7-1,19-2-6-15,18-9-16 0,3-10-2 16,18-10-9-16,12-11-1 16,6-10-1-16,11-13-1 15,9-6 1-15,9-3-3 16,-3 0-8-16,-5-12-29 15,-6 1-61-15,-12-2-88 16</inkml:trace>
  <inkml:trace contextRef="#ctx0" brushRef="#br0" timeOffset="329.0188">5010 7779 302 0,'-9'-43'268'0,"9"-3"-193"16,4 2-19-16,10 2-24 16,3 9-21-16,7 12-9 15,6 11-6-15,6 10-1 16,1 9 1-16,-4 14-1 0,-15 9-4 15,-14 2-4 1,-4-1 4-16,-22-2 10 0,-11-6 1 16,-2-3 1-1,1-10 1-15,7-6-1 16,9-6-1-16,4 0-5 0,6 0-17 15,8-14-23-15,0-6-99 16,12-2-358-16</inkml:trace>
  <inkml:trace contextRef="#ctx0" brushRef="#br0" timeOffset="475.0272">5196 7602 198 0,'3'27'125'0,"2"4"-21"15,2 2-13-15,0 3-42 16,0 2-32-16,0-2-14 15,-2-3-1-15,1-4-26 0,6-2-123 16</inkml:trace>
  <inkml:trace contextRef="#ctx0" brushRef="#br0" timeOffset="786.045">5405 7592 139 0,'-7'0'407'16,"7"5"-349"-16,0 15-21 15,0 6 5-15,0 1-8 16,0-1-15-16,3-4-10 0,-1-5-3 16,-2-8-3-16,0-6 0 15,0-3 22-15,0-8 62 16,0-16-22-16,-9-17-46 15,2-8-13-15,0-11-4 16,5-12-1 0,2-6 0-16,9 5 0 0,15 12-1 15,5 18-2-15,11 22-5 16,6 21-19-16,5 14-49 15,0 30-62-15,-2 13-45 16</inkml:trace>
  <inkml:trace contextRef="#ctx0" brushRef="#br0" timeOffset="1120.0641">4277 8443 303 0,'-17'0'144'0,"7"1"-27"0,5 4-45 15,5-3-19 1,9-2-19-16,41 0-19 16,41-10 46-16,44-10 27 15,34-4-53-15,31-2-27 0,22-2-6 16,6 2 3-16,-15 2-3 15,-26 8-1-15,-39 10-27 16,-36 6-56-16,-25 0-89 16,-28 3-477-16</inkml:trace>
  <inkml:trace contextRef="#ctx0" brushRef="#br0" timeOffset="2659.1521">4140 9489 107 0,'0'-18'211'0,"0"1"-117"16,0 3 4-16,0 9-6 16,0 3-21-16,0 2-5 15,0 0-22-15,0 7-27 0,0 29-15 16,0 20 0-1,0 20 12-15,0 8 6 16,0 0-5-16,0-6-10 16,0-10-4-16,0-9 0 15,0-12-1-15,0-12-5 16,0-12-23-16,0-10-23 0,0-11-34 15,0-2-32-15,4-15-85 16</inkml:trace>
  <inkml:trace contextRef="#ctx0" brushRef="#br0" timeOffset="2855.1633">4096 9520 334 0,'0'-5'184'16,"11"-4"-87"-16,21-1-51 0,14-6-25 15,10 1-9 1,4 3-9-16,-5 2-2 0,-4 10-12 16,-5 0-81-16,-8 14-245 15</inkml:trace>
  <inkml:trace contextRef="#ctx0" brushRef="#br0" timeOffset="3041.1739">4228 9833 303 0,'0'-1'329'16,"18"-12"-243"-16,10-3-45 0,5 2-29 15,2 9-11-15,6 5-3 16,-2 7-56-16,-1 22-164 15</inkml:trace>
  <inkml:trace contextRef="#ctx0" brushRef="#br0" timeOffset="3425.1959">4596 10001 634 0,'0'0'107'16,"0"0"-55"-1,0 0-32-15,0 13-16 16,0 6-2-16,1 11 2 0,-1 0-1 16,0-1 0-16,0-4 0 15,0-11-3-15,-1-7 1 16,1-7-1-16,0 0 7 15,0-9 16-15,0-20 6 16,0-15-20-16,5-14-8 16,5-5 0-16,-1 8-1 15,0 13 0-15,1 18-2 0,-6 13 1 16,4 11-2-1,3 4-8-15,4 25 6 16,1 11 3-16,-4 8 2 16,-5 1-2-16,-1 0 0 0,-1-6-4 15,8-6-24-15,4-8-27 16,6-9-51-16,9-6-87 15</inkml:trace>
  <inkml:trace contextRef="#ctx0" brushRef="#br0" timeOffset="3742.214">5065 10181 542 0,'-2'3'133'0,"-1"-1"-3"15,-6-2-27-15,-6 0-49 16,-6 0-19-16,-6 0-15 0,-2-10-14 15,0-6-6-15,7-8 0 16,8-8 0-16,6-9 0 16,8-11 0-16,4-3 0 15,11 4-18-15,3 8-12 16,-3 18 4-16,-2 11 8 15,-2 11-1 1,-3 3 0-16,-4 10-3 0,-4 16 0 16,0 8 6-16,-14 2 11 15,-4-1 2-15,6-6 0 16,8-5-21-16,4-10-70 15,10-4-34-15,14-8-133 0</inkml:trace>
  <inkml:trace contextRef="#ctx0" brushRef="#br0" timeOffset="3972.2272">5275 9602 539 0,'-3'0'142'0,"3"8"-60"16,-4 18-9-16,2 11-14 15,-1 15-15-15,3 5-14 16,0 5-15-16,0 0-13 16,0-3 0-16,3-6-2 0,-2-2-6 15,-1-10-37-15,0-7-29 16,0-8-99-1,-1-14-195-15</inkml:trace>
  <inkml:trace contextRef="#ctx0" brushRef="#br0" timeOffset="4138.2367">5104 9903 511 0,'0'-1'141'16,"12"-1"-64"-16,18-2-14 15,13 0-34-15,11 2-15 0,5 2-12 16,-8 0-7-1,-6 0-71-15,-2 8-166 16</inkml:trace>
  <inkml:trace contextRef="#ctx0" brushRef="#br0" timeOffset="4361.2494">5572 9761 434 0,'-4'-6'187'16,"4"1"-113"-16,2 2-34 16,26 1-9-16,12 0-15 15,10 2-11-15,1 0-3 16,-5 0-12-16,-5 10-66 0,-5 6-172 15</inkml:trace>
  <inkml:trace contextRef="#ctx0" brushRef="#br0" timeOffset="4556.2606">5546 9957 607 0,'0'0'152'0,"0"0"-72"16,17-1-37-16,18-4-25 15,14 5-14-15,4 0-3 0,3 0-1 16,-11 0-19-16,0 2-62 16,0 5-108-16</inkml:trace>
  <inkml:trace contextRef="#ctx0" brushRef="#br0" timeOffset="5224.2988">6317 9501 165 0,'-5'-21'136'0,"1"-4"-44"15,4-7-15-15,0 11-2 16,-2 4-3-16,2 5-13 16,0 11 9-16,0 1-3 15,-2 17-46-15,2 25-12 16,-1 16 20-16,-1 13 12 0,2 1-5 15,-2-2-15-15,2-3-11 16,0-6-5-16,0-6-3 16,0-6 0-16,2-9 0 15,1-8-8-15,-1-12-38 16,0-8-46-16,3-12-61 15,4 0-159-15</inkml:trace>
  <inkml:trace contextRef="#ctx0" brushRef="#br0" timeOffset="5428.3105">6293 9375 153 0,'47'-22'210'15,"12"8"-85"-15,9-1-36 16,0-2-48-16,-6 8-27 0,-13 4-9 16,-12 5-6-16,-10 0-26 15,-7 14-181-15</inkml:trace>
  <inkml:trace contextRef="#ctx0" brushRef="#br0" timeOffset="5652.3233">6397 9709 545 0,'0'1'108'0,"0"-1"-29"16,7 0-34-16,18 0-28 15,13 0-15-15,9 0 0 16,5 0-6-16,-6 2-43 16,-4 19-94-16,0 4-244 15</inkml:trace>
  <inkml:trace contextRef="#ctx0" brushRef="#br0" timeOffset="5892.337">6945 9777 447 0,'-3'-2'268'16,"3"2"-154"-16,0 0-37 16,0 1-47-16,0 22-26 15,1 10-3-15,7 13 1 16,-5 5 1-16,4 2-3 15,-2-2 1-15,0-6-7 16,1-8-17-16,-3-8-34 16,-2-12-53-16,5-7-36 15,1-10-232-15</inkml:trace>
  <inkml:trace contextRef="#ctx0" brushRef="#br0" timeOffset="6056.3464">6819 9710 571 0,'6'-9'177'0,"22"0"-59"16,15-2-56-16,22-2-38 16,16 5-16-16,-4 6-7 15,5 2-29-15,0 0-177 16</inkml:trace>
  <inkml:trace contextRef="#ctx0" brushRef="#br0" timeOffset="20776.1883">6250 7005 363 0,'23'-40'96'0,"0"-13"-5"15,-1-7-27-15,-5 28-10 16,-16 7-16-16,-1 13 26 15,0 9-16-15,0 3-8 0,-18 12-22 16,-12 36-13-16,-12 23 0 16,-2 22 10-1,8 17 1-15,14 0-4 16,13 1-4-16,9-5-3 0,0-16-1 15,8-10-3-15,4-16 0 16,0-10 1-16,3-10-6 16,0-14-13-16,6-11-38 15,7-8-45-15,1-8-23 16,2-3-216-16</inkml:trace>
  <inkml:trace contextRef="#ctx0" brushRef="#br0" timeOffset="21044.2037">6626 7155 588 0,'0'0'96'16,"0"0"-27"-16,0 8-41 15,0 21-25-15,-3 17 13 16,-4 11 6-16,-1 0-4 16,2 5-10-16,0-2-5 15,1-3-3-15,-1 2-2 16,1-6-10-16,1-10-12 15,4-11-51-15,0-17-33 16,4-15-245-16</inkml:trace>
  <inkml:trace contextRef="#ctx0" brushRef="#br0" timeOffset="21255.2157">6575 7108 127 0,'-2'0'312'0,"2"0"-171"15,0 0-63-15,0 0-29 16,0 0-20-16,-3 0-17 16,-1 7-12-16,-3 7 0 15,2 6-4-15,-1 2-11 16,0 6-21-16,3 5-47 0,3 5-138 15</inkml:trace>
  <inkml:trace contextRef="#ctx0" brushRef="#br0" timeOffset="21465.2277">6466 7738 313 0,'0'1'284'0,"0"-1"-160"15,0 0-12-15,0 0-43 0,7 0-36 16,4 0-17-16,13 0-6 15,10-6-1-15,13-6-4 16,-2 1-3-16,-6 3-6 16,-1 6-38-16,-4 2-94 15,2 0-86 1</inkml:trace>
  <inkml:trace contextRef="#ctx0" brushRef="#br0" timeOffset="21930.2543">7420 7696 277 0,'0'-15'232'15,"-11"-5"-117"-15,5-12-35 16,6 0-12-16,0-4-24 0,12-3-23 16,14 6-17-1,2 4-4-15,3 10-1 16,-3 7-1-16,-3 11 2 15,0 1-1-15,-9 17-3 16,-6 15 1-16,-10 6 7 16,-3 10 7-16,-22 0 2 0,-9-5 0 15,-5-8-4-15,2-6-2 16,3-14-2-16,10-8-1 15,6-7-1-15,7 0 0 16,5-8-14-16,6-20-26 16,0-11-40-16,17-15-81 15,13-12-269-15</inkml:trace>
  <inkml:trace contextRef="#ctx0" brushRef="#br0" timeOffset="22380.2801">7782 7112 655 0,'0'-9'135'0,"0"3"-37"16,0 6-47-16,0 3-37 15,0 29-18-15,5 21 2 16,-2 19 8-16,-2 2-2 15,-1-3-4-15,0-8 2 16,-2-9-2-16,-4-13 1 16,0-14-1-16,4-11 2 15,2-12-7-15,0-4-2 16,0 0 5-16,7-18 5 15,8-14-4-15,6-8-2 0,0 6-6 16,4 9-3-16,-1 16-5 16,2 9 7-16,0 7 2 15,-9 16 3 1,-4 6 0-16,-8 3 1 0,-5 2 2 15,0-5 4-15,-9-4 2 16,-12-6 8-16,-2-4 8 16,-8-5 1-16,2-1-4 15,1-7-10-15,5-2-4 16,11 0-1-16,3 0-1 15,6-2-8-15,3-9-18 16,0-3-43-16,17-2-78 0,6 1-160 16</inkml:trace>
  <inkml:trace contextRef="#ctx0" brushRef="#br0" timeOffset="22642.2951">8152 7457 444 0,'0'0'172'15,"0"0"-110"-15,2 14-19 16,11 4-9-16,7 3 15 16,2 1-6-16,4 2-14 15,0-3-13-15,0-4-9 16,-2-4-3-16,-8-5-3 15,-4-6 1-15,-3-2 0 16,-7-4-1-16,-2-17-3 16,0-8-9-16,-11-6-27 0,-5-4-43 15,2-4-40 1,6-7-258-16</inkml:trace>
  <inkml:trace contextRef="#ctx0" brushRef="#br0" timeOffset="22809.3046">8385 7082 405 0,'-2'0'190'16,"-1"0"-140"-16,0 0-28 15,-3 0-20-15,-1 12-4 16,2 9-24-16,5 6-140 0</inkml:trace>
  <inkml:trace contextRef="#ctx0" brushRef="#br0" timeOffset="23120.3224">8757 7600 487 0,'-15'0'236'15,"-7"0"-92"-15,-9-6-70 16,-7-6-32-16,2-3-21 15,-3-2-8-15,5-5-7 0,4-2-6 16,12-6 0 0,13-2 0-16,5 3-5 0,5 5-11 15,21 12-16-15,3 6-10 16,0 6-2-16,-3 0 9 15,-9 8 20 1,-6 6 6-16,-5 0-1 0,-6-1 1 16,3 2-5-16,1-3-22 15,5-1-23-15,5-1-26 16,5-1-200-16</inkml:trace>
  <inkml:trace contextRef="#ctx0" brushRef="#br0" timeOffset="23343.3352">8959 7357 552 0,'-20'0'152'0,"-1"4"-35"16,-6 17-40-16,1 5-38 15,4 2-17-15,8 2-13 16,8-1-3-16,6-4-5 15,1 0 1-15,20-3-1 16,7-8-1-16,13-6-5 16,3-8-21-16,5 0-55 0,-2-3-91 15,-9-13-273-15</inkml:trace>
  <inkml:trace contextRef="#ctx0" brushRef="#br0" timeOffset="23549.3469">9191 7042 514 0,'-1'-11'194'15,"1"5"-67"-15,0 6-41 16,0 25-61-16,0 22-27 16,0 21 11-16,3 17-5 15,10-2 1-15,-3-2-4 16,-2-10-1-16,0-16-16 15,-8-6-39-15,1-13-49 16,2-14-60-16,-3-9-355 16</inkml:trace>
  <inkml:trace contextRef="#ctx0" brushRef="#br0" timeOffset="23700.3556">9143 7481 280 0,'0'-6'328'15,"13"-1"-251"-15,11-1-45 16,9-5-27-16,7-2-6 15,5-4-5-15,2-5-26 16,3-5-74-16,-3-3-236 16</inkml:trace>
  <inkml:trace contextRef="#ctx0" brushRef="#br0" timeOffset="23948.3698">9521 6887 617 0,'3'-9'125'0,"7"4"-28"15,7 5-26-15,4 39-50 16,4 22 5-16,0 25 0 16,-5 10-7-16,-13 7-6 15,-7-8-7-15,0-11-4 16,-11-13-2-16,-6-11 0 15,-3-13 0-15,-4-10 0 0,-1-10-6 16,-1-6-73-16,1-3-96 16,7-8-368-1</inkml:trace>
  <inkml:trace contextRef="#ctx0" brushRef="#br0" timeOffset="68689.9288">4077 11186 264 0,'-12'37'89'0,"0"15"-75"15,2 1 19-15,5-14 8 16,4-6-22-16,1-2-9 0,0-7 1 16,0-8-1-1,-1-7-2-15,1-4 3 16,0-5 8-16,0 0 26 15,0-5 17-15,0-16-22 16,0-13-26-16,1-15-13 0,13-9-1 16,6-5 2-16,6-2-1 15,2 9-4-15,0 11-5 16,-1 17 5-16,-8 20 0 15,-2 8-3-15,-1 20-7 16,-3 19 7-16,-2 7 5 16,-10 5 2-16,-1 0 4 15,0-7 8-15,-7-5-3 16,0-9-3-16,3-14 0 15,3-9-5-15,1-7 0 16,0 0 9-16,0-3 44 16,0-22 1-16,2-13-42 15,8-20-13-15,7-8 1 16,4-1-1-16,2 17-12 0,-3 20 2 15,-3 24 3 1,-5 10-8-16,1 36-2 16,-2 21 10-16,4 14 7 0,-7 10 2 15,-5-3 4-15,-3-8 1 16,1-10-4-16,3-10-1 15,3-11-1-15,-4-9-7 16,0-6-35-16,-2-7-46 16,2-9-35-16,6-12-189 15</inkml:trace>
  <inkml:trace contextRef="#ctx0" brushRef="#br0" timeOffset="69060.9501">4624 11492 431 0,'0'0'154'16,"0"0"-57"-16,0 2-52 0,0 13-27 15,0 14-14-15,-2 12 6 16,-2 5 8-16,1-3-6 16,2-3-8-16,1-9-2 15,0-9 0-15,0-7-2 16,0-8-28-16,0-5-38 15,0-2-60-15,10-5-228 16</inkml:trace>
  <inkml:trace contextRef="#ctx0" brushRef="#br0" timeOffset="69522.9765">4848 11526 340 0,'-4'-23'159'0,"4"-4"-43"16,0-7-36-16,0-12-23 15,14-3-32 1,11 0-17-16,8 11-5 0,6 7-6 16,3 13 2-16,-2 16 0 15,-4 2-2-15,-9 27-3 16,-9 12 1-16,-16 7 3 15,-4 4 3-15,-25-2 0 16,-10-3 5-16,-5-9 2 16,4-10-4-16,8-9 1 15,11-9-1-15,5-8-1 16,4 0-4-16,6-20-15 0,4-14-47 15,0-7-61-15,9-10-261 16</inkml:trace>
  <inkml:trace contextRef="#ctx0" brushRef="#br0" timeOffset="69689.986">5098 11293 297 0,'6'42'151'0,"-2"3"1"15,-3 2-76-15,1-3-37 16,-2-4-26-16,3 0-9 15,-3-7-1-15,0-5-27 16,0-7-73-16,0-7-179 16</inkml:trace>
  <inkml:trace contextRef="#ctx0" brushRef="#br0" timeOffset="70071.0078">4677 10814 313 0,'0'-7'52'0,"0"0"8"16,0 5-20-16,0 2-24 16,0-1-8-16,0 1-4 0,0 0 2 15,-2 0 7-15,2 0 18 16,0 0 20-16,0 0-12 15,0 0-4-15,0 0-2 16,0 0-10-16,13 0-5 16,16-5-6-16,11-2 1 15,12-2-3-15,10 4-8 16,2 1 1-16,0 4 0 15,-4 0-26-15,-8 0-54 16,-7 9-98-16</inkml:trace>
  <inkml:trace contextRef="#ctx0" brushRef="#br0" timeOffset="70416.0276">5098 10674 285 0,'-5'0'141'0,"-1"0"-68"16,6 7-10-16,0-1-24 15,0-1-22-15,0 2-8 16,15-3 3-16,8 4 13 0,5 0-3 15,3-1-4 1,3 2-8-16,-6 2-7 16,-7 0-1-16,-8 3-1 15,-10 1 0-15,-3 2-1 0,-1 1 2 16,-11 0 4-16,-3-3 0 15,-1-1 0 1,2-5-3-16,3-4-5 0,2-2-44 16,5-1-78-16,4 1-246 15</inkml:trace>
  <inkml:trace contextRef="#ctx0" brushRef="#br0" timeOffset="70649.0409">5479 11148 403 0,'0'0'189'16,"4"0"-107"-16,15-6-35 15,15-1-34-15,7 1-6 16,12 5-3-16,-3 1-1 16,-12 0-29-16,0 9-79 15,-9 7-371-15</inkml:trace>
  <inkml:trace contextRef="#ctx0" brushRef="#br0" timeOffset="70828.0511">5515 11471 559 0,'0'0'150'16,"17"0"-65"-16,10-3-23 16,5-5-48-16,5 2-11 15,8 3-4-15,-1 3-61 16,9 0-93-16,5 11-209 15</inkml:trace>
  <inkml:trace contextRef="#ctx0" brushRef="#br0" timeOffset="71338.0803">6411 10993 333 0,'-2'-17'97'16,"0"5"27"-16,2 8-15 15,0 4-27-15,0 0-35 0,-5 7-22 16,2 27-14 0,3 15 6-16,0 13 30 15,0 8-15-15,0-3-19 16,0-6-7-16,0-4-5 15,-2-10-1-15,-1-6 2 16,3-11-19-16,0-9-41 0,0-4-65 16,3-10-95-1</inkml:trace>
  <inkml:trace contextRef="#ctx0" brushRef="#br0" timeOffset="71544.0921">6399 10921 417 0,'18'-6'177'0,"15"-3"-88"0,8-3-38 16,9 5-20-1,0 5-17-15,-2 2-9 0,-6 0-2 16,-1 1-7-16,-7 10-65 15,-9 3-166-15</inkml:trace>
  <inkml:trace contextRef="#ctx0" brushRef="#br0" timeOffset="71754.1041">6530 11157 185 0,'0'0'188'0,"6"0"-70"15,3 0-47-15,3 0-54 16,4 0-13-16,6-3-3 16,6 0 0-16,9-1-13 15,1-1-71-15,2 0-152 16</inkml:trace>
  <inkml:trace contextRef="#ctx0" brushRef="#br0" timeOffset="72060.1216">6994 11233 537 0,'-1'-15'128'0,"1"3"-31"16,0 6-23 0,0 6-25-16,-2 0-30 0,-1 9-15 15,-1 20-9-15,4 15 5 16,0 12 0-16,0 2 1 15,3-6 1-15,4-6-1 16,3-9-1-16,-3-8-1 0,0-8-20 16,-2-7-59-1,1-3-64-15,0-5-182 16</inkml:trace>
  <inkml:trace contextRef="#ctx0" brushRef="#br0" timeOffset="72211.1302">6887 11261 510 0,'33'-14'168'16,"19"-2"-101"-16,19 2-42 16,5 4-19-16,-9 9-13 15,-18 1-146-15</inkml:trace>
  <inkml:trace contextRef="#ctx0" brushRef="#br0" timeOffset="73211.1874">3131 12337 354 0,'0'0'114'15,"-10"11"-18"-15,-1 26-35 16,-2 4-8-16,-4 17 2 16,3 8-5-16,3 9-13 15,5 5-11-15,6-4-12 16,0-7-9-16,11-9-4 15,4-12 1-15,1-10-2 16,1-10-26-16,4-11-57 16,3-5-43-16,7-10-163 15</inkml:trace>
  <inkml:trace contextRef="#ctx0" brushRef="#br0" timeOffset="73595.2094">3398 12455 284 0,'-4'-14'145'15,"4"8"-25"-15,0 6-13 16,-3 3-56-16,1 31-42 0,-4 12 10 15,-2 16 59-15,1 4-15 16,-2-6-27-16,4-8-17 16,3-6-7-16,2-4-3 15,0-9-7-15,0 1-2 16,0-3 1-16,0-4-1 15,1-2-8-15,2-7-38 16,4-8-35-16,10-8-85 0,7-2-182 16</inkml:trace>
  <inkml:trace contextRef="#ctx0" brushRef="#br0" timeOffset="73771.2195">3546 12846 260 0,'-5'1'372'16,"3"-1"-269"-16,2 3-32 15,0-1-54-15,-2 4-18 16,1 3-6-16,1 3-21 0,0 0-52 16,10-5-81-1,18-7-298-15</inkml:trace>
  <inkml:trace contextRef="#ctx0" brushRef="#br0" timeOffset="74058.2359">3795 12527 434 0,'-32'0'195'15,"7"10"-122"-15,6 3-14 16,8 3-30-16,11 3-17 16,0 9-14-16,17 5 4 15,11 8-1-15,7-2 2 16,2 0-2-16,1-4 2 15,-5-9-1-15,-4-5-1 16,-5-4 0-16,-13-5-2 16,-8-5 1-16,-3-3 2 15,-7-1 14-15,-14 3 14 0,-6 1-14 16,-4-2-9-16,-1-1-6 15,2-4-4-15,8 0-37 16,8 0-72-16,14-11-125 16</inkml:trace>
  <inkml:trace contextRef="#ctx0" brushRef="#br0" timeOffset="74252.247">3753 12550 254 0,'0'0'380'15,"0"0"-258"-15,0-3-46 16,22 1-58-16,11-1-14 16,13-2 1-16,5 3-2 0,0 0-3 15,-8-1-62 1,2 3-125-16</inkml:trace>
  <inkml:trace contextRef="#ctx0" brushRef="#br0" timeOffset="74560.2646">4301 12305 24 0,'0'-8'601'15,"0"8"-509"-15,14 0-29 0,10 28-35 16,10 15 19-16,3 18-3 16,-4 11-7-16,-9 3-10 15,-11 4-10-15,-10-1-6 16,-3-7-4-16,-6-4 2 15,-11-13-3-15,-4-8-3 16,-1-10 0-16,3-13-9 16,2-9-27-16,9-8-34 15,8-6-82-15,2-2-132 16</inkml:trace>
  <inkml:trace contextRef="#ctx0" brushRef="#br0" timeOffset="75345.3095">4810 12297 371 0,'0'0'145'0,"-5"8"-56"0,-14 22-46 16,-7 20 5-16,-5 15 19 16,4 13 5-16,4 7-21 15,9 6-17-15,11-1-11 16,3-5-9-16,15-3-5 15,15-10-7-15,5-11 2 16,10-7-1-16,-2-11 0 0,-2-11 0 16,-8-12-7-1,-14-9-46-15,-5-7-136 16,-2-4-357-16</inkml:trace>
  <inkml:trace contextRef="#ctx0" brushRef="#br0" timeOffset="77581.4374">5029 12603 54 0,'-22'6'329'16,"11"-6"-217"-16,8 0-20 15,2 0-24-15,1-8-30 16,0-6-15-16,18-6-13 15,14-4-12-15,11-1 0 16,8 6 1-16,-6 9 3 16,-6 10-5-16,-16 0-1 0,-9 20 2 15,-8 4 1-15,-6 7 2 16,0 1 5-1,-12 2 3-15,-7 2 7 0,-6-2-4 16,-2-1-1-16,3-8-6 16,7-4-2-16,9-11-3 15,8-4-1-15,0-4-1 16,1 1-2-16,12-2 1 15,5 7 4-15,7 4 0 16,2 2 0-16,-3 5 0 16,-1 0-2-16,-5 1 1 0,-6 0 1 15,-10-4 4-15,-2 2 10 16,-10-4 14-1,-14 0 6-15,-7-2-10 16,-7-2-13-16,-8-7-7 0,2-3-4 16,8 0 3-16,11-2-4 15,14-6-13-15,11 0-41 16,13 1-57-16,22 5-183 15</inkml:trace>
  <inkml:trace contextRef="#ctx0" brushRef="#br0" timeOffset="77814.4507">5466 12913 608 0,'-3'0'133'0,"1"0"-46"16,-1 6-40-16,-2 5-37 15,-1 7-8-15,1 0 2 16,2-1-4-16,2 0 0 16,1-6 0-16,0-3-15 15,0-2-48-15,0-3-72 16,7-3-130-16</inkml:trace>
  <inkml:trace contextRef="#ctx0" brushRef="#br0" timeOffset="79090.5237">5688 12499 119 0,'0'-12'143'16,"0"2"-71"-16,0 1 4 15,0 1 0-15,0 0-10 0,0 2-12 16,0 3-11 0,0 1-6-16,0 2 3 0,0 0-13 15,0 14-23-15,0 20-4 16,0 12 20-16,-2 10 30 15,-2 2-12-15,0 1-15 16,3-8-9-16,-1-4-8 16,2-7-5-16,0-7 1 15,0-5-2-15,0-8 0 16,0-3 0-16,0-7-11 15,0-3-34-15,1-7-44 16,3 0-23-16,5 0-159 16</inkml:trace>
  <inkml:trace contextRef="#ctx0" brushRef="#br0" timeOffset="79911.5707">5938 12250 256 0,'6'0'173'15,"15"14"-64"1,13 21 6-16,9 17-41 15,9 9 15-15,-3 12-30 0,-8 4-21 16,-10 0-9-16,-11 3-8 62,-41 44-10 63,53-127-4-125,208-82-153 16</inkml:trace>
  <inkml:trace contextRef="#ctx0" brushRef="#br0" timeOffset="80920.6284">6263 12804 188 0,'-5'-12'149'0,"5"9"-63"16,0 3-4-16,0 0-21 16,0 0-21-16,0 0-3 15,-1 0-15-15,-3 8-9 16,0 10-4-16,-1 7 12 15,-1 4 8-15,0 2 0 16,-1-4-10-16,1 0-5 16,1-2-5-16,-1-4-6 0,-2-4 0 15,-1-1-1 1,2-5 0-16,-2-2 3 0,2-4-2 15,1-4-4-15,3-1-9 16,0 0-12-16,2 0-17 16,1-6-22-16,0-7-61 15,20 3-220-15</inkml:trace>
  <inkml:trace contextRef="#ctx0" brushRef="#br0" timeOffset="81362.6537">6242 12759 299 0,'0'-4'100'16,"0"4"-30"-16,-2 0-24 0,2 0-28 15,-1 0-18-15,0 13-11 16,-2 8 7-16,0 5 6 15,-1 0-2-15,2-3 0 16,1-3-5-16,0-4-74 16,1-3-103-16</inkml:trace>
  <inkml:trace contextRef="#ctx0" brushRef="#br0" timeOffset="82118.6969">5872 12566 224 0,'-15'0'100'16,"5"0"-28"-16,1 0 13 16,4 0-26-16,4 0-11 15,1 0-7 1,0 0-8-16,0 0-2 0,3-2-7 15,6-6-9-15,9-1-6 16,7-3-6-16,1 0 0 16,-1 5-2-16,-5 5 0 15,-8 2-1-15,-4 0-1 16,-5 21 1-16,-3 8 1 15,-9 15 9-15,-17 8 12 0,-8 7 18 16,-6-3-3-16,7-6-9 16,12-9-8-16,9-9-4 15,9-8-1 1,3-7-5-16,0-5 2 0,0-7 0 15,7-3 1 1,8-2 5-16,11 0 0 16,7-16-15-16,10-5-3 0,-2 1 0 15,-2 3 0-15,-6 6-38 16,2 9-63-16,0 2-104 15,1 2-375-15</inkml:trace>
  <inkml:trace contextRef="#ctx0" brushRef="#br0" timeOffset="82513.7195">6657 12560 291 0,'-1'4'227'0,"1"-4"-108"16,0 0-28-16,9 0-42 16,13 0-28-16,15-8-12 15,12-1-6-15,9 1-1 16,-5 7-2-16,-8 1-39 15,-8 1-89-15,-6 16-279 16</inkml:trace>
  <inkml:trace contextRef="#ctx0" brushRef="#br0" timeOffset="82715.7311">6742 12772 602 0,'0'0'110'0,"14"0"-23"0,9 0-54 16,6 0-23-16,11 0-6 16,-2 0-2-16,5 0-15 15,3 0-96-15,4 0-248 16</inkml:trace>
  <inkml:trace contextRef="#ctx0" brushRef="#br0" timeOffset="83046.75">7304 12289 400 0,'-5'-1'151'0,"0"1"-41"16,2 3-60-16,-3 28-33 0,3 13 14 15,0 14 21 1,3 9-13-16,0 1-12 15,1-2-12-15,4-3-5 16,1-10-6-16,-3-7-4 0,0-10 1 16,-3-9-1-1,0-13-15-15,0-5-33 0,0-6-69 16,0-3-88-16</inkml:trace>
  <inkml:trace contextRef="#ctx0" brushRef="#br0" timeOffset="83246.7614">7291 12320 580 0,'13'-12'99'0,"15"3"-48"16,7-1-33-16,6 6-14 15,-1 4-4-15,1 0 1 16,1 12-18-16,-1 6-62 16,-1 2-215-16</inkml:trace>
  <inkml:trace contextRef="#ctx0" brushRef="#br0" timeOffset="83437.7724">7359 12694 493 0,'38'0'149'0,"0"-4"-71"16,3-6-48-16,-3 4-24 15,-4 0-2-15,-2 1-17 16,0 5-84-16,2 0-236 15</inkml:trace>
  <inkml:trace contextRef="#ctx0" brushRef="#br0" timeOffset="83689.7868">7859 12634 561 0,'-2'0'177'0,"1"0"-81"15,1 0-51-15,0 28-43 0,0 10 0 16,0 8-1-16,3 6 1 16,-3-7-1-16,0-5 0 15,0-8 0-15,0 0-3 16,0-8-13-16,-2-7-49 15,-3-3-58-15,1-5-128 16</inkml:trace>
  <inkml:trace contextRef="#ctx0" brushRef="#br0" timeOffset="83848.7959">7722 12608 373 0,'29'-20'272'15,"3"6"-178"-15,10 4-50 16,2 5-24-16,-2 5-15 15,4 1-7-15,-2 19-87 16,-5-4-339-16</inkml:trace>
  <inkml:trace contextRef="#ctx0" brushRef="#br0" timeOffset="92410.2856">4236 13847 136 0,'3'-13'121'16,"-1"4"-73"-16,0 1 2 15,-2 4-1-15,2 3-13 16,-2 1 0-1,0 0-7-15,0 0-4 0,0 0-2 16,0 0 0-16,0 0 12 16,0 0-3-16,0 0-11 15,0 0-10-15,0 18-6 16,0 14 0-16,-4 11 17 15,-6 6 5-15,-3-2 3 16,0-1-5-16,3-3-8 16,2-8-6-16,2-8-5 15,5-6-2-15,-1-6 0 0,2-3-2 16,0-3-1-1,2-2 0-15,12-2-2 16,7-1 4-16,7-3 4 16,3-1-2-16,-2 0-2 0,-7 0-1 15,-5-2-3 1,-2-8-23-16,-2-2-48 0,0 0-33 15,3 0-210-15</inkml:trace>
  <inkml:trace contextRef="#ctx0" brushRef="#br0" timeOffset="92685.3013">4467 13858 490 0,'-2'0'116'0,"2"15"-74"16,-3 20 3-16,-2 15 22 15,-1 13-7-15,1 9-16 16,-2 0-17-16,3-1-8 16,0-6-8-16,4-7-5 15,0-8-2-15,0-5-3 16,0-4 1-16,0-10-1 15,5-4 0-15,-2-7-1 16,1-4-18-16,-3-8-60 16,2-5-67-16,6-3-121 15</inkml:trace>
  <inkml:trace contextRef="#ctx0" brushRef="#br0" timeOffset="92880.3124">4747 14226 504 0,'0'0'71'0,"-1"1"-47"16,1 15-16-16,0 4-2 15,0 1-5-15,0 0 0 16,0-1-2-16,3-5-36 15,5-3-122-15</inkml:trace>
  <inkml:trace contextRef="#ctx0" brushRef="#br0" timeOffset="93250.3336">4997 13822 518 0,'-1'0'132'0,"-3"0"-39"16,-4 3-19-16,-6 20-49 15,-7 14-13-15,-3 15 15 16,2 5 3-16,5 7-13 16,11-2-8-16,4-3-2 15,2-4 1-15,5-5-5 0,13-9 0 16,2-4 0-1,1-6-2-15,9-4-1 16,0-10 0-16,-1-7 1 16,-2-10-2-16,-8 0 1 0,-9-15-2 15,1-8 2-15,-11-3 0 16,0-2 2-16,-8-1-1 15,-9-1 1-15,-2 2-2 16,0 5-1-16,1 8-14 16,2 7-25-16,-1 8-55 15,0 0-81-15,6 7-280 16</inkml:trace>
  <inkml:trace contextRef="#ctx0" brushRef="#br0" timeOffset="93678.3581">5449 13904 454 0,'7'-38'74'15,"4"9"3"-15,-8 14-18 16,-3 12 6-16,0 3-12 16,-5 9-22-16,-18 25-21 15,-6 13-6-15,1 13 14 16,3 9 13-16,11 5-11 15,7 1-3-15,3-2-5 0,4-8-2 16,0-8-7-16,4-12 0 16,6-6-3-16,3-12 1 15,2-8 0-15,4-12-2 16,5-7 2-16,5 0-1 15,-1-22 3 1,-6-7-5-16,-7-5 4 0,-12-2-4 16,-3 0 2-16,-8 4 0 15,-11 2-10-15,-8 5-14 16,-8 4-11-16,-3 5-22 15,5 4-57-15,7 11-76 16,14 1-289-16</inkml:trace>
  <inkml:trace contextRef="#ctx0" brushRef="#br0" timeOffset="95504.4625">5378 14211 198 0,'-3'-11'85'0,"1"3"-24"16,2-4-4-16,0-6 5 15,0 5-17-15,0-6-15 16,0 1-9-16,0 2 7 15,0-1-17-15,0 2 0 16,0 1 0-16,0-3 5 16,0-2-8-16,0 0-2 15,0 4 1-15,3 0 0 16,4 0 0-16,1-2-3 15,4 1-1-15,-2 1-3 16,3 0 1-16,0 1 0 0,1 0-1 16,0 0 1-16,-2 3-1 15,-3 5 0-15,-3 3 0 16,-1 0 0-16,-3 3 0 15,1 0-2-15,2 0 0 16,3 11 2-16,-1-2 1 16,1 3 1-16,-2-3 1 15,-1-1-1-15,1 0-2 16,-1-4 2-16,0 5 2 15,-2-1-2-15,1 3-1 0,0 0 1 16,0 0 1 0,-1-1 2-16,0 4 0 0,-1-1 2 15,-2 4 3-15,0 2-2 16,0 4 1-16,0 3-3 15,-3-4 4 1,-4 1-1-16,0-4 0 0,1-2 4 16,-4-1-1-16,0-3-4 15,0 0 2-15,-2-1 3 16,-1-2-1-16,1 1 1 15,-2-6 1-15,-3 0 2 16,-2-2 3-16,0-3-2 16,4 0-3-16,-3 0 1 15,6-7-1-15,1-3-1 0,2-4-5 16,-2 0-3-1,3 0-4-15,2 1 2 16,2 0-3-16,3 4-2 16,1-2-21-16,2 1-46 0,12 2-83 15,6 0-135-15</inkml:trace>
  <inkml:trace contextRef="#ctx0" brushRef="#br0" timeOffset="96304.5083">5808 14079 339 0,'-14'-7'135'0,"11"7"-23"16,3 0-28-1,0 7-48-15,-4 24-27 0,1 17 4 16,-1 18 29-16,-3 7-6 16,4-3-15-16,-1-4-10 15,3-12-5-15,1-12-3 16,0-10-1-16,0-13-2 15,0-10 1-15,0-8-2 16,0-1 0-16,0-11-6 16,0-21-9-16,0-14-16 15,0-15-24-15,-3-13-4 0,-3 0 39 16,1 8 19-1,3 15 3-15,2 25-1 16,0 14 8-16,0 12 19 0,0 0-1 16,0 10-21-16,7 11 0 15,7 11 17-15,6 9 14 16,0 2-10-16,3-1-6 15,1-1-6-15,-2 3-2 16,0-8-6-16,-3-5-2 16,-6-11-2-16,-1-9 0 0,-4-6 1 15,-1-5 10 1,3-10 22-16,0-18 1 15,0-9-15-15,-6-9-12 16,-4-7-6-16,0-3-1 16,0-3-1-16,-6-1-7 15,3 14-24-15,3 13-43 0,5 19-47 16,16 14-102-16</inkml:trace>
  <inkml:trace contextRef="#ctx0" brushRef="#br0" timeOffset="96604.5255">6341 14064 445 0,'0'5'116'15,"0"-5"-29"-15,20 0-51 16,16 0-23-16,13 0-7 16,9 0-2-16,2 0-3 15,-7 0-25-15,-7 14-164 16</inkml:trace>
  <inkml:trace contextRef="#ctx0" brushRef="#br0" timeOffset="96806.537">6455 14291 623 0,'0'1'121'15,"0"1"-34"-15,13-2-50 16,9 2-30-16,13 1-1 15,6 3-2-15,-3 3-5 16,1 3-18-16,-2 2-89 0,0 0-161 16</inkml:trace>
  <inkml:trace contextRef="#ctx0" brushRef="#br0" timeOffset="97232.5614">7046 13955 262 0,'-5'-9'103'16,"3"6"6"-16,2 3 14 15,0 0-35-15,0 0-25 16,0 0-27-16,-3 25-18 16,1 8-7-16,0 21 21 15,2 6-4-15,0-2-10 16,0 2-12-16,0-3-5 15,0-7 1-15,0-4-1 16,-4-7-3-16,-1-10-12 16,0-8-32-16,2-7-50 15,3-6-16-15,0-8-126 0</inkml:trace>
  <inkml:trace contextRef="#ctx0" brushRef="#br0" timeOffset="97417.572">6993 13960 388 0,'0'-2'152'16,"0"1"-55"-16,25-8-16 16,13-2-47-16,15-4-16 15,7 2-7-15,-3 4-10 16,-11 6 2-16,-6 3-1 0,-4 0-19 15,-7 15-77 1,-3 2-207-16</inkml:trace>
  <inkml:trace contextRef="#ctx0" brushRef="#br0" timeOffset="97603.5826">7050 14146 466 0,'6'9'128'0,"23"-6"-37"15,7 0-12-15,9 0-51 16,1-2-22-16,-5 0-5 0,-3 3-35 16,-4 8-130-16</inkml:trace>
  <inkml:trace contextRef="#ctx0" brushRef="#br0" timeOffset="97873.598">7614 14253 508 0,'-2'-2'170'15,"2"2"-82"1,0 0-33-16,-2 9-42 15,-2 17-13-15,1 8 5 16,1 11 3-16,0 3-2 16,1-2-4-16,1-3-1 15,0-6 1-15,0-6-2 0,3-4-16 16,2-10-50-16,-2-9-71 15,-1-8-213-15</inkml:trace>
  <inkml:trace contextRef="#ctx0" brushRef="#br0" timeOffset="98047.608">7469 14270 373 0,'0'-2'294'0,"7"-4"-176"15,23 2-53-15,10 0-32 0,12 1-15 16,1 3-14-1,-5 0-2-15,-4 6-14 0,-9 7-99 16,-4-1-310-16</inkml:trace>
  <inkml:trace contextRef="#ctx0" brushRef="#br0" timeOffset="98994.6622">3729 13602 352 0,'-9'-31'85'16,"2"11"-4"-16,4 6 3 16,1 8-23-16,2 6-20 0,0 20-27 15,10 45-29 1,3 43 27-16,-1 39 20 15,-6 26 9-15,-6 5-9 0,-6-7-1 16,-8-14-10-16,0-18-8 16,3-16-7-16,5-19-4 15,0-12 0-15,2-23 1 16,0-20 0-16,-1-20-3 15,4-19-12-15,1-10-21 16,0-17-31-16,0-25-24 16,14-27-142-16</inkml:trace>
  <inkml:trace contextRef="#ctx0" brushRef="#br0" timeOffset="100147.7281">3722 13580 264 0,'0'0'31'0,"0"0"-2"16,0 0 11-16,7 0-13 0,7-3 4 15,13-3 5-15,17-4 17 16,16-5-3 0,16-5-16-16,6-5 1 15,4 0-15-15,-5 3 3 0,-8 7 2 16,-11 6-13-16,-5 9-7 15,-2 0 1-15,3 0-1 16,5 0 0-16,4 0-1 16,0 0 0-16,0 0 2 15,0 0-2 1,4 0 0-16,2 0-2 0,4 0-2 15,-2 0-1-15,-2 10 3 16,0 0-2-16,-4-1 1 16,-4 1 1-16,-5 2-1 15,-2-4-1-15,0-6 2 0,4-2 0 16,1 0 0-1,5-12-1-15,-4-3 0 0,5 2 1 16,1 1-2-16,-1 6 0 16,0-1 0-16,-6 6 0 15,-3 1 1-15,-8 0-2 16,-7 0 1-16,1 1 1 15,1 6 0-15,4-4 4 16,5-3-1-16,4 0 2 16,-1 0-1-16,5-11-3 15,-2 2 1-15,5 0 0 16,-2 3 0-16,1 2 0 15,2 1-1-15,1 3-2 16,1 0 0-16,-2 0 0 0,0 0 0 16,2 0 2-16,-1 0-2 15,0-4 1-15,-3-4 0 16,-3 2-1-16,-8 2 0 15,-8-1 0-15,-7 2 1 16,-3 0 0-16,-1 1-2 16,-1 1 0-16,7 1 2 15,-1-3 0-15,-3-4-2 16,3 0 2-16,0-1 0 15,-2 1-1-15,2 0 0 16,-5 4 1-16,-6 1-2 0,-7 2 1 16,-8 0 0-16,-7 0 0 31,1 0-1-16,0 12-2 1,0 0 1-16,5 1 2 16,-5-6 1-16,1 0 0 0,0 0-1 15,-2 0 0-15,-1 1-1 16,-4-5 2-16,1 1-2 15,-3-2 1-15,0-2 1 16,-1 0 0-16,1 0 1 16,-1 0 2-16,0 0 1 15,0 0-1-15,0 0 9 16,0 0 5-16,0 0-10 0,0 0-3 15,0 3-5 1,0 8-4-16,0 9 3 16,-4 7 6-16,0 16 3 0,-2 8 8 15,-1 15-5-15,-1 18 7 16,-1 13 2-16,2 14 0 15,5 7-7-15,2 2 5 16,0-5-9-16,0-6-3 16,0-2-4-16,0-10-1 15,0-8 0 1,0-14 1-16,0-17-2 0,0-19-13 15,0-17-48-15,4-17-71 16,8-5-89-16</inkml:trace>
  <inkml:trace contextRef="#ctx0" brushRef="#br0" timeOffset="101484.8046">4071 15188 220 0,'-27'-19'17'16,"-5"2"16"-16,-10 5-5 15,-18 6 34-15,24 6-50 16,9 0 37-16,14 0 25 16,11 0-38-16,2 0-21 15,0 0-8-15,0 0 2 16,0 0 4-16,0 0 3 0,0 0-1 15,0 0 4-15,0 0 1 16,0 0-10-16,0 0 2 16,2 0-2-16,3 0-5 15,10 0-4 1,17 0 7-16,16 0 8 0,16 0-2 15,7 0-5-15,6 0-5 16,3 0 4-16,-2 0-2 16,5 0-2-16,2 0-1 15,6 0-1-15,5-1 5 16,4-6-1-16,-6 6-1 15,6-2 0-15,-4 3-1 0,3 0 5 16,-3 0-1 0,-3 0-4-16,-8 7-1 0,-6 7-1 15,-3-5 0 1,0 1 2-16,3-2-1 0,7-3 0 15,4-1 0-15,2-4-1 16,2 0 0-16,-1 0-1 16,5 0 0-16,-2-11 0 15,0 0 1-15,-10-3-1 16,-1 0 2-16,-5 0-1 15,0-4 0-15,11 1 0 16,1-2 0-16,10-2-1 16,9 1 0-16,1-2 1 15,9 0-2-15,0 2 0 0,-6 5 0 16,-15 7 3-16,-19 8 2 15,-16 0 10-15,-15 4-7 16,-13 11-5-16,-8 0-2 16,-7-3 0-16,-7-3-1 15,-4-7 1-15,-8-2 3 16,1 0-2-16,0-7 4 15,-2-14-8-15,-2-5-45 16,0-12-108-16,-6-5-540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23/09/2016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93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/>
            </a:r>
            <a:br>
              <a:rPr lang="en-CA" sz="5500" b="1" dirty="0" smtClean="0"/>
            </a:br>
            <a:r>
              <a:rPr lang="en-CA" sz="5500" b="1" dirty="0" smtClean="0"/>
              <a:t>Ch2: Dynamics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b="1" dirty="0" smtClean="0">
                <a:solidFill>
                  <a:srgbClr val="0070C0"/>
                </a:solidFill>
              </a:rPr>
              <a:t>2.3 – Applying Newton’s Laws of Motion (pg. 77-83)</a:t>
            </a:r>
          </a:p>
          <a:p>
            <a:endParaRPr lang="en-CA" dirty="0"/>
          </a:p>
        </p:txBody>
      </p:sp>
      <p:pic>
        <p:nvPicPr>
          <p:cNvPr id="4" name="Picture 2" descr="http://www.mrzobel.info/ahs/physicsAll/inclinedPla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392488" cy="3057993"/>
          </a:xfrm>
          <a:prstGeom prst="rect">
            <a:avLst/>
          </a:prstGeom>
          <a:noFill/>
        </p:spPr>
      </p:pic>
      <p:pic>
        <p:nvPicPr>
          <p:cNvPr id="5" name="Picture 4" descr="http://www.pitsco.com/sharedimages/content/ExtraLarge/XL_ROCKETAC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6764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4040" y="2491560"/>
              <a:ext cx="6241320" cy="280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6480" y="2484000"/>
                <a:ext cx="6257160" cy="282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21938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89720" y="2158200"/>
              <a:ext cx="7576920" cy="4618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440" y="2149560"/>
                <a:ext cx="7594200" cy="46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737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436760" y="2127960"/>
              <a:ext cx="7681320" cy="3445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0280" y="2119320"/>
                <a:ext cx="7697160" cy="34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5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35720" y="2354760"/>
              <a:ext cx="4149360" cy="4039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9240" y="2345760"/>
                <a:ext cx="4161960" cy="405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" y="1857"/>
            <a:ext cx="9142571" cy="23573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5280" y="2421000"/>
              <a:ext cx="8546760" cy="338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280" y="2413800"/>
                <a:ext cx="8565480" cy="34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11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9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4437" cy="2420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97640" y="2440800"/>
              <a:ext cx="2376360" cy="3027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000" y="2432520"/>
                <a:ext cx="2394720" cy="30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7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1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12978</TotalTime>
  <Words>14</Words>
  <Application>Microsoft Office PowerPoint</Application>
  <PresentationFormat>On-screen Show (4:3)</PresentationFormat>
  <Paragraphs>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1_Office Theme</vt:lpstr>
      <vt:lpstr> Ch2: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191</cp:revision>
  <dcterms:created xsi:type="dcterms:W3CDTF">2013-05-06T00:07:57Z</dcterms:created>
  <dcterms:modified xsi:type="dcterms:W3CDTF">2016-09-23T13:19:41Z</dcterms:modified>
</cp:coreProperties>
</file>