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84" r:id="rId3"/>
    <p:sldId id="285" r:id="rId4"/>
    <p:sldId id="286" r:id="rId5"/>
    <p:sldId id="287" r:id="rId6"/>
    <p:sldId id="288" r:id="rId7"/>
    <p:sldId id="306" r:id="rId8"/>
    <p:sldId id="289" r:id="rId9"/>
    <p:sldId id="290" r:id="rId10"/>
    <p:sldId id="291" r:id="rId11"/>
    <p:sldId id="292" r:id="rId12"/>
    <p:sldId id="304" r:id="rId13"/>
    <p:sldId id="293" r:id="rId14"/>
    <p:sldId id="305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2T13:39:18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12006 13254 425 0,'-6'-63'105'15,"3"-25"-39"-15,1 28-1 16,2 14 13-16,0 15-29 16,0 23 2-1,0 8-12-15,0 8-38 0,0 24-22 16,2 18 18-16,2 15 16 15,0 8 0-15,-1-4-3 16,0-3-5-16,-1-7-1 16,1-6-2-16,-3-10 0 15,0-6 1-15,0-10-26 16,0-7-64-16,0-8-34 15,5-10-42-15,7-2-222 0</inkml:trace>
  <inkml:trace contextRef="#ctx0" brushRef="#br0" timeOffset="192.011">12033 12993 491 0,'0'-13'113'15,"5"-1"-33"-15,19-1-25 16,15-6-43-16,12-1-9 15,10 0-1-15,5 5 1 0,-2 10-3 16,-3 7-2 0,-7 0-97-16,-9 22-278 15</inkml:trace>
  <inkml:trace contextRef="#ctx0" brushRef="#br0" timeOffset="376.0215">12052 13200 540 0,'-11'0'164'0,"11"-4"-48"16,10-6-54-16,26-1-55 16,15-2-4-16,12 1 1 15,4 4-2-15,-5 6-11 16,-6 2-157-16,-4 15-216 15</inkml:trace>
  <inkml:trace contextRef="#ctx0" brushRef="#br0" timeOffset="762.0436">12585 13373 596 0,'-2'0'95'16,"0"0"-42"-16,-2 14-48 15,-1 15-7-15,-1 5 6 16,-1 5 4-16,3-2-3 16,3-5-1-16,0-4-2 0,1-11 3 15,0-11-1 1,0-6 2-16,0 0 23 0,0-12 32 15,0-21-7-15,0-13-37 16,6-13-14-16,2 1-4 16,2 10 0-1,-1 17 0-15,-1 16-1 0,1 15-1 16,5 0-6-16,4 25 2 15,-1 7 1-15,1 12 1 16,-2 7 5-16,-2 0 2 16,2-3 0-16,2-6-2 15,4-11-55-15,7-7-87 16,2-1-124-16</inkml:trace>
  <inkml:trace contextRef="#ctx0" brushRef="#br0" timeOffset="1097.0628">13238 13634 651 0,'-13'0'202'0,"-7"0"-107"15,-10 0-42-15,-8 7-31 16,-5 12-22-16,3-7 0 15,5-3 0-15,9-8 0 0,12-1 0 16,4-12 0 0,6-20 0-16,4-6 0 15,0-11 0-15,8-1-14 16,11 8-9-16,0 11-12 0,1 11 18 15,-7 9 12 1,-4 10 4-16,-6 1-2 0,-1 0-4 16,-2 17 0-16,0 3 1 15,-3 4 6-15,-4-2 5 16,4-4-24-16,3-2-82 15,0-4-87-15,20-3-325 16</inkml:trace>
  <inkml:trace contextRef="#ctx0" brushRef="#br0" timeOffset="1538.088">13458 13164 475 0,'-2'-12'214'15,"2"6"-124"-15,-2 2-24 16,2 4-31-16,0 0-23 16,0 0-8-16,0 0-3 15,-1 0-5-15,0 0 2 16,1 0 0-16,0 0 5 15,0 0 4-15,0 0 1 16,-2-8 9-16,1 0 0 16,0-4-16-16,-2-3 0 0,0-2 0 15,0-2 1-15,2 4-2 16,-3 6 0-16,2 4 0 15,2 5 2-15,0 0 4 16,0 25-18-16,0 16-6 16,0 14 27-16,0 8 16 15,3-1 2-15,0-1-14 16,-2-5-8-1,2 1-2-15,-3 0 0 0,3-5 0 16,-3-8 0-16,2-12-1 16,-2-13-19-16,1-9-59 15,4-6-91-15,5-4-174 16</inkml:trace>
  <inkml:trace contextRef="#ctx0" brushRef="#br0" timeOffset="1709.0978">13335 13361 681 0,'2'-8'164'16,"16"-4"-97"-16,10 1-40 16,6 2-24-16,11 3-3 15,-1 5-1-15,-2 1-10 16,3 2-132-16,8 12-328 15</inkml:trace>
  <inkml:trace contextRef="#ctx0" brushRef="#br0" timeOffset="2081.1191">13833 13321 429 0,'-2'3'175'0,"2"-3"-42"16,0 0-22-16,8 0-55 15,16-8-45-15,14-3 4 16,16 2-11-16,12 1-2 16,-4 8-1-1,-4 4-5-15,-6 16-100 0,5 6-196 16</inkml:trace>
  <inkml:trace contextRef="#ctx0" brushRef="#br0" timeOffset="2274.1301">13858 13542 794 0,'0'-3'120'16,"6"-2"-36"-16,9 5-68 15,13 0-12-15,14 0-3 16,9 0-1-16,1 0 0 15,3 6-29-15,4 10-133 16,7-1-214-16</inkml:trace>
  <inkml:trace contextRef="#ctx0" brushRef="#br0" timeOffset="2994.1713">14732 13118 502 0,'2'0'150'0,"-2"0"-53"16,0 0-57-16,0 20-50 16,0 11-3-16,-4 12 29 15,-7 9-1 1,0-4-5-16,4-5 0 0,2-14-7 15,2-8-2-15,3-8 0 16,0-13 0-16,0 0 4 16,0 0 14-16,0-17 30 15,8-14-18-15,5-17-24 16,4-15-6-16,0-5-1 15,4 7-1-15,-4 20-2 16,-4 23 0-16,-2 18-4 0,0 8-1 16,1 22 5-16,-3 11-3 15,1 3 3-15,-7 1 4 16,0-4 1-16,-1-7-2 15,-2-7 4-15,0-6-5 16,0-8 3-16,0-8-1 16,0-5 2-16,0 0 5 15,2-8 5-15,1-16-3 16,7-17-4-16,5-11 1 15,5-6-7-15,4 1 0 16,3 14-5-16,-5 18 4 16,0 15-1-16,0 10-3 15,-1 15 1-15,0 19 1 0,-6 10-2 16,-7 6 3-16,-6-2 3 15,-2-4-7-15,2 0-28 16,5-5-50-16,13-3-23 16,12-5-31-16</inkml:trace>
  <inkml:trace contextRef="#ctx0" brushRef="#br0" timeOffset="3300.1888">15439 13329 591 0,'0'-33'160'16,"11"-5"-80"-16,10-5-13 16,6 3-37-1,2 3-25-15,1 12-2 0,-4 12-2 16,-3 12-3-16,-5 1-1 15,-9 17-1-15,-9 13-12 16,-5 5 6-16,-22 6 12 16,-9 0 7-16,-2-6-4 15,9-5 1-15,6-10-6 16,6-6-15-16,5-8-35 15,2-4-11-15,1-2-6 16,5-3-22-16,4-14-54 0,1-11-148 16</inkml:trace>
  <inkml:trace contextRef="#ctx0" brushRef="#br0" timeOffset="3445.1971">15583 13159 201 0,'27'0'220'0,"-5"5"-80"0,-7 25-84 16,-7 13-6-16,-7 6-3 16,-1 3 9-16,0-11-20 15,0-6-24-15,-2-12-7 16,-1-6-1-16,3-9-5 15,0-6-53-15,0-2-114 16,0 0-168-16</inkml:trace>
  <inkml:trace contextRef="#ctx0" brushRef="#br0" timeOffset="3781.2163">15261 12731 342 0,'-7'0'147'15,"4"0"-39"-15,-1 0-29 16,4 0 0-16,0 0-21 16,0 0-12-16,2 0-10 15,14 0-18-15,16 0-10 16,21-8 19-16,14-4-18 0,9-2-5 15,0 2-2-15,1 7 0 16,-6-1-7-16,-6 0-67 16,-11 6-122-16,-15 0-267 15</inkml:trace>
  <inkml:trace contextRef="#ctx0" brushRef="#br0" timeOffset="4140.2368">15738 12584 453 0,'19'0'156'15,"-1"0"-62"-15,3 0-28 16,0 3-6-16,1 3-22 0,-3 0-12 15,1 0-7-15,-2 3 0 16,-4-1-7-16,-3 4-5 16,-5 2-3-16,-2 3-4 15,-4 3-1-15,0 4 5 16,0 0 5-16,-6-6 6 15,-2 0 3-15,0-7-1 16,-1-2-10-16,-5 0-7 0,-7 1 0 16,-6 0 0-1,-9 4 0-15,-1 0 0 16,5-2 0-16,12-4 0 15,13 2 0-15,7 5-122 16,24 2-169-16</inkml:trace>
  <inkml:trace contextRef="#ctx0" brushRef="#br0" timeOffset="6686.3825">12035 14501 361 0,'-7'-35'124'15,"1"-2"-44"1,5 3 1-16,1 23-7 16,0 11-1-16,0 0-32 15,0 10-42-15,-4 25-18 0,-3 16 36 16,-4 16 7-16,1 4-6 15,5-6-10-15,5-11-2 16,0-5-1-16,10-11-4 16,1-10 1-16,-3-11-23 15,-4-9-49-15,3-8-80 16,0 0-102-16</inkml:trace>
  <inkml:trace contextRef="#ctx0" brushRef="#br0" timeOffset="6875.3933">11977 14417 543 0,'0'-12'139'0,"5"-2"-36"0,24-3-54 16,17-3-42-16,14 1-6 15,8 7-1-15,-4 8-1 16,-8 4 2-16,-8 1-10 15,-3 14-150-15,-6 2-272 16</inkml:trace>
  <inkml:trace contextRef="#ctx0" brushRef="#br0" timeOffset="7066.4042">12030 14704 660 0,'0'-5'124'0,"0"-3"-40"15,18-1-60-15,14 1-14 16,14-2-10-16,0 2-1 16,4 8-8-16,-2 0-124 15,-1 6-169-15</inkml:trace>
  <inkml:trace contextRef="#ctx0" brushRef="#br0" timeOffset="7435.4253">12431 14722 90 0,'-10'-8'652'16,"5"5"-567"-16,3 3-40 16,-1 0-38-16,1 20-20 15,0 10 12-15,-1 6 3 16,3-1-1-16,0-5 2 15,0-11-3-15,0-9-1 16,1-6-1-16,2-4-1 16,-1-4 9-16,-1-18 14 15,6-15-5-15,1-7-7 16,0-7-4-16,3 10 0 15,-3 10-1-15,-2 11-4 0,0 18 2 16,3 2-2 0,4 14-11-16,3 20 8 15,3 4 0-15,-6 11 5 0,-1 2 3 16,-4-5 0-16,3-5-1 15,-1-4-1-15,2-11-47 16,1-7-60-16,7-9-106 16,4-1-317-16</inkml:trace>
  <inkml:trace contextRef="#ctx0" brushRef="#br0" timeOffset="7761.444">12983 14927 618 0,'-14'0'205'0,"-10"0"-110"15,-4 0-33 1,-4 1-26-16,0 1-29 0,5-2-7 16,6 0 0-16,5-4 0 15,1-18 0-15,3-5 0 16,2-9 0-16,7-3 0 15,3 1 0-15,0 6 0 16,19 11-6-16,4 1-20 16,4 8-10-16,2 1-4 15,-7 8 23-15,-6 3 6 16,-9 0 13-16,-4 9-7 15,-3 5-4-15,0 3-2 16,-11 3 9-16,-2 2-20 0,4 3-67 16,9-2-83-16,3 2-369 15</inkml:trace>
  <inkml:trace contextRef="#ctx0" brushRef="#br0" timeOffset="7985.4568">13245 14400 566 0,'-1'-9'231'0,"-4"6"-127"16,0 3-38-16,-1 6-41 16,-1 25-27-16,-1 17 5 0,5 13-2 15,3 9 2-15,0-3-1 16,3-7 0-16,7-8-3 15,-4-3-35-15,-1-11-60 16,2-9-92-16,-3-1-169 16</inkml:trace>
  <inkml:trace contextRef="#ctx0" brushRef="#br0" timeOffset="8150.4662">13108 14691 466 0,'-4'-3'179'16,"4"1"-50"-16,10-2-45 0,24-4-58 15,15-9-17-15,7-1-6 16,2 3-3 0,-10 7-18-16,-4 8-131 15,-3 0-258-15</inkml:trace>
  <inkml:trace contextRef="#ctx0" brushRef="#br0" timeOffset="8558.4895">13772 14597 294 0,'-1'4'206'15,"1"-1"-87"-15,0-3-12 16,0 0-51-16,7 0-23 15,13 0-20-15,13 0-3 16,14 0 4-16,11 0-8 0,5 0-4 16,-5 0-1-16,-5 4-22 15,-5 6-147-15,-7 5-259 16</inkml:trace>
  <inkml:trace contextRef="#ctx0" brushRef="#br0" timeOffset="8746.5003">13783 14855 327 0,'0'0'389'0,"20"-7"-261"16,14-7-48-1,12 0-51-15,13-2-24 0,3 5-4 16,-1 4 0-16,-3 7-8 15,-3 0-85-15,11 0-202 16</inkml:trace>
  <inkml:trace contextRef="#ctx0" brushRef="#br0" timeOffset="11452.6551">14712 14273 315 0,'-9'-19'130'16,"-1"5"-22"-16,4 13-30 15,-3 1-34-15,-9 40-12 16,2 13 16-16,-2 16 4 16,9 9-10-16,7 1-3 15,2 5-9-15,5-4-7 0,2 5-5 16,1-2 1-16,1 0 7 15,-5-11-17-15,6-17-9 16,3-11 1-16,-2-19 1 16,-3-11-3-1,2-9-21-15,0-5-33 0,0 0-51 16,7 0-125-16</inkml:trace>
  <inkml:trace contextRef="#ctx0" brushRef="#br0" timeOffset="12356.7068">15008 14564 43 0,'-1'0'158'0,"-3"0"-83"15,4 16 22-15,-1 5 3 16,1 4-34-16,-2 5-11 16,0-1-15-16,-3 0-12 0,-2 2-7 15,-3-5-3-15,2-6-4 16,5-8-9-16,3-11-3 15,0-1 0-15,0 0 9 16,0-13 30-16,3-17-15 16,9-13-23-16,1-10-2 15,5-8-2-15,5-2 0 16,0 12-1-16,-3 12-1 15,-8 20 3-15,-9 13-1 16,-1 6-9-16,3 14-10 16,2 14 17-16,4 9 4 15,-4 2 0-15,-4 4 1 0,1-5-2 16,0-6 2-16,2-7-2 15,0-7 2-15,-1-10-2 16,-4-5 1-16,3-3-1 16,-1-3 8-16,3-20 7 15,4-15-11-15,7-12-3 16,2-11-1-16,5 4 1 15,3 8-3-15,-3 17 0 16,-8 22 0-16,1 10-7 16,-1 23-4-16,-2 18 11 15,0 12 3-15,1 0 2 0,-3 0 1 16,-1-6-3-1,7-6 2-15,-2-8 1 0,-5-2-4 16,-1-8-44-16,-4-3-67 16,2-1-122-16</inkml:trace>
  <inkml:trace contextRef="#ctx0" brushRef="#br0" timeOffset="12632.7226">15730 14639 481 0,'0'0'128'15,"0"0"-41"-15,0 6-37 16,0 16-28-16,0 8 12 15,0 5 2-15,0 7-11 16,0-4-11-16,0-1-5 0,0-5-6 16,-3-6 1-16,0-10 0 15,0-3-15-15,1-11-30 16,2-2-45-16,1 0-65 15,20-18-235-15</inkml:trace>
  <inkml:trace contextRef="#ctx0" brushRef="#br0" timeOffset="13243.7575">16033 14320 188 0,'-5'-12'154'0,"5"1"-51"16,0 4 13-16,0 4-38 16,0 3-24-16,0 3-30 15,3 29-26 1,5 15 13-16,-1 17 24 0,-4 5-6 15,-3-4-14-15,0-4-8 16,0-7-5-16,0-8 2 16,0-4-5-16,0-10-47 15,5-11-48-15,3-10-68 16,3-11-317-16</inkml:trace>
  <inkml:trace contextRef="#ctx0" brushRef="#br0" timeOffset="13411.7671">15870 14570 483 0,'3'-2'130'16,"13"-8"-32"-16,14-5-40 0,13-2-30 16,12 0-21-16,1 6-4 15,-2 11-3-15,-6 0-32 16,-3 11-79-16,7 13-183 15</inkml:trace>
  <inkml:trace contextRef="#ctx0" brushRef="#br0" timeOffset="14003.801">16481 14302 163 0,'-8'-6'283'16,"8"6"-188"-16,0 0-26 15,0 9-60-15,3 21-19 16,2 14 17-16,3 9 18 16,-3-1 1-16,1-3-11 15,-1-4-10-15,0-13-2 16,-2-12 0-16,-1-10-2 15,0-7-1-15,-2-3 8 16,0-4 31-16,0-17 16 16,0-10-46-16,0-15-7 0,0 0-1 15,3-6-2 1,9 6 0-16,0 11 1 0,1 11-1 15,-1 12-3-15,1 12-5 16,1 0-4-16,0 22 8 16,1 6 3-16,-5 5 1 15,-1-1 0-15,-1 0 1 16,-5-3 3-16,-1-2 1 15,-2-6-1-15,2-4-1 16,-1-6-1-16,2-7-1 16,-1-4 1-16,3 0 9 15,6-15 2-15,3-16-3 16,7-12-6-16,4-10-2 15,0-3 0-15,0 5-2 0,0 12 2 16,-7 17 1-16,-7 12-1 16,3 10 1-16,-1 20-8 15,2 20 6-15,0 12 3 16,-3 6 9-16,-3-1 3 15,-5-7-8-15,1-2-3 16,-2-10-1-16,3-6-13 16,6-6-49-16,1-5-12 15,11 0-161-15</inkml:trace>
  <inkml:trace contextRef="#ctx0" brushRef="#br0" timeOffset="14356.8212">17143 14589 529 0,'0'-19'149'0,"2"4"-68"16,17-1-21-16,5 1-48 15,6 3-11-15,-2 4-2 16,-1 8-1-16,-8 0-2 15,-5 18 4-15,-4 4-2 16,-9 4 2-16,-1 8 6 16,-4-2 4-16,-20 4 6 0,-6 3 3 15,-2-3 5 1,0 0-4-16,12-7-1 15,9-7-6-15,10-6 0 16,1-8 2-16,0-5-2 16,9-3-2-16,14 0 0 0,9-6-1 15,7-8-10-15,1-6 0 16,-2-1 0-16,-3 1-54 15,1 6-103-15,9-5-261 16</inkml:trace>
  <inkml:trace contextRef="#ctx0" brushRef="#br0" timeOffset="14686.8401">17528 13970 479 0,'0'0'120'15,"15"0"-39"-15,17 9-14 16,6 16-22-16,6 23 2 15,5 15 2-15,-1 10-16 16,-8 9-6-16,-13-4-10 16,-13 0-7-16,-12-3-3 15,-2-6 5-15,-14-6-5 16,-8-11-3-16,-1-12-2 0,2-11-12 15,12-15-33-15,6-11-31 16,3-3-54 0,20-8-57-16</inkml:trace>
  <inkml:trace contextRef="#ctx0" brushRef="#br0" timeOffset="15176.8681">18096 14594 427 0,'-4'-2'144'0,"3"-22"-40"16,1-12-22-16,0 1-23 15,12-5-27-15,12-5-16 16,8 4-12-16,0 7-3 15,0 13-3-15,-4 12 2 16,-7 9-6-16,-8 9 0 0,-9 22 0 16,-4 11 4-1,-11 8 5-15,-18-2-1 0,-7-6 2 16,2-7-2-16,9-7 1 15,7-12-3-15,5-5-9 16,7-6-15-16,-1-5-17 16,2 0-27-16,5-17-46 15,0-11-201-15</inkml:trace>
  <inkml:trace contextRef="#ctx0" brushRef="#br0" timeOffset="15333.8771">18282 14316 39 0,'4'13'381'15,"2"20"-236"-15,3 13-25 16,-3 5-26-16,-1-2-38 0,3-4-31 15,-5-2-17 1,2-10-5-16,-3-6 2 0,-2-8-28 16,0-6-81-16,-3-5-58 15,-2-4-246-15</inkml:trace>
  <inkml:trace contextRef="#ctx0" brushRef="#br0" timeOffset="15708.8985">17986 13892 342 0,'-10'-2'133'15,"3"0"-34"-15,3 1-26 16,4 1-17-16,0 0-13 15,0 0-12-15,0 0-7 16,0 0-10-16,9 0-4 0,16 0-1 16,17 0-1-16,14 0 12 15,13 0-6 1,2 0-10-16,-1 0-2 15,-5-7 1-15,-6 0-18 0,-11-4-51 16,-7 3-89-16,-5 1-316 16</inkml:trace>
  <inkml:trace contextRef="#ctx0" brushRef="#br0" timeOffset="15994.9149">18385 13718 550 0,'0'-2'137'0,"18"-1"-62"16,2 3-50-16,9 0-18 16,1 8-1-16,1 12 2 15,-3 3 0-15,-1 0-2 0,-6-5 1 16,-7 2 3-16,-6-8 7 15,-5 5 1-15,-3 0 0 16,0 4 3-16,-9 3 5 16,-7 1 1-16,-3 2-10 15,1-4-10-15,2-3-4 16,5-4-1-16,2 0-21 15,-1 0-75-15,5 8-127 16</inkml:trace>
  <inkml:trace contextRef="#ctx0" brushRef="#br0" timeOffset="32809.8766">12755 16182 237 0,'-6'22'118'16,"2"1"5"-16,0-14-22 16,4-9-28-16,0 0 6 15,0 0-5-15,-5-11-8 16,0-16-30-16,2-9-19 15,3-10-14-15,4-3-2 16,23 0-4-16,9 2-1 16,7 13-4-16,4 11-5 15,-4 13-4-15,-11 10 3 16,-9 10 0-16,-9 18 10 0,-14 8 0 15,-2 9-3 1,-22 2 11-16,-5-1 0 0,-1-4 0 16,1-6-1-16,1-11 0 15,9-11-5-15,4-10-23 16,6-4-34-16,8-18-38 15,1-20-87-15,10-13-145 16</inkml:trace>
  <inkml:trace contextRef="#ctx0" brushRef="#br0" timeOffset="32960.8853">12997 15906 133 0,'9'31'253'16,"0"7"-117"-16,-2 12-39 0,-2 5-23 16,3 1-19-16,1-1-28 15,2-1-20-15,3-9-1 16,3-13-12-16,4-5-76 15,-1-13-88-15</inkml:trace>
  <inkml:trace contextRef="#ctx0" brushRef="#br0" timeOffset="33178.8977">13399 15940 517 0,'0'-15'207'16,"0"3"-111"-16,13 1-35 0,10 0-44 16,11 3-20-16,7 6 1 15,4 2-4-15,0 0-91 16,-1 7-138-16</inkml:trace>
  <inkml:trace contextRef="#ctx0" brushRef="#br0" timeOffset="33377.9091">13435 16094 542 0,'0'1'180'15,"4"-1"-74"-15,16 0-37 0,11 0-47 16,12 0-1-16,5-8-11 15,2 2-6-15,-7 5-14 16,-3 1-80-16,1 1-173 16</inkml:trace>
  <inkml:trace contextRef="#ctx0" brushRef="#br0" timeOffset="33850.9362">14265 15833 278 0,'-3'-25'138'16,"0"7"-16"-16,2 6-26 15,0 7-10-15,1 5-14 16,0 2-36-16,0 27-39 16,0 18 4-16,0 13 27 15,-4 4 7-15,-1-1-18 16,2-6-9-16,2-8-5 15,1-5 0-15,-3-5-11 16,2-9-48-16,-1-8-56 0,2-10-22 16,0-10-164-16</inkml:trace>
  <inkml:trace contextRef="#ctx0" brushRef="#br0" timeOffset="34032.9466">14173 15839 517 0,'36'-26'144'15,"10"-4"-46"-15,11-3-53 16,3 1-29-16,6 4-11 16,-7 9-2-16,-6 14-3 0,-8 5-40 15,-13 12-93 1,-4 15-272-16</inkml:trace>
  <inkml:trace contextRef="#ctx0" brushRef="#br0" timeOffset="34216.9571">14353 16012 594 0,'16'-7'165'0,"9"-12"-98"15,5 3-37-15,4 2-25 16,2 7-5-16,6 7-10 15,1 0-102-15,1 8-174 16</inkml:trace>
  <inkml:trace contextRef="#ctx0" brushRef="#br0" timeOffset="34595.9788">14696 16034 715 0,'0'-11'144'16,"0"4"-99"-16,0 6-9 15,0 1-24-15,0 5-29 16,0 16 6-16,3 11 12 16,1-1 2-16,-1-4-1 15,-2-8-1-15,0-7 0 16,1-7-1-16,-2-5 2 0,0 0 7 15,4-9 3-15,-1-16-6 16,4-4-2-16,1-8-3 16,2-1-2-16,2 9 0 15,-1 6 1-15,-2 12-1 16,4 11-5-16,1 0-5 15,5 17 2-15,-1 12 9 16,-2 5 1-16,-5 1 0 16,-1-6 2-16,-3-3-4 15,1-3-14-15,4-5-34 16,-1 0-60-16,7-2-62 15,6 1-345-15</inkml:trace>
  <inkml:trace contextRef="#ctx0" brushRef="#br0" timeOffset="34908.9967">15331 16173 633 0,'-2'-3'215'15,"-14"-1"-123"-15,-10 0-28 16,-10 1-45-16,-7 0-19 15,-3-1 0-15,5-1 0 16,12-6 0-16,9-2 0 16,8-1 0-16,9-4 0 15,3-3 0-15,2 3 0 16,17-3 0-16,5 5-18 0,3 1-9 15,1 6 3 1,-5 9 8-16,-5 0 11 16,-4 4 1-16,-6 11-1 15,-8 4 3-15,0 4 0 0,-3 0-3 16,-6-3-40-16,6 0-64 15,3-5-115-15</inkml:trace>
  <inkml:trace contextRef="#ctx0" brushRef="#br0" timeOffset="35155.0108">15596 15500 708 0,'0'-6'153'16,"0"6"-67"-1,0 0-38-15,0 18-40 0,4 25-21 16,9 20 14-16,0 14 3 16,0-2 1-16,-1-2-2 15,-2-5 0-15,-2-6-7 16,-1-6-21-16,-4-8-30 15,-3-12-133-15,0-13-395 16</inkml:trace>
  <inkml:trace contextRef="#ctx0" brushRef="#br0" timeOffset="35319.0202">15518 15806 649 0,'49'-24'114'15,"12"0"-50"-15,3 4-47 16,-1 11-15-16,-5 9-1 15,-6 0-29 1,-5 12-104-16,-2 14-124 0</inkml:trace>
  <inkml:trace contextRef="#ctx0" brushRef="#br0" timeOffset="35908.0538">13652 16837 327 0,'0'3'183'16,"3"-2"-76"-16,39-1-20 16,39-8-8-16,44-19 3 15,51-13-33-15,26-4-11 0,14-5-17 16,17 3-13-16,-6-2-4 15,3-1 1-15,-4 12-1 16,-18 10-3-16,-9 10-9 16,-20 9-14-16,-22 3-17 15,-24 5-50-15,-31 0-59 16,-31 0-177-16</inkml:trace>
  <inkml:trace contextRef="#ctx0" brushRef="#br0" timeOffset="36528.0893">14123 17145 384 0,'-3'-8'180'0,"-24"6"-77"15,-1 2-7 1,-12 17-42-16,-6 26-19 16,-2 23 4-16,0 9 2 0,16 2-11 15,15 0-4-15,15-8-7 16,2-4-7-16,21-3-8 15,7-13-4-15,5-11 0 16,2-8 0-16,-2-6 0 16,-4-9 0-16,-2-6-24 15,1-9-67-15,2 0-88 16,1-10-255-16</inkml:trace>
  <inkml:trace contextRef="#ctx0" brushRef="#br0" timeOffset="37118.1231">14240 17340 456 0,'-1'0'143'16,"1"0"-79"-16,0 8-29 15,0 21-31-15,1 10 21 16,0 9 9-16,-1-5 4 16,0-6-18-16,0-9-8 15,0-9-3-15,0-9-3 16,0-7-2-16,0-3-1 15,0 0 8-15,0 0 9 0,0-7 11 16,0-10-19-16,0-7-6 16,0-6-6-16,14-5 0 15,2 0-3-15,3 7 1 16,1 8-1-16,-3 10 0 15,1 10-3-15,-5 0-3 16,-2 10 7-16,0 16 2 16,-6-1-1-16,-4 2 3 15,-1 0 1-15,0-1-2 16,1-10 0-16,1-6 0 15,2-6-1-15,-1-4-3 16,0 0 1-16,1 0 6 16,4-13 5-16,5-14-3 0,6-11-1 15,1-8-3-15,3-1 0 16,-2 11-4-1,-6 14 1-15,-3 15-2 16,-5 7-2-16,3 19-2 0,1 15 9 16,-1 5 3-16,1 5-3 15,-2-1 2-15,2-6-2 16,-2-4 0-16,0-1 0 15,-3-5-4-15,2-2-41 16,2-1-75-16,0-5-130 16</inkml:trace>
  <inkml:trace contextRef="#ctx0" brushRef="#br0" timeOffset="37374.1377">14849 17509 113 0,'-2'-7'553'16,"2"7"-453"-16,0 0-13 16,0 10-61-16,2 18-21 15,3 14 22-15,-2 12-4 16,-2-3-5-16,-1-3-10 15,0-12-4-15,0-9 0 16,-3-5-5-16,-2-11-33 16,4-3-68-16,1-6-89 15,0-2-292-15</inkml:trace>
  <inkml:trace contextRef="#ctx0" brushRef="#br0" timeOffset="37650.1535">15144 17227 646 0,'-3'-25'77'0,"3"11"35"16,0 14-36-16,0 0-56 15,0 31-25-15,10 19 6 0,1 17 10 16,-2 8 1-16,-5 2 0 16,-3-6-7-16,-1-2 0 15,0-7-1-15,0-10-14 16,-7-10-29-16,2-10-55 15,3-9-81-15,2-15-292 16</inkml:trace>
  <inkml:trace contextRef="#ctx0" brushRef="#br0" timeOffset="37796.1618">15025 17563 589 0,'12'-10'77'0,"30"-11"-53"15,17-3 2-15,13-1-21 16,-1 8-12-1,-4 8-92-15,-11 9-247 16</inkml:trace>
  <inkml:trace contextRef="#ctx0" brushRef="#br0" timeOffset="38392.1959">15596 17341 325 0,'-2'0'69'16,"2"18"6"-16,0 9 39 0,2 6-36 15,-2 2-22-15,0-3-16 16,0-5-14-16,0-4-8 15,0-8-8-15,0-8-4 16,-2-4 0-16,1-3 1 16,0 0 11-16,-2-5 16 15,1-11-24-15,0-5-1 16,2-5-6-16,0-6 1 15,11-5-4-15,6 4 1 16,4 4-1-16,-1 14-1 16,-9 4-2-16,0 11-1 15,-3 0-1-15,-2 0 1 16,-2 12 3-16,-2 7 1 0,-2 4 0 15,0 5 0-15,0-4 0 16,0-5 1-16,0-11-1 16,5-4-1-16,0-4-2 15,4 0 0-15,6-11 16 16,2-11 10-16,1-12-10 15,-1 0-5-15,-2 2 2 16,-1 2-3-16,-3 10-3 16,-2 11-2-16,1 9-2 15,5 2-4-15,-1 24 1 16,1 13 3-16,-3 9 3 15,-6 5 0-15,-3-3 0 0,0-8 1 16,0-9-11-16,2-3-39 16,-1-8-50-16,6 0-96 15,7-7-413-15</inkml:trace>
  <inkml:trace contextRef="#ctx0" brushRef="#br0" timeOffset="38743.216">16037 17522 520 0,'0'-17'152'16,"17"2"-101"-16,4-1 27 0,1 1-45 15,2 7-19-15,-4 5-8 16,-3 3-1-16,-2 0-2 15,-4 9-2 1,-3 7 1-16,-4 2-1 0,-4 3 6 16,-7 4 6-16,-9-1 10 15,-2 5-2-15,-2-2-3 16,0 0-8-16,4-4-2 15,2-1-2-15,7-5-4 16,7-5 0-16,-2-6-2 16,2-3-1-16,6-3-5 15,17 0 6-15,13-9 14 0,7-17-7 16,4-5-38-1,1-1-43-15,-3 4-84 16,-3 1-258-16</inkml:trace>
  <inkml:trace contextRef="#ctx0" brushRef="#br0" timeOffset="39133.2383">16404 16743 88 0,'-5'-5'380'16,"5"5"-270"-16,7 3-30 15,20 30-45-15,12 13 41 16,10 17 3-16,2 5-24 15,-3 3-17-15,-13 6-9 16,-9-2-9-16,-17 0 5 16,-9 2-19-16,-20-4-4 15,-16 2-2-15,-9-4 0 16,-3-10 0-16,3-12-7 15,6-18-72-15,10-16-125 0,12-13-367 16</inkml:trace>
  <inkml:trace contextRef="#ctx0" brushRef="#br0" timeOffset="39894.2818">12549 15637 208 0,'-14'0'101'15,"5"0"-16"-15,7 10 11 16,2-8-27-16,0-2-21 15,18 0-11-15,14 0 23 16,15-4 1-16,11-11-25 16,8-2-23-16,-4 1-8 15,3 2-3-15,-4 3-13 16,-7 1-76-16,-3 2-96 0</inkml:trace>
  <inkml:trace contextRef="#ctx0" brushRef="#br0" timeOffset="40236.3014">12968 15461 334 0,'-6'0'146'0,"0"0"-50"16,3 0-38-16,2 0-11 16,1 4-14-16,0-1-4 15,7 5-22-15,17 2 4 0,10 4 50 16,11-1-18-1,0 2-19-15,-7 0-12 0,-7 0-3 16,-7 1-5-16,-11-3 2 16,-6-2-1-16,-7-1-1 15,0 2 0-15,-9 2 0 16,-9 4 7-16,-9 3-1 15,-1 1-4-15,3 1-26 16,4 3-92-16,19 3-67 16</inkml:trace>
  <inkml:trace contextRef="#ctx0" brushRef="#br0" timeOffset="41141.3532">16913 15993 499 0,'-7'7'105'15,"7"-7"-11"-15,0 0-20 16,0 0-29-1,11 0-15-15,16 0-22 16,17-5 18-16,16-4-6 0,8-2-17 16,2 7-1-1,3 4-2-15,-2 0-52 0,-1 12-173 16,-5 10-342-16</inkml:trace>
  <inkml:trace contextRef="#ctx0" brushRef="#br0" timeOffset="41344.3648">17091 16216 484 0,'0'0'181'0,"0"0"-43"0,3 0-56 16,18 0-52-16,16 0-9 15,18-3 16-15,13-8-24 16,4 0-7-16,-4 5-5 16,0 6-34-16,-1 13-207 15</inkml:trace>
  <inkml:trace contextRef="#ctx0" brushRef="#br0" timeOffset="46307.6487">18847 16809 198 0,'0'-29'181'0,"0"12"-77"16,2 12 1-16,-2 5-71 16,-5 4-17-16,-23 28 6 0,-12 21 16 15,-9 24 14 1,2 12-19-16,14 4-4 0,20-10-8 15,13-5 4-15,3-12-6 16,18-9-2-16,-1-10-8 16,1-8-4-1,-4-10-2-15,1-5-2 0,-3-7 0 16,-1-4-14-16,3 0-92 15,2-2-74-15,1 0-258 16</inkml:trace>
  <inkml:trace contextRef="#ctx0" brushRef="#br0" timeOffset="48535.7761">14893 7091 99 0,'-3'-13'96'16,"3"1"-31"-16,0 3-6 15,0 4 0-15,0 0 4 16,0-2-11-16,0 6-10 15,0-2-3-15,0 3-5 16,0 0-6-16,0 0 5 16,0 0-6-16,0 4-17 15,0 21-29-15,5 17 25 0,-1 12 12 16,-3 12 7-16,-1-11-2 15,3-9-13-15,-1-7-6 16,3-7-2-16,0-9 2 16,-2-4-2-16,1-6-9 15,1-2-72-15,6-1-149 16</inkml:trace>
  <inkml:trace contextRef="#ctx0" brushRef="#br0" timeOffset="48904.7972">15103 7018 558 0,'0'-13'116'0,"5"-5"-40"16,16-11-44-16,10 2-16 15,3 3-12-15,-1 7 2 16,-4 17-2-16,-4 0-6 16,-5 21-5-16,-8 12 3 15,-7 5 6-15,-5 13 0 16,-10 2 0-16,-12 1 9 15,-4 1 1-15,4-5 6 16,4-13 3-16,6-8-2 0,9-12-3 16,3-7-8-16,0-6-7 15,7-4 0-15,12 0 1 16,4-7 8-16,9-13 9 15,2-2-9 1,0-1-25-16,-2 3-74 0,-1 8-75 16,-1 3-283-16</inkml:trace>
  <inkml:trace contextRef="#ctx0" brushRef="#br0" timeOffset="49128.81">15574 6883 578 0,'0'-10'176'16,"0"10"-54"-16,0 1-74 16,0 15-48-16,5 14-13 0,3 11 13 15,1 9 5-15,1 5-5 16,-2-7 2-16,-2-7 1 15,-2-4-10-15,-4-1-69 16,0-7-75-16,2-8-104 16</inkml:trace>
  <inkml:trace contextRef="#ctx0" brushRef="#br0" timeOffset="49280.8187">15688 7045 545 0,'20'-41'138'0,"3"2"-39"15,0 7-50-15,-1 6-26 0,-2 4-16 16,-3 9-6-16,-2 8-4 15,-2 5-57-15,-6 0-107 16,-6 20-245-16</inkml:trace>
  <inkml:trace contextRef="#ctx0" brushRef="#br0" timeOffset="49432.8274">15696 7047 466 0,'0'3'167'16,"1"-1"-74"-16,12 7-60 15,8 1-19-15,6 5 11 16,2 2-12-16,2-3-3 15,2 6-43-15,-4 3-170 0,7 4-106 16</inkml:trace>
  <inkml:trace contextRef="#ctx0" brushRef="#br0" timeOffset="49832.8503">16055 7084 0 0,'-1'-52'684'0,"1"19"-580"15,8-3-55-15,3 13-27 16,-3 16-17-16,0 7-7 15,-3 5-6-15,-5 20-4 16,0 7 9-16,-4 5-3 16,-10-8 10-16,4-7 1 0,4-11-3 15,5-9-11-15,1-2 12 16,0 0-3-16,0-8-2 15,0-9-11-15,0-3-20 16,1-3-4-16,11 4 2 16,5 9 10-16,4 5 13 15,0 5 5-15,2 8 10 16,-3 21 23-16,-2 8 8 15,-7 12 24-15,-5 9-8 16,-6 5-2-16,-6-2-8 16,-8-2-22-16,-7-7-6 15,1-13-6-15,-1-10-3 0,-3-12 1 16,-1-8-1-16,2-3-7 15,2-6-31-15,4 0-40 16,3 0-79 0,0-11-224-16</inkml:trace>
  <inkml:trace contextRef="#ctx0" brushRef="#br0" timeOffset="50908.9118">7601 7241 438 0,'-7'0'152'16,"5"-6"-68"-16,2-8-9 16,0-6-22-16,11-12-32 15,16-8-15-15,10-1-3 0,4-2-1 16,2 9-2-16,-8 17 1 15,-7 14-2-15,-10 3-1 16,-7 29-4-16,-11 16 3 16,0 10 5-16,-11 3 6 15,-10 11-3-15,0-5 2 0,1 2-2 16,6-6-1-1,6-5-2-15,8-9 3 16,0-5-5-16,11-9-1 16,7-10 1-16,-1-8 3 0,-2-12 1 15,1-2-1 1,-3-6 5-16,-2-20 5 0,4-8-3 15,-9-8-6-15,-6 0-2 16,0-1 3-16,-18 1-4 16,-18 5-7-16,-13 2-5 15,-10 6-13-15,2 5-11 16,9 5-8-16,14 9-36 15,19 6-48-15,15 4-257 16</inkml:trace>
  <inkml:trace contextRef="#ctx0" brushRef="#br0" timeOffset="51148.9256">8028 7161 522 0,'0'-27'130'0,"0"22"-6"16,0 5-48-16,0 0-59 16,10 17-35-16,5 20 8 15,8 15 14-15,2 6 0 16,-6 1-2-16,1-5 0 15,-4-7-16-15,-5-8-98 0,1-7-66 16</inkml:trace>
  <inkml:trace contextRef="#ctx0" brushRef="#br0" timeOffset="51316.9352">8153 7324 372 0,'1'-42'255'0,"12"5"-121"15,8-1-62-15,3 6-45 16,3 6-19-16,-2 9-7 15,-3 11-3-15,-4 6-14 16,-7 0-97-16,-8 16-83 16</inkml:trace>
  <inkml:trace contextRef="#ctx0" brushRef="#br0" timeOffset="51473.9442">8131 7342 437 0,'0'14'132'0,"11"-3"-61"15,11 1 6-15,8-1-1 16,10-1-34-16,1-4-25 15,-1-2-11-15,-3 1-6 16,-2 2-76-16,-5 4-214 16</inkml:trace>
  <inkml:trace contextRef="#ctx0" brushRef="#br0" timeOffset="51888.9679">8427 7306 669 0,'0'-21'130'0,"6"-3"-56"0,7 1-34 15,4 12-28 1,2 2-10-16,-1 5 0 0,0 4-2 16,-6 0-1-16,-7 1-3 15,-5 11 1-15,0-1-3 16,-8 4 0-16,-9-1 14 15,4-2 0-15,6-5-3 16,4-7-5-16,3 0-2 16,0 0 0-16,0-8 1 15,0-6-3-15,0-1-1 16,5-2 2-16,8 3-1 0,7 3-1 15,3 10 4-15,4 1 8 16,4 23 3-16,-2 23 2 16,-5 14 8-16,-7 15-2 15,-10 10 2-15,-7-2-9 16,0-7 11-16,-17-10-22 15,-4-16 0-15,-2-10 0 16,-4-11 0-16,1-11 0 16,2-4 0-16,9-3-49 15,15-4-112-15,10-4-320 16</inkml:trace>
  <inkml:trace contextRef="#ctx0" brushRef="#br0" timeOffset="52844.0225">19068 17071 355 0,'0'-15'182'0,"0"15"-120"0,5 21-42 16,0 15 37-16,-3 8 12 15,0 2-2-15,-2 3-26 16,0-3-18-16,0-4-12 15,0-3-2-15,0 0-4 16,-4-1-4-16,1-4 2 16,3-7-4-16,0-5-28 15,0-7-68-15,0-6-77 16,14-6-244-16</inkml:trace>
  <inkml:trace contextRef="#ctx0" brushRef="#br0" timeOffset="60067.4357">18154 16484 260 0,'-11'-2'113'0,"5"-4"-6"15,3 4-19-15,3-2-35 16,-1 3-3-16,1-1-10 0,0 2-12 16,0 0-2-16,0 0-8 15,6-2-9-15,13-3-2 16,8-5-1-1,13 4 4-15,6-2-5 0,3 8-4 16,5 0-1-16,3 0 1 16,2 0 2-16,0 7-6 15,-3-2 3-15,-7-3 0 16,0-2 3-16,-3 0-2 15,2 0 0-15,7-14 3 16,3-2-5-16,-4 0 6 16,-2 2-6-16,-6 7 3 0,-7 2-2 15,-3 4 0-15,1 1 1 16,-2 0 1-1,-1 0 0-15,4 0 4 16,1 0-8-16,-2 0 7 0,4 0 0 16,-2-4-4-16,4 0 3 15,5-4-6-15,-2 2 5 16,3-4-2-16,3 4-5 15,-4-1 11-15,0 4-11 16,-2 3 1-16,-2 0 9 16,-5 0-12-16,1 0 13 15,2 5-12-15,6-2 7 16,7-1 1-16,7-1-5 15,4-1 3-15,3 0-3 16,-7 0 5-16,-4 0-4 0,1 0 4 16,-4 0-5-1,-3 0 6-15,7-1-5 0,-1-11 3 16,8-4 2-16,1-2-6 15,1 1 2-15,-1 0 0 16,-3 3 0-16,-6 3 0 16,-3 2-1-16,-2 6 1 15,-4 1 2-15,-8 2-2 16,-1 0-1-16,-5 0 2 15,-5 5-1-15,-3 3 0 16,-1-4 1-16,-3 0-1 16,-3-3 1-16,-6-1 1 15,-3 0-6-15,-4 0-21 16,-7-8-47-16,0-6-92 0,0-1-304 15</inkml:trace>
  <inkml:trace contextRef="#ctx0" brushRef="#br0" timeOffset="60938.4855">18789 15152 464 0,'0'-15'140'15,"0"10"-41"-15,0 5-28 0,0 1-33 16,0 18-17-16,0 15 18 15,0 13-9-15,-1 14-18 16,-4 6-7 0,2 2-3-16,3 0-1 0,0-6-1 15,0-5 0-15,1-12-3 16,4-14-45-16,1-11-52 15,-2-10-65-15,3-6-295 16</inkml:trace>
  <inkml:trace contextRef="#ctx0" brushRef="#br0" timeOffset="61333.5081">19006 15237 518 0,'-6'-16'138'0,"6"3"-72"16,6 0 4-16,13-2-39 15,6-2-20-15,3 6-3 16,2 10-4-16,-1 1-3 15,-2 15 2-15,-9 14-1 16,-6 5 0-16,-9 4 2 0,-3 6 1 16,-9 3 1-16,-18 6 0 15,-7 1 4 1,0 5 1-16,3-3 0 15,10-10-3-15,11-6 6 0,6-15-2 16,4-8 0-16,0-7 0 16,10-7 3-16,7-3-1 15,8-3-3-15,4-14-5 16,11-8-7-16,-1 1-44 15,3-1-72-15,7 10-101 16</inkml:trace>
  <inkml:trace contextRef="#ctx0" brushRef="#br0" timeOffset="61691.5286">19459 15658 558 0,'-6'-35'122'15,"2"-8"-38"-15,-1-13-17 0,0-13-35 16,5-7-19-16,0-2-9 16,9 11-3-1,14 24-1-15,9 24-5 16,2 19-4-16,-1 14 3 0,2 26 3 15,-5 17-1-15,-14 12 3 16,-11 4 1-16,-5 1 3 16,-18-8 4-16,-6-11 13 15,2-14 2-15,4-13-3 16,6-13-2-16,2-11 0 15,-2-4-1-15,0 0-2 16,-2-8-9-16,-1-12-3 0,-2-6-7 16,6-8-39-16,6 8-56 15,5 6-142 1</inkml:trace>
  <inkml:trace contextRef="#ctx0" brushRef="#br0" timeOffset="62320.5646">19835 15465 202 0,'0'-2'186'16,"2"2"-52"-16,-2 0-43 16,0 3-51-16,0 19-26 15,0 12-4-15,3 9 28 16,0 3-3-16,1-2-17 15,-1-4-10-15,1-6-5 16,-2-5-2-16,0-11 1 16,-2-7 0-16,0-6-1 15,0-5-9-15,0 0-4 0,0-17 4 16,0-14-10-16,0-12-9 15,-2-13 8-15,-7-5 15 16,2 6 6-16,1 16 0 16,3 19 6-16,3 18 12 15,0 2-9-15,5 22-19 16,13 11 10-16,10 10 19 15,10-1 13-15,3 2-4 16,-1-9-8-16,-2-4-1 16,-4-8-7-16,-10-6-1 15,-11-10 3-15,-6-5 2 16,-4-2 14-16,1-16 11 15,0-13-16-15,-3-14-21 0,-1-13-6 16,-2-2 0-16,-11-8 0 16,-4-1-14-16,7 15-26 15,10 19-30 1,0 24-67-16,20 11-127 15</inkml:trace>
  <inkml:trace contextRef="#ctx0" brushRef="#br0" timeOffset="62834.594">20546 15175 182 0,'25'-12'62'0,"-15"3"32"16,-6 5 8-16,-4 2-5 15,0 2-9-15,0-2 2 16,0 0-2-16,0-5-17 15,0-4-33-15,-8-6-8 16,-2-1-8-16,-6-2-5 16,0 3-7-16,-5 4 0 15,-3 1-6-15,2 2-2 16,4 4-2-16,5 5 2 15,3 1-1-15,3 0-1 16,1 21-4-16,-1 11 1 16,0 15 2-16,3 13-1 0,3 4 1 15,-1 5 1-15,2-1 0 16,0-5 1-16,0-5-3 15,2-7 3-15,5-8 2 16,4-6-3-16,-1-3 3 16,2-3-2-16,-3-5 0 15,2-5 1-15,-2-5-1 16,0-5 0-16,-4-7 0 15,0-2-9-15,0-2-27 16,2 0-29-16,6 0-79 16,10-6-127-16</inkml:trace>
  <inkml:trace contextRef="#ctx0" brushRef="#br0" timeOffset="63109.6097">20780 15373 376 0,'0'-2'196'0,"0"2"-122"16,0 5-17-16,-5 17-29 15,-5 12 1-15,-1 13 11 16,2 7-4-16,1 1-17 15,1-3-10-15,0-8-5 0,1-9-1 16,2-10-1-16,2-8 1 16,1-13-14-16,1-4-32 15,-1 0-29 1,-1 0-18-16,2-14-141 0,0-7-162 15</inkml:trace>
  <inkml:trace contextRef="#ctx0" brushRef="#br0" timeOffset="63272.619">20771 15401 486 0,'4'-17'182'16,"16"-4"-84"-16,4-5-41 0,10 0-43 16,-1 3-7-16,-3 11-9 15,-6 12-1 1,-4 0 3-16,-2 8-22 15,-6 15-66-15,-4 4-82 0</inkml:trace>
  <inkml:trace contextRef="#ctx0" brushRef="#br0" timeOffset="63442.6287">20771 15580 576 0,'0'0'141'15,"11"-6"-62"-15,13-6-53 16,10 0-23-16,2 2 0 15,-4 7-43-15,-7 3-84 16,-7 8-232-16</inkml:trace>
  <inkml:trace contextRef="#ctx0" brushRef="#br0" timeOffset="63604.638">20720 15751 404 0,'0'5'235'16,"0"-3"-143"-16,11-2-13 15,5 0-40-15,9-4-17 16,5-12-11-16,2 0-7 15,1-2-53-15,-1 5-102 16,6 2-312-16</inkml:trace>
  <inkml:trace contextRef="#ctx0" brushRef="#br0" timeOffset="64059.664">21101 15015 454 0,'-2'-13'132'0,"2"10"-46"16,0-1-9-16,0 0-30 16,0 4-29-16,9 0-13 15,8 0-10-15,7 0 6 16,6 0 6-16,-2 0 4 15,-2 5 10-15,-2 3-3 0,1 0-6 16,1 2 1-16,-7 1-5 16,-3 0-2-16,-2 2-6 15,-2 1 0 1,-1 10 0-16,-2 6 2 0,0 3-3 15,-5 6 4-15,1 2-1 16,-3 5 2-16,2 2 5 16,-3 0 3-16,1-1-3 15,-1 5-3-15,-1-3 2 16,0 3-2-16,-3 1 0 15,-8 0-4-15,-2-7 5 16,3-11-3-16,1-15-4 16,3-11 3-16,5-6-3 0,1-3 4 15,0 0-2 1,-3-3-6-16,-2-13-13 15,-7-3-44-15,-2-7-121 16,0-1-421-16</inkml:trace>
  <inkml:trace contextRef="#ctx0" brushRef="#br0" timeOffset="67336.8515">21911 16445 469 0,'34'-5'107'15,"16"-11"-14"1,4-4-54-16,2 6-31 15,-4 1-4-15,-8 9-31 16,-1 4-183-16</inkml:trace>
  <inkml:trace contextRef="#ctx0" brushRef="#br0" timeOffset="69502.9754">22837 16472 192 0,'-7'0'126'16,"7"0"18"-16,0 0-32 16,0 0-36-16,0 0-20 15,0 0-8-15,0 0-4 16,5-2-9-16,27-5-4 15,32-3-23-15,35-2 28 16,21-3-12-16,2 4-16 0,-13 2-7 16,-22 1 0-1,-19 5 0-15,-14 3-20 16,-14 0-67-16,-12 9-90 15,-1 8-374-15</inkml:trace>
  <inkml:trace contextRef="#ctx0" brushRef="#br0" timeOffset="70027.0053">22931 16941 326 0,'-1'-11'164'0,"1"5"-80"15,0-3-15-15,3-1-19 16,13 0-25-16,7-2-6 15,14-2 0-15,2 3-4 16,0 7-1-16,-5 4-5 16,-8 0-3-16,-11 5-7 15,-9 17 1-15,-6 7-1 0,-13 10 3 16,-16 4 6-16,-15 1 3 15,-4 4 4-15,-1-3 0 16,2-1-9-16,12-8 2 16,13-6-6-16,12-5 0 15,8-8 0-15,2-6 1 16,0-6 3-16,0-5 2 15,12 0 3-15,16-2-1 16,15-13 2-16,10-2-9 16,5-2-22-16,-2 13-71 15,0 6-107-15</inkml:trace>
  <inkml:trace contextRef="#ctx0" brushRef="#br0" timeOffset="70369.0249">23432 17137 480 0,'-3'-12'147'0,"3"0"-57"16,0-4-13-16,4-4-40 15,11-1-19-15,6 1-6 16,6 0-8-16,-3 11 0 15,-4 6-5-15,-3 3-3 16,-7 12 2-16,-5 17 1 0,-5 12 1 16,-5 1 3-1,-12-1 5-15,-7-5 18 16,-2-4 2-16,-2-6 0 15,-1-6-9-15,-1-6 0 16,2-7-4-16,0-2-7 0,8-5-4 16,6 0 0-16,1-7-4 15,5-12 0-15,0-9-28 16,6-6-45-16,2 4-77 15,20 3-250-15</inkml:trace>
  <inkml:trace contextRef="#ctx0" brushRef="#br0" timeOffset="84055.8077">23144 12797 125 0,'17'-8'71'16,"-10"8"-29"-16,-4 22 53 15,-3 39 2-15,0 42-3 16,-9-5-13-16,-13 17-17 15,-8 13-11-15,-6 15-5 0,-1 7-6 16,5 14-24-16,-1 3-11 16,10-3-5-16,1-10-2 15,3-18 0 1,3-22 2-16,2-29-1 0,8-28 1 15,3-25-6 1,1-23-31-16,1-9-62 0,1-26-13 16,0-23-274-16</inkml:trace>
  <inkml:trace contextRef="#ctx0" brushRef="#br0" timeOffset="84453.8305">22871 13300 204 0,'-12'21'39'0,"4"-9"21"16,7-6 44-16,1-6-23 15,0 0 16-15,12-10-36 16,14-23-31-16,11-14 22 16,8-16-27-16,1-10-15 15,-2 0-7-15,-4-1 0 16,1-1 2-16,-2 2-1 15,-5 7 0-15,-8 19-4 16,-13 22 10-16,-10 18 27 16,-3 7-8-16,5 27-25 0,2 24-14 15,4 25 13-15,9 12 5 16,-2 2-2-16,5-6-3 15,7-8 0-15,2-14-2 16,-3-11 3-16,-6-14-5 16,-8-11-42-16,-5-8-86 15,-9-9-105-15</inkml:trace>
  <inkml:trace contextRef="#ctx0" brushRef="#br0" timeOffset="85339.8812">20892 11687 198 0,'6'-12'172'0,"0"7"-35"0,0-1-40 16,3-1-30-16,4-9-18 15,9-4-22-15,6-6-15 16,7 0-9-16,-1 3-1 15,-4 3-2-15,-10 5 1 16,-8 10 0-16,-8 2-2 16,-4 3 0-16,0 0 3 15,0 0 2-15,0 0 2 16,0-3 8-16,2-5 13 15,2-6 0-15,2-5-22 16,1-8-4-16,2-2-1 16,0 2 1-16,2 4 0 0,-2 6-4 15,0 11 2-15,1 6-2 16,6 0-7-16,4 17 0 15,2 12 6-15,-3 5 2 16,-2 1 0-16,-2 3 1 16,-6-1 1-16,-9 8 0 15,0 3 2-15,-24 0 2 16,-10 5 2-16,-7-8 0 15,-6-4-2-15,2-11-1 16,8-9 2-16,4-10-1 16,8-10-1-16,4-1 2 15,2-8-5-15,5-16-17 16,5-10-41-16,9-7-50 15,13-1-132-15</inkml:trace>
  <inkml:trace contextRef="#ctx0" brushRef="#br0" timeOffset="85545.893">21246 11427 369 0,'0'0'202'0,"0"0"-84"15,0 15-47-15,7 11-50 16,4 11 25-16,0 18-6 15,-2 3-23-15,-2 5-14 0,-2 6 1 16,1-8 0-16,5-9-18 16,-1-2-99-16,9-9-97 15</inkml:trace>
  <inkml:trace contextRef="#ctx0" brushRef="#br0" timeOffset="85780.9064">21513 11463 347 0,'0'-17'286'0,"13"1"-217"16,17-4-9-16,18 0-34 15,7 3-16-15,0 11-8 16,-10 6-1-16,-8 0-2 0,-12 21-36 16,-6 8-104-16,-4 5-296 15</inkml:trace>
  <inkml:trace contextRef="#ctx0" brushRef="#br0" timeOffset="85968.9172">21569 11767 600 0,'3'0'179'16,"17"0"-77"-16,14-11-68 16,6-3-8-16,5-2-17 15,-6 2-7-15,-2 4-2 16,-5 5-25-16,5 5-105 0,5 0-244 15</inkml:trace>
  <inkml:trace contextRef="#ctx0" brushRef="#br0" timeOffset="86642.9557">22347 11025 439 0,'1'-7'132'0,"-1"4"-18"15,-8 3-21-15,-21 28-58 16,-15 26-22-16,-7 25 10 16,4 9 11-16,16 1-11 0,20-10-14 15,11-14-6 1,23-4 1-16,9-10 0 15,6-9 0-15,-1-12-1 16,-5-9 2-16,-7-13-1 0,-3-8 3 16,-7-13-1-16,-5-15-3 15,-10-6-3-15,-5 0-5 16,-25 2 0-16,-4 3-2 15,-3 6 2-15,1 3-10 16,8 1-19-16,8 5-31 16,6 4-51-16,11 1-77 15,3 3-232-15</inkml:trace>
  <inkml:trace contextRef="#ctx0" brushRef="#br0" timeOffset="87257.9909">22652 11483 447 0,'0'-3'168'0,"0"3"-84"15,0 0-30-15,0 20-46 16,0 9-16-16,0 4 15 0,0 2 9 15,0-6 0-15,0-4-7 16,0-8-5-16,0-10-2 16,0-3-1-16,0-4 3 15,0 0 12-15,2-10 12 16,5-15 12-16,3-13-29 16,1-13-11-16,5-4 1 15,1 3 1-15,0 9-2 16,-4 17 0-16,-5 14-2 15,2 12 0-15,-3 12-7 16,3 25 1-16,-5 15 3 0,-5 3 3 16,0 2 1-1,0-11 1-15,2-13 0 0,3-13 0 16,0-9 1-16,0-11 0 15,1 0 2 1,-1-9 12-16,4-15 11 16,2-15-10-16,1-4-11 0,-1-6-3 15,4 1-1-15,-8 9 1 16,3 13-1-16,-3 18 0 15,-2 8-1-15,4 21-9 16,1 17 4-16,1 8 4 16,-7 4-1-16,-2-4 1 15,-1-9-10-15,-1-8-32 16,0-4-56-16,3-7-58 0,6-6-185 15</inkml:trace>
  <inkml:trace contextRef="#ctx0" brushRef="#br0" timeOffset="87532.0066">23295 11126 522 0,'-3'-1'173'0,"1"1"-50"0,-1 0-56 15,-2 22-50 1,-5 21-16-16,0 17 11 16,-4 11 11-16,-1-2-4 15,3-3-16-15,-2-8 0 0,2-6-1 16,2-7-3-1,0-12 1-15,3-4-24 0,3-9-25 16,4-5-62-16,4-9-27 16,20-6-277-16</inkml:trace>
  <inkml:trace contextRef="#ctx0" brushRef="#br0" timeOffset="87858.0252">23574 11318 474 0,'-17'-14'191'16,"-1"6"-99"-16,-10 4-32 0,-2 4-37 16,9 0-11-16,7 18-8 15,11 8-2-15,3 6-5 16,10 3 4-16,11 1 5 15,7-1 6-15,-3-4-10 16,-2-2-1-16,-2-5-1 16,-5-2 0-16,-4-4 0 15,-6-3-1-15,-6-2 0 16,0-4-2-16,0-4 2 15,-7-2 1-15,-10-3 4 16,-3 0 5-16,-5 0-4 0,0-2-21 16,-5-9-59-1,8-4-81-15,11-2-196 0</inkml:trace>
  <inkml:trace contextRef="#ctx0" brushRef="#br0" timeOffset="88266.0486">23667 10940 588 0,'0'-4'127'0,"0"-3"-14"15,3 2-33-15,17-4-41 16,9-4-34-16,8 5 0 0,4 1-4 16,-7 7 1-1,-7 0 0-15,-7 5-2 16,-9 14-1-16,-3 6-1 15,-8 7-2-15,0 7 2 0,-9-2 3 16,-7-1 2-16,0-4-2 16,-3-1 3-16,5-6 2 15,5-8-3-15,9-5 1 16,0-5 0-16,9-5 5 15,11-2 12-15,4 0-7 16,9 0-14-16,-1-3 0 0,-1-7 0 16,-2 3 0-1,-4 6-41-15,2 1-116 16,5 5-327-16</inkml:trace>
  <inkml:trace contextRef="#ctx0" brushRef="#br0" timeOffset="90598.1819">22468 12233 54 0,'-5'0'27'15,"3"0"10"-15,0 0-16 16,2 0-10-16,0 0-2 16,0 0-3-16,0 0-6 15,0 0-21-15,0 0-24 16,0-5-38-16</inkml:trace>
  <inkml:trace contextRef="#ctx0" brushRef="#br0" timeOffset="91010.2055">22581 12182 16 0,'7'-6'72'0,"1"0"-26"15,1-2-15-15,-1 1 9 16,0-1 15-16,0 0-9 16,-5 2 15-16,2 2 1 0,-5 1-22 15,0 3-9-15,0 0-6 16,0 0-6-16,0 0-8 15,0 0 1-15,0 0 1 16,0 0 12-16,-2 0 7 16,-6 0-3-16,-3 0-18 15,-3 0 6-15,3 0 1 16,1 0-6-16,2 0 11 15,1 0-6-15,-2 0-3 16,3 0 0-16,3 0-2 16,0 0-3-16,3 0-1 0,0 0-6 15,0 0-2-15,0 0-5 16,0 0-10-16,0 7-90 15,0 7-67-15</inkml:trace>
  <inkml:trace contextRef="#ctx0" brushRef="#br0" timeOffset="92050.265">24420 10769 71 0,'7'-15'137'15,"3"1"-43"-15,0 3-3 16,0 0-26-16,-6 1-19 16,-4 7 1-16,0 1 3 0,-1-1-8 15,-11-1-13-15,1-3-10 16,-3 5-10-16,0 0 2 15,2 0 7-15,0 2 6 16,-1 0 3-16,-2 0 7 16,-3 0-15-16,2 9-1 15,-1-1-1-15,3 3-2 16,0 4-2-16,1 11-6 15,2 16-4-15,2 15 2 16,-2 18 8-16,1 9 0 16,2 0-3-16,4 5-4 15,4-8-2-15,0-3-2 16,6-6-1-16,1-6 0 0,2-3 1 15,0-14 1-15,0-8 1 16,0-10-1-16,0-12-1 16,-2-5 0-1,-3-9 1-15,-1-5 0 0,-1 0 0 16,2 0-5-16,4-4-1 15,7-10-6-15,3 0-25 16,2-1-45-16,4-2-62 16,3 2-94-16</inkml:trace>
  <inkml:trace contextRef="#ctx0" brushRef="#br0" timeOffset="92325.2807">24523 11137 599 0,'0'0'115'0,"0"0"-54"15,-4 27-46-15,1 10-22 16,-1 11 25-16,0 4 9 15,-1-3-9-15,0-9-12 16,-1-2-2-16,2-4-2 16,-1-8 1-16,3-5-5 15,1-4-48-15,1-6-49 16,5-5-46-16,13-6-261 15</inkml:trace>
  <inkml:trace contextRef="#ctx0" brushRef="#br0" timeOffset="92526.2922">24469 11122 463 0,'9'-12'208'0,"15"-4"-144"15,14-2-31-15,7-4-3 16,0 1-22-16,-1 5-4 15,-6 4-2-15,-5 10-2 16,-3 2-10-16,-5 4-80 16,-5 19-109-16</inkml:trace>
  <inkml:trace contextRef="#ctx0" brushRef="#br0" timeOffset="92686.3014">24548 11332 493 0,'26'-8'127'15,"1"-2"-44"-15,0 0-51 16,-1 2-24-16,-3 4-6 16,-2 4-24-16,-2 0-124 15</inkml:trace>
  <inkml:trace contextRef="#ctx0" brushRef="#br0" timeOffset="92855.311">24536 11540 491 0,'0'0'206'0,"17"-3"-45"15,14-11-121-15,8-6-17 16,2 4-16-16,-3 2-5 16,-2 4-2-16,-7 6-16 15,0 1-77-15,1 3-115 16</inkml:trace>
  <inkml:trace contextRef="#ctx0" brushRef="#br0" timeOffset="93350.3394">24793 10780 326 0,'0'-2'183'15,"0"2"-98"-15,0 0-42 16,0 0-26-16,2 0 2 16,10 0 26-16,9 0-15 15,9-3-16-15,6-5 9 16,-2-3 2-16,-2-2-4 15,-5 2-4-15,-2 1-1 16,-10 2 2-16,-4 4-5 0,-6 4-7 16,-3 0-1-16,-2 0-3 15,0 22-9-15,0 17 3 16,0 14 8-16,0 9 8 15,0 9 3-15,2 5-3 16,13 5-4 0,7 2-3-16,7-1-1 0,3-1 22 15,-6-10-9-15,-9-11-12 16,-10-11-3-16,-7-9 0 15,0-9-1-15,-16-7 4 16,-9-4 3-16,-4-6-8 16,-1-4 0-16,-1-5 0 15,5-2 0-15,7-3 0 0,6 0 0 16,4 0 0-16,2-3-84 15,-1-2-168-15</inkml:trace>
  <inkml:trace contextRef="#ctx0" brushRef="#br0" timeOffset="98683.6444">19407 17166 274 0,'-15'11'104'15,"1"-5"17"1,11-3-31-16,3-3-34 0,0 0-14 16,0 0-7-16,8 0-16 15,8-17-17-15,7 0 2 16,12 0-2-16,7 5-3 15,-4 7-2-15,-2 5 0 16,-10 2-1-16,-11 18 4 16,-6 0-1-16,-4 6-1 15,-5 7 3-15,0 9 6 16,-9 6 1-16,-14 5 15 15,-3 4 7-15,8-7-2 16,6-7-6-16,9-13-2 16,3-11-5-16,0-6 0 0,0-7-7 15,4-6 1-15,0 0-1 16,9 0-1-16,11-14 6 15,17-6-8-15,14-3-18 16,-4 5-43-16,-5 7-93 16,-11 10-193-16</inkml:trace>
  <inkml:trace contextRef="#ctx0" brushRef="#br0" timeOffset="99230.6757">20105 17022 409 0,'-13'-12'131'15,"9"1"-33"-15,1 4-7 16,3 5-19-16,0 2-48 16,0 9-37-16,0 31 21 15,0 18 21-15,4 11-5 16,2-1-15-16,1-3-5 15,4-8 1-15,-1-7 1 16,-2-5-11-16,-1-10-53 16,-2-6-105-16,1-4-29 0</inkml:trace>
  <inkml:trace contextRef="#ctx0" brushRef="#br0" timeOffset="99397.6852">19986 17319 244 0,'0'-12'273'0,"0"4"-199"15,15-4-42-15,6-5-11 16,15-1-18-16,8 0-1 0,8 1-3 16,3 7-81-1,4 5-251-15</inkml:trace>
  <inkml:trace contextRef="#ctx0" brushRef="#br0" timeOffset="99825.7097">20551 17079 416 0,'-7'-27'228'16,"7"-4"-177"-16,12 3 15 16,12-3-37-16,2 8-14 15,-2 3-3-15,0 8-4 0,-1 10-5 16,-5 2-2-16,0 3-1 15,-4 18 0-15,-4 8 3 16,-10 7 3 0,-5 12 1-16,-25 10-2 15,-11 6-3-15,-4-1 1 0,7 0-3 16,16-9 0-16,10-14-2 15,12-6 1-15,0-10-1 16,15-7 1-16,4-7 4 16,9-5 6-16,6-5-2 15,10 0-3-15,-3 0-2 16,-8-9 1-16,-13-2 1 0,-13 1 0 15,-7 0 3 1,0-4-4-16,-7-2-7 16,-17-9-9-16,-10-2-6 15,-12-10-8-15,-2-8-13 0,2-5-36 16,7 5-23-1,14 10-119-15</inkml:trace>
  <inkml:trace contextRef="#ctx0" brushRef="#br0" timeOffset="100142.7279">20843 16740 450 0,'0'-12'148'16,"5"12"-105"-16,23 0 11 15,11 20 8-15,12 26-8 16,12 12-15-16,-6 17-10 15,-11 2-6-15,-17-4-5 16,-21-1-3-16,-8-6-3 16,-13-6 0-16,-10-8-6 15,-2-14-1-15,2-11 0 16,1-8 0-16,1-7-14 15,3-5-42-15,7-1-121 16,7-5-333-16</inkml:trace>
  <inkml:trace contextRef="#ctx0" brushRef="#br0" timeOffset="101617.8122">21888 15998 268 0,'-13'0'150'16,"10"2"-44"-16,0 1-34 15,3-3-20-15,0 2-7 0,3-2-18 16,12 0 10 0,21-3 19-16,22-11-25 0,11-3-20 15,3 5-6-15,-13 2-2 16,-14 4-1-16,-17 5-50 15,-11 1-204-15</inkml:trace>
  <inkml:trace contextRef="#ctx0" brushRef="#br0" timeOffset="102095.8396">22802 15375 399 0,'-10'-13'213'15,"5"13"-144"-15,0 0-27 16,5 13-49-16,0 24 35 15,0 17 38-15,10 16-14 16,4-1-26-16,-1-2-10 16,-3-9-8-16,-4-9-5 15,2-2 0-15,-2-11 1 16,-4-7-20-16,1-9-72 15,-3-4-103-15,0-3-344 16</inkml:trace>
  <inkml:trace contextRef="#ctx0" brushRef="#br0" timeOffset="102500.8627">23043 15441 572 0,'0'-29'78'0,"20"7"-2"16,-2 5-19-16,-4 7-32 16,-6 9-15-16,8 1-5 15,-2 4 0-15,7 13-2 16,3 1 1-16,0 3-1 15,3-5 0-15,-3 3 0 0,-6-3-3 16,-5-1 1-16,-5 2-2 16,-8 6 3-16,0 4 3 15,-20 12 5-15,-12 4 6 16,-12 6-1-16,2-5-5 15,9-4-1-15,13-6-1 16,14-5 7-16,6-6 1 16,0-5-4-16,1-4-2 15,6-6-1-15,0-2-4 16,-1-5-1-16,4-1 1 15,10 0 4-15,9 0-10 16,8-12-47-16,2 0-82 16,4 3-210-16</inkml:trace>
  <inkml:trace contextRef="#ctx0" brushRef="#br0" timeOffset="102851.8828">23514 15744 439 0,'-3'-49'278'0,"1"-3"-178"16,2 3-33-16,5-5-32 16,-1 4-20-16,5 8-8 15,6 16-4-15,4 11-3 0,3 10-3 16,4 5-1-16,5 13 2 15,0 16 1 1,-1 13 0-16,-12 4 1 16,-7 4 2-16,-11-2 3 0,0 2 14 15,-18-3 5-15,-4-6 2 16,-3-9-12-16,1-4-14 15,6-13 0-15,0-8 0 16,5-7 0-16,-2 0 0 16,0-7 0-16,3-17 0 15,-3-13 0-15,5-10-15 16,1-13-139-16,7-2-599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2T13:42:57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5070 2844 30 0,'0'-9'84'16,"0"-1"-10"-16,0-2 7 15,0-3-6-15,0 3-18 16,-2 3 22-16,2 4-7 15,0 2-19-15,0 3-22 16,0 0-7-16,0 0 3 16,0 0 5-16,0 2-2 15,0 27-20-15,0 22-10 16,0 22 22-16,0 19 9 0,-3 5-7 15,-9-1-10-15,1-10-6 16,6-14-5-16,1-17-1 16,2-14 0-16,0-11 0 15,2-11-16 1,0-11-30-16,0-8-39 0,0 0-43 15,13-15-114-15</inkml:trace>
  <inkml:trace contextRef="#ctx0" brushRef="#br0" timeOffset="510.0292">5020 2672 392 0,'0'0'178'16,"0"-1"-106"-16,2 1-35 0,3 0-22 15,5 0-14 1,11 0-6-16,15 0 8 0,17 0 38 16,11 0-11-16,0-1-18 15,0 1-9-15,-4 0-1 16,-3 2 1-16,-2 3 2 15,-10-2-5-15,-11-3-6 16,-10 0 4-16,-6 0 1 16,-4 0 1-16,-6 0 1 0,-2-3 3 15,5-7 0 1,2-4-3-16,6-1 1 15,-4 4 2-15,-1 3-7 16,-11 6 5-16,-3 2-1 16,0 0-2-16,0 0-5 0,0 10-4 15,-3 5 8-15,1 6 5 16,-3 8 14-16,-2 17 4 15,0 14-3-15,1 13-2 16,3 21-8-16,1 10 19 16,2 7-15-16,0-7-1 15,0-11-8-15,9-15-2 16,4-16 2-16,3-13 12 15,-5-15-9-15,-7-16-4 16,1-7 1-16,-5-7-6 16,0-4-44-16,0 0-86 15,0 0-220-15</inkml:trace>
  <inkml:trace contextRef="#ctx0" brushRef="#br0" timeOffset="878.0503">4965 3601 138 0,'0'8'119'0,"2"1"-8"15,11 1 9 1,6-3-34-16,6-4-12 0,7-3-6 15,6 0-15-15,13 0-15 16,8-5-14-16,7-7-6 16,6-3-8-16,-6 1-7 15,-4 2-1-15,-10 1 1 16,-9 0-1-16,-8-1-4 15,-7 3-24-15,-9 2-46 0,-3 6-78 16,-2 1-333 0</inkml:trace>
  <inkml:trace contextRef="#ctx0" brushRef="#br0" timeOffset="3690.2111">4722 1045 274 0,'-4'0'211'15,"4"0"-97"-15,0 0-32 16,0 0-26-16,0 0-18 0,-6 3-21 16,-12 11-13-16,-16 9-3 15,-12 6 4-15,-7 5 10 16,5-1 0-16,15-1-10 15,17-4-4-15,8-5-1 16,8-3-1-16,8-3-7 16,26 0 4-16,14 1 1 0,16-4 2 15,1-5-11 1,-5-3-9-16,-13 2-3 15,-22 4 9-15,-18 5 7 16,-7 9 0-16,-16 4 7 16,-15 6 6-16,-11-4 5 15,-4-1 11-15,3-7-8 0,-1-7-7 16,8-10 0-16,8-7-2 15,8 0-9-15,15-19-41 16,7-8-55-16,40-4-263 16</inkml:trace>
  <inkml:trace contextRef="#ctx0" brushRef="#br0" timeOffset="4034.2308">5059 1062 435 0,'-1'-6'212'0,"1"6"-107"16,0 0-31-16,0 0-50 16,0 7-30-16,0 20-17 15,0 14 20-15,1 11 7 16,0 4 3-1,-1-2-3-15,0-3-2 0,0-5-1 16,3-5-2-16,-3-7 1 16,2-10 1-16,-2-4-1 15,5-8 0-15,0-7-1 16,0 0 0-16,2-5 1 15,10 0 4-15,8 0 7 16,9-8 2-16,7-13-1 0,6-6-5 16,2 0-19-1,-5 7-40-15,-10 6-75 16,-7 14-142-16</inkml:trace>
  <inkml:trace contextRef="#ctx0" brushRef="#br0" timeOffset="4322.2473">5526 1108 446 0,'0'0'172'0,"0"0"-90"16,0 1-55-16,0 21-34 0,0 7-6 15,0 13 22-15,0 4 5 16,0 2-6-16,0-5-3 15,0 0-1-15,0-6-4 16,0-8-52-16,0-7-58 16,0-7-210-16</inkml:trace>
  <inkml:trace contextRef="#ctx0" brushRef="#br0" timeOffset="4506.2578">5556 1098 231 0,'0'-13'355'15,"17"1"-244"-15,8-2-47 0,0-1-48 16,6 4-13-16,-2 6-3 16,-3 5 0-16,-2 0-3 15,-4 3-57 1,0 14-81-16,-2 3-312 0</inkml:trace>
  <inkml:trace contextRef="#ctx0" brushRef="#br0" timeOffset="4660.2666">5570 1275 353 0,'17'-6'219'0,"10"-4"-123"0,6 1-63 16,2 2-23-16,-2 5-9 15,-4 2-20 1,-7 14-165-16</inkml:trace>
  <inkml:trace contextRef="#ctx0" brushRef="#br0" timeOffset="4816.2755">5608 1494 561 0,'27'-11'163'16,"6"2"-73"-16,0-5-56 0,-5 0-26 16,-4 2-5-16,-7 3-8 15,-1 3-92 1,10 4-167-16</inkml:trace>
  <inkml:trace contextRef="#ctx0" brushRef="#br0" timeOffset="5023.2874">5991 1054 354 0,'0'0'222'15,"0"9"-182"-15,4 23-33 16,1 11 20-16,0 6-2 15,-2 2-16-15,-2-5 0 16,-1-8-4-16,0-4-18 16,0-5-55-16,-5-6-118 15</inkml:trace>
  <inkml:trace contextRef="#ctx0" brushRef="#br0" timeOffset="5280.3021">6108 1108 260 0,'29'0'256'0,"1"0"-141"16,-3 3-60-16,-3 12-26 0,0 7-18 15,-9 10-7-15,-7 3-1 16,-8 5 2-16,-8 3 0 15,-21-2-6-15,-8-2-2 16,-5-4 0-16,-4-8-4 16,6-3-8-16,12-8-25 15,14-7-35-15,14-4-38 16</inkml:trace>
  <inkml:trace contextRef="#ctx0" brushRef="#br0" timeOffset="5950.3404">7051 1013 14 0,'27'-19'268'16,"4"6"-148"-16,-12 3-24 16,-3 8-43-16,-3 0-13 15,-3 2-16 1,-1 0-9-16,-4 0-7 0,-1 0-2 15,-3 0 1-15,-1 0 4 16,0 0 13 0,0 0 17-16,0 0-7 0,0 0-7 15,0 0 2-15,0 0-9 16,0 0-3-16,0 0-5 15,2 0-4-15,-2 0-5 16,3 0-3-16,4-3 1 0,6-2-2 16,2-1 2-1,5 1-2-15,0 2 2 16,-3 1-2-16,-6 2-2 15,-4 0-3-15,-4 13-1 0,-3 8 4 16,0 4 0 0,-11 6 6-16,-6 2-1 0,-6 3 2 15,-3 0 7-15,-5 6 7 16,-5 4 4-16,-1-3-1 15,1 2-5-15,10-6-4 16,7-13-1-16,11-3-4 16,6-11-8-16,2-7 2 15,3-2-1-15,17-3 1 16,12 0 0-16,14-3 10 15,15-11 0-15,1-2-24 16,-1 3-47-16,5 6-111 16,2-1-300-16</inkml:trace>
  <inkml:trace contextRef="#ctx0" brushRef="#br0" timeOffset="7258.4152">16396 1077 316 0,'-5'-8'124'0,"5"1"-48"16,0 7-9-16,-3-2-29 15,-7 2-4-15,-4 0-17 16,-9 0-3-16,-11 2 3 16,-14 10-7-16,-8 8 0 15,1 3 1-15,2 3 2 16,13-1-1-16,18-4-3 15,16-1-4-15,6 0-10 0,10 6 3 16,25 3 8-16,16 1 4 16,18 2 3-1,7 0-5-15,-3-2-5 16,-9-2-2-16,-25-6 1 0,-17 0-2 15,-17 0-7-15,-5-1 5 16,-16 5 4-16,-11-1 5 16,-12-3 2-16,-5-5-2 15,-1-7-3-15,-3-8 0 16,6-2-3-16,4 0-36 15,15-12-65-15,19 0-112 16</inkml:trace>
  <inkml:trace contextRef="#ctx0" brushRef="#br0" timeOffset="7637.4369">16698 1083 350 0,'0'-3'150'15,"0"3"-40"-15,0 0-42 0,0 0-33 16,0 8-25-16,0 18-5 15,-2 11 37 1,-4 16 17-16,-2 4-15 16,3 1-15-16,0 1-13 0,0-3-7 15,0-4-3-15,0-3-4 16,3-7-2-16,2-9 0 15,0-9 0-15,13-6 1 16,5-7 0-16,7-8 2 16,8-3 6-16,5-2 0 15,7-16-4-15,0-8-18 16,-5-3-68-16,-6-2-108 15,-2 3-429-15</inkml:trace>
  <inkml:trace contextRef="#ctx0" brushRef="#br0" timeOffset="7931.4537">17150 1177 418 0,'0'0'157'16,"0"0"-88"-16,0 18-41 15,0 17 0-15,0 11 31 16,0 5-22-16,0 0-25 15,0-7-8-15,0-3-1 0,0-10 1 16,0-8-5-16,0-8-43 16,0-8-44-1,0-6-89-15,0-1-332 16</inkml:trace>
  <inkml:trace contextRef="#ctx0" brushRef="#br0" timeOffset="8099.4633">17139 1177 420 0,'17'-14'203'0,"10"-1"-110"16,8 1-45-16,5-1-33 16,0 5-11-16,-2 6-4 15,-6 4 0-15,-6 0-5 16,-10 0-78-16,-4 12-116 15</inkml:trace>
  <inkml:trace contextRef="#ctx0" brushRef="#br0" timeOffset="8270.4731">17179 1307 185 0,'11'0'348'16,"14"0"-245"-16,10 0-44 15,4 0-43-15,0 3-11 16,-6 5-3-16,-8 7-71 15,-10 8-203-15</inkml:trace>
  <inkml:trace contextRef="#ctx0" brushRef="#br0" timeOffset="8415.4814">17215 1560 363 0,'10'0'273'0,"2"0"-170"16,3 0-48-16,6-3-41 15,2 3-12-15,2 0-2 16,5 0-56-16,4 0-123 15</inkml:trace>
  <inkml:trace contextRef="#ctx0" brushRef="#br0" timeOffset="8786.5026">17620 1169 404 0,'-10'-13'147'0,"6"6"-50"0,4 6-19 16,0 1-21-16,-2 0-41 15,1 18-22-15,-3 18-4 16,4 9 28-1,0 11 9-15,0 0-13 0,0-4-9 16,0-3-1-16,0-6-1 16,0-8-18-16,0-10-57 15,-3-4-88-15,3-7-258 16</inkml:trace>
  <inkml:trace contextRef="#ctx0" brushRef="#br0" timeOffset="9057.5181">17610 1221 389 0,'1'-8'229'0,"24"4"-116"16,14 4-54-16,11 0-33 15,7 6-15-15,-5 25-7 16,-11 7-3-16,-13 8-1 15,-14 6-1-15,-14 2 1 16,-9-1 0-16,-16-7 0 16,-5-9-2-16,-3-11 2 15,-1-9 2-15,0-5-2 16,5-5-6-16,0-3-22 0,8-4-12 15,5 0-57 1,11 0-204-16</inkml:trace>
  <inkml:trace contextRef="#ctx0" brushRef="#br0" timeOffset="9483.5425">18415 1100 394 0,'5'-17'159'0,"0"2"-61"15,-3 6-4-15,-1 6-22 16,-1 3-22-16,0 0-34 16,0 12-19-16,0 25-15 15,0 18 22-15,0 17 11 16,0 6 2-16,0-5-12 15,0-8-4-15,0-9 2 16,0-11 1-16,0-14-33 0,0-13-71 16,0-6-80-1,0-10-296-15</inkml:trace>
  <inkml:trace contextRef="#ctx0" brushRef="#br0" timeOffset="9720.556">18479 1027 437 0,'-2'0'174'0,"2"0"-89"15,-1 0-39-15,0 1-24 16,-1 8-15-16,-1 0 3 15,-2 4 3-15,1 1-7 16,-2-2-4-16,1 8 2 0,-2 1-28 16,-1 8-61-16,1 14-82 15,2 6-284-15</inkml:trace>
  <inkml:trace contextRef="#ctx0" brushRef="#br0" timeOffset="9939.5685">18379 1687 436 0,'0'3'168'0,"1"-1"-44"15,13-2-27-15,12 0-38 16,12 0-4-16,10 0-23 0,-1 0-21 15,-1 0-8-15,-5-2 0 16,-13 0-4-16,-8 2-73 16,-8 0-149-16</inkml:trace>
  <inkml:trace contextRef="#ctx0" brushRef="#br0" timeOffset="12405.7096">5522 3127 172 0,'-15'-2'69'15,"0"-1"-9"-15,8 3 3 0,1 0-6 16,5 0 5-1,1 0-14-15,0 0-5 0,0 0-1 16,0 0-2-16,0 0-3 16,0 0-7-16,8 0-14 15,26 0-5-15,30 0-1 16,32 0 27-16,25 0-18 15,2 0-14-15,-8 0-1 16,-4 0-4-16,-8 0 1 16,-11 3-1-16,-10 3-27 15,-19-2-21-15,-11-1-1 16,-3-3-19-16,-8 0-32 15,-7 0-62-15,-3-7-144 0</inkml:trace>
  <inkml:trace contextRef="#ctx0" brushRef="#br0" timeOffset="12870.7362">6541 2948 198 0,'0'0'204'0,"0"0"-81"15,0 0-54-15,0 0-48 16,0 0-12-16,19 2-10 15,16 10 23-15,16 3 40 16,7 4-10-16,0-1-22 16,-5 1-17-16,-5 0-8 15,-16 0-2-15,-7 3-3 0,-13-5 1 16,-11 3-2-1,-1 1 0-15,-15 2 5 16,-19 3 10-16,-8 0 12 16,-7-6-3-16,5-2-15 0,10-5-8 15,10-5 7-15,10-1-20 16,4-3-43-16,2 1-67 15,7-1-150-15</inkml:trace>
  <inkml:trace contextRef="#ctx0" brushRef="#br0" timeOffset="14252.8153">17074 3098 270 0,'5'-35'106'0,"-3"9"13"15,-2 12-28-15,0 9-15 16,0 5-9-16,0 2-47 16,0 28-25-16,0 20 13 15,0 21 36-15,5 6 1 0,-3 2-2 16,2-5-14-16,-2-4-15 15,0-12-9 1,-1-12-2-16,-1-6 1 0,0-11-2 16,0-12-25-16,0-8-44 15,0-8-47-15,-5-1-39 16,-1-13-216-16</inkml:trace>
  <inkml:trace contextRef="#ctx0" brushRef="#br0" timeOffset="15262.873">17127 2967 339 0,'0'0'145'0,"0"0"-65"16,0 0-31-16,0 0-17 15,0 0-7-15,0 0-5 16,0 0-2-16,0 0-2 16,0 0 8-16,4 0 2 15,7 0-8-15,10 0-3 0,13 0 10 16,10 0 6-1,0-3-19-15,-1-3-5 16,-7-4-5-16,-6 4 0 16,-2-2 1-16,-6 5-3 0,-3 2 0 15,-3 1 0 1,-3 0-3-16,-6 0-1 0,-2 2 2 15,0 0 1-15,-1 2 1 16,-2-4 0-16,0 0 1 16,-1 0 5-16,1 0 7 15,-2 0 3-15,3 0-4 16,0 0-2-16,-1 0-1 15,0 0-4-15,1 0-2 16,1-4 0-16,2 1 0 16,-1-1 0-16,-4 1 0 15,1 1-3-15,-1 1 1 16,-1 1-1-16,0 0-1 15,0 0-1-15,0 0-1 0,0 0 1 16,0 0 0-16,0 0 2 16,0 0-2-16,0 0 2 15,5 0-1-15,1 0-1 16,-1 8-1-1,-1-3 1-15,-1 0-1 0,-3 0 3 16,1-3-1-16,0 0 1 16,0-2 1-16,0 0 1 15,2 0-1-15,-1 0 1 16,3 0 0-16,4 0 0 15,4 0 2-15,3 0 1 16,-2 0-1-16,3 0-2 16,-2 3-2-16,1 1 1 0,-1 0-2 15,3-1-1-15,-3-2-1 16,2 0 1-1,8-1-1-15,-1 0 2 16,-4 0 1-16,-8 0 0 0,-8 0-2 16,-4 0 2-16,0 0 0 15,0 0-2-15,0 0 2 16,0 0 0-16,0 0 2 15,0 0-2-15,0 0-1 16,0 0 2-16,0 1-2 16,0 4-1-16,0 3-4 0,0 8-9 15,0 8 14 1,0 5 1-16,0 8 3 15,0 9-4-15,2 8 2 16,8 8 9-16,4 11-3 16,-1-1-5-16,-1-1 4 15,-1-6 0-15,-3-12-4 0,-2-9 0 16,-1-18 0-16,-4-9 0 15,0-10 0-15,-1-6-4 16,1-1-15-16,-1 0-23 16,0 0-44-16,0-8-96 15,-6-7-426-15</inkml:trace>
  <inkml:trace contextRef="#ctx0" brushRef="#br0" timeOffset="15761.9016">17163 3785 264 0,'-6'3'154'15,"0"0"-58"-15,6 2-33 0,0-4-25 16,0 1-3-16,0-2-5 16,0 0 2-16,0 1-3 15,12 1-3-15,17 3 3 16,24-2 29-16,20-3 1 15,13 0-32-15,13-3-16 16,-4-5-9-16,-2 1-1 16,-16 0 2-16,-20 5-2 0,-21 0 0 15,-19 0-7 1,-6-1-32-16,-6 3-65 15,-5-1-76-15,-6 0-322 16</inkml:trace>
  <inkml:trace contextRef="#ctx0" brushRef="#br0" timeOffset="17653.0097">17449 3392 186 0,'-12'7'156'0,"8"-1"-46"0,4-3 6 15,18-3-39-15,41 0-23 16,29-4 3-16,39-2-21 15,31 0-23-15,24 5-8 16,8 1 14-16,0 0-4 16,-12 0-11-16,-11 0-2 15,-7 0-3-15,-7 0-18 16,-12 0 3-16,-17 0-4 15,-24 0-12-15,-25-6 0 16,-26 0-12-16,-19-3-48 16,-15-8-170-16</inkml:trace>
  <inkml:trace contextRef="#ctx0" brushRef="#br0" timeOffset="18075.0339">19240 3185 350 0,'0'3'135'0,"36"6"-59"15,13 0-23-15,15 8 1 16,6 2-8-16,-1 6-15 15,-8 2-17 1,-7-4-11-16,-12-2-2 0,-11-3 1 16,-12-3-1-16,-11-1 4 15,-7 0 0-15,-1 0-4 16,-16 6 7-16,-15-1 13 15,-12-3 11-15,-3 0-14 16,3-5-4-16,8-6-9 16,5-3-3-16,7 1-37 0,5-2-47 15,0 2-70-15,1-3-319 16</inkml:trace>
  <inkml:trace contextRef="#ctx0" brushRef="#br0" timeOffset="18899.081">14813 3505 224 0,'-5'0'106'16,"5"0"-25"-16,11 0-15 15,33 0-27-15,50 0 20 16,21 0 9-16,30 0-14 15,17 1-17-15,14 1-25 16,14-1-6-16,13-1-7 0,5 0 19 16,1 0-17-1,-20 0 6-15,-35-3-8 16,-34 2-2-16,-31 1-3 15,-26-3-10-15,-25 1 0 0,-25-1-9 16,-16-6-73 0,-32-3-127-16</inkml:trace>
  <inkml:trace contextRef="#ctx0" brushRef="#br0" timeOffset="19615.122">15082 3253 209 0,'0'0'140'16,"-12"0"-55"-16,-12 19-2 16,-12 19-6-16,2-3-9 15,3 7-15 1,-4 1-13-16,4 0-8 0,10-3-8 15,8-7-8-15,10-4-1 16,3-12-4-16,16 0 2 16,23-8 14-16,18-2 11 15,15-7-4-15,2 0-22 16,-5 0-8-16,-12 0-2 15,-13 0-1-15,-6 1-2 16,-7 5-28-16,-6 0-36 16,-7 2-87-16,-5-4-167 0</inkml:trace>
  <inkml:trace contextRef="#ctx0" brushRef="#br0" timeOffset="21148.2096">6335 3866 419 0,'7'-20'107'0,"2"17"-11"0,-8 3-27 15,-1 13-51 1,0 23-20-16,-6 17 26 0,-4 12 20 15,4 4-5 1,2-6-30-16,4-3-4 0,0-12-5 16,0-7 2-16,4-9 0 15,-3-12-2-15,1-8-30 16,-2-10-41-16,0-2-33 15,0 0-65-15,0-19-155 16</inkml:trace>
  <inkml:trace contextRef="#ctx0" brushRef="#br0" timeOffset="21315.2192">6318 3878 361 0,'35'-18'173'15,"9"-3"-94"-15,3-1-39 16,-1 5-23-16,-4 8-15 15,-4 6-1-15,-5 3-11 16,-11 14-122-16,-6 9-291 16</inkml:trace>
  <inkml:trace contextRef="#ctx0" brushRef="#br0" timeOffset="21501.2298">6330 4122 365 0,'0'0'265'0,"3"0"-151"15,17-6-64-15,18-1-39 16,12-2-10-16,5 5 5 16,-5 4-35-16,-11 0-112 15,-8 20-373-15</inkml:trace>
  <inkml:trace contextRef="#ctx0" brushRef="#br0" timeOffset="22663.2963">6819 4191 126 0,'0'-11'128'16,"0"-1"-40"-16,0 6 2 15,0-2-23-15,0 0-22 0,0-1-9 16,0 2-3-16,0 1-6 16,0 2-6-16,0 4-7 15,0 0-7-15,0 0-4 16,0 0-3-16,0 0-1 15,0 0-1-15,0 0-5 16,1 7-2-16,3 12-2 16,2 8 10-16,-3 5 2 0,0 1 1 15,-1 1 3 1,-2-2-2-16,0 6 1 15,2-5-3-15,-2-2 2 16,0-7-3-16,0-8 3 0,0-9-9 16,0-2-46-16,0-4-64 15,0-1-148-15</inkml:trace>
  <inkml:trace contextRef="#ctx0" brushRef="#br0" timeOffset="23042.318">6732 4200 151 0,'0'0'118'0,"0"0"4"15,0 0-27-15,0 0-33 16,0 0-19-16,0 0-12 16,0 0-4-16,0 0-2 15,0 0 2-15,17-1-2 16,13-13-19-16,18-3 3 0,3 5-3 15,0 4-5-15,-8 6-1 16,-12 2-15-16,-9 0-128 16,-6 10-447-16</inkml:trace>
  <inkml:trace contextRef="#ctx0" brushRef="#br0" timeOffset="25761.4735">7220 4425 196 0,'-2'0'167'0,"2"-1"-50"15,-1-3-36-15,-1-2-25 0,2-3-15 16,-1-5-3-16,1-3-6 15,0-5-5-15,0-2-12 16,7-4-5-16,4 8-2 16,2 0-7-16,5 6-1 15,6 4-5-15,3 3 2 16,4 6 0-16,-2 1 0 15,-6 3 0-15,-5 16-1 16,-6 3 1-16,-7 4-1 16,-5 4 0-16,-7-3 3 15,-12-2 4-15,-6-2 4 0,-2-5 10 16,5-5-2-1,4-5-5-15,8-7-1 0,3-1-5 16,0 0 1-16,-1 0 1 16,-4-9-5-16,5-7-35 15,3 4-75-15,4-1-235 16</inkml:trace>
  <inkml:trace contextRef="#ctx0" brushRef="#br0" timeOffset="26203.4988">7615 4298 137 0,'0'0'64'16,"0"13"5"-16,0 4 25 16,0 0 0-16,0 1-45 15,0-3-17-15,0-2-4 16,0-8-4-16,0-1-2 15,0-4 4-15,0 0 8 16,0 0 14-16,0 0 3 0,0-14-5 16,0-4-27-1,8-8-15-15,4-10-4 16,2 1-2-16,4 5 3 15,-5 7-4-15,-1 15-1 0,-5 8-3 16,4 0-4 0,0 24-1-16,3 8 11 0,2 5 0 15,-1 2 1-15,-8-7 1 16,2-6 0-16,-4-3-1 15,-1-4 3-15,0 0-49 16,-3-5-114-16,-1 6-53 16</inkml:trace>
  <inkml:trace contextRef="#ctx0" brushRef="#br0" timeOffset="27459.5706">8066 4257 52 0,'0'-4'35'0,"0"3"-8"0,0-1 0 15,0 2 3-15,0 0-5 16,0 0-12-16,0 0-1 16,0 0 2-1,0 0 0-15,0 0-5 16,0-2-5-16,0 0-2 0,0 2-9 15,0 0-19-15,0 0 3 16,0 0-7-16,0 0-4 16,0 0 13-16,0 0 10 15,-3 0-1-15,1 0-8 16,0 0-9-16,1 0 20 15,1 0 6-15,0 0 3 0,-1 0 2 16,1 0-2 0,0 0 1-16,-1 0-43 15</inkml:trace>
  <inkml:trace contextRef="#ctx0" brushRef="#br0" timeOffset="30346.7358">8108 4224 92 0,'0'-17'120'0,"0"2"-45"15,0 1 22-15,0 3-7 16,0 3-38-16,0-1-7 16,0 1-11-16,0 5-12 15,0-1 1-15,0 4 1 0,0 0-7 16,0 0-11-16,0 14-9 15,0 17-12-15,4 12 25 16,3 9 23 0,0-2 2-16,-4-4-21 0,3-4-4 15,1-6-7 1,-5-10 0-16,1-2 0 0,-1-10 1 15,-2-6-3-15,0-8-20 16,0 0-37-16,0 0-9 16,0-16-34-16,-7-11-192 15</inkml:trace>
  <inkml:trace contextRef="#ctx0" brushRef="#br0" timeOffset="30576.7489">8132 4141 251 0,'-3'0'206'0,"0"0"-89"15,-1 0-47-15,2 0-21 16,2 0-22-16,-2 0-11 16,2 0-9-16,-1 0-6 15,-3 1-3-15,-1 13 1 16,0 1-1-16,-2 7-9 15,-1-1-34-15,3 3-32 16,1 1-117-16,1-2-193 16</inkml:trace>
  <inkml:trace contextRef="#ctx0" brushRef="#br0" timeOffset="30809.7623">8059 4547 181 0,'-1'9'69'15,"1"2"42"-15,0-4-23 16,0 1-25-16,0-3-5 16,0-1-7-16,3-2 0 15,2 1-1-15,0 0-5 16,4-3-11-16,7 0-15 15,7 0-7-15,7 0-6 16,3-9-2-16,2-1-21 16,3 3-90-16,0 4-192 15</inkml:trace>
  <inkml:trace contextRef="#ctx0" brushRef="#br0" timeOffset="31745.8158">14038 4204 256 0,'-4'-15'146'0,"0"9"-26"15,4 5-19-15,0-1-11 16,0 2-15-16,0-2-15 0,0 2-23 15,0 0-15-15,0 10-17 16,-3 27-17-16,3 15 1 16,-2 13 18-16,2 3-2 15,0-9-3-15,0-7-1 16,0-13-1-16,2-7 4 15,2-8-7-15,-1-15-34 16,-3-4-47-16,0-5-51 16,4-7-151-16</inkml:trace>
  <inkml:trace contextRef="#ctx0" brushRef="#br0" timeOffset="31935.8267">14027 4116 317 0,'18'-7'219'0,"9"-4"-99"15,13-3-52-15,7 1-31 16,5 1-20-16,-3 8-14 16,-6 4-1-16,-6 0-3 15,-8 0-54-15,-8 16-111 16,-10 5-353-16</inkml:trace>
  <inkml:trace contextRef="#ctx0" brushRef="#br0" timeOffset="32103.8363">14081 4289 446 0,'0'2'119'0,"8"-1"-19"16,11-1-59-16,12 0-11 15,9 0-9-15,9 0-15 16,-5 0-7-16,-9 4-103 15,-7 11-285-15</inkml:trace>
  <inkml:trace contextRef="#ctx0" brushRef="#br0" timeOffset="32361.851">14537 4410 561 0,'0'-1'163'15,"0"1"-73"-15,0 0-59 16,0 5-26-16,0 13-16 16,0 5 10-16,0 3 5 15,0 5 3-15,0-1-3 16,0 1-2-16,0 0 1 15,-3-5-1-15,-4-4-27 16,1-3-54-16,0-2-63 16,4-7-234-16</inkml:trace>
  <inkml:trace contextRef="#ctx0" brushRef="#br0" timeOffset="32546.8616">14390 4366 541 0,'0'0'127'0,"12"-2"-63"16,19-1-36-16,15-1-18 16,12-3-1-16,1 3-6 15,-16 4-78-15,-17 0-253 0</inkml:trace>
  <inkml:trace contextRef="#ctx0" brushRef="#br0" timeOffset="32963.8855">14771 4596 310 0,'-11'-19'225'0,"2"-5"-106"0,9-5-21 15,0 3-33 1,3-1-31-16,8 6-24 0,5 3-8 15,3 3-5-15,0 8 1 16,1 7-5-16,-1 7-3 16,-5 19 0-16,-4 11 9 15,-2 4 1-15,-8-3 0 16,0-6 0-16,0-7 1 15,-8-8 1-15,1-8 2 16,-3-4 4-16,-5-5 1 16,0 0 3-16,-1 0-7 15,0-10-13-15,6-7-29 16,3-7-41-16,7 2-30 15,0 1-227-15</inkml:trace>
  <inkml:trace contextRef="#ctx0" brushRef="#br0" timeOffset="33368.9086">15072 4495 627 0,'0'-3'100'16,"0"3"-28"-16,0 0-51 16,0 3-26-16,0 12-16 0,0 8 17 15,0 2 6-15,0-1-1 16,0-4 0-16,0-6 1 15,0-5-1-15,0-6 0 16,0-3 3-16,0 0 28 16,0 0 20-16,1-12-8 15,7-8-17-15,2-9-22 16,2-4-5-16,6 3 0 15,-5 7-1-15,-5 12-3 16,-1 11 2-16,-3 0-7 16,1 10-5-16,3 14 11 0,2 3 0 15,-4 1 3 1,2 0-1-16,2-2-11 0,0-6-39 15,1-3-29-15,-1-2-36 16,0-1-129-16</inkml:trace>
  <inkml:trace contextRef="#ctx0" brushRef="#br0" timeOffset="34043.9472">15500 4383 155 0,'-6'-5'136'0,"5"5"-16"16,1 0-15-16,0 0-12 15,5 0 8-15,9-4-12 16,12-7-30-16,8-3-26 16,7-1-18-16,1 4-9 15,-9 5-4-15,-9 6 2 16,-12 0-4-16,-6 22-4 15,-6 13 1-15,-18 11 5 16,-18 4 3-16,-7 4 2 16,1-8 2-16,8-3-4 0,10-11-2 15,9-6-2-15,9-9 9 16,6-7 6-16,0-8-1 15,9-2 4-15,22 0 1 16,18 0-20-16,15-7 0 16,2-4 0-16,-7 5 0 15,-18 6 0-15,-17 0-157 16,-9 0-487-16</inkml:trace>
  <inkml:trace contextRef="#ctx0" brushRef="#br0" timeOffset="36085.064">18944 4246 128 0,'-3'-26'169'15,"3"8"-44"-15,0 7-7 16,0 5-26-16,0 6-15 16,0 0-25-16,0 0-9 15,0 0-22-15,0 12-14 16,0 22-12-16,0 15 17 0,0 13 25 15,0 3-17-15,3-3-8 16,3-4-8 0,-2-6-1-16,0-9 0 0,-1-6-1 15,-3-8-15-15,0-8-18 16,0-10-43-16,0-11-72 15,0 0-132-15</inkml:trace>
  <inkml:trace contextRef="#ctx0" brushRef="#br0" timeOffset="36287.0755">18998 4125 303 0,'2'-3'220'0,"1"3"-109"0,0-2-34 16,7-2-37-16,20 1-30 15,20 0-14-15,22 3 7 16,7 0-1-16,-6 0-11 16,-15 0-63-16,-16 4-97 15</inkml:trace>
  <inkml:trace contextRef="#ctx0" brushRef="#br0" timeOffset="36483.0868">19031 4432 396 0,'10'0'134'0,"8"0"-42"15,9 0-50-15,7 0-35 16,11 0-6-16,2 0 1 15,-1 0-49-15,-5 0-191 16</inkml:trace>
  <inkml:trace contextRef="#ctx0" brushRef="#br0" timeOffset="36899.1105">19514 4556 577 0,'-1'0'83'16,"-3"7"-63"-16,-4 17-36 16,0 8 17-16,-3 6 12 15,0 0 2-15,4-4-11 16,-2-8-1-16,2-9-1 15,3-6 0-15,4-8 2 16,0-3 4-16,0 0 47 16,0-13 18-16,0-14-40 15,0-14-29-15,0-17-1 0,10-5-4 16,4-6 1-16,0 12 0 15,0 16 1-15,-5 15-4 16,-5 19 1 0,5 7-6-16,3 14-16 0,8 18 14 15,0 9 10-15,1 9 0 16,-6 1 1-16,-4-3 0 15,2-3 2-15,-2-3 1 16,-1-10-11-16,0-5-51 16,-3-8-55-16,-3 0-129 15</inkml:trace>
  <inkml:trace contextRef="#ctx0" brushRef="#br0" timeOffset="37165.1258">19464 4638 456 0,'0'0'138'0,"0"-2"-48"16,7-1-40-16,18-2-27 16,11-3-18-16,7 1-3 15,5 7 2-15,-6 0-18 16,-11 0-84-16,-4 3-238 15</inkml:trace>
  <inkml:trace contextRef="#ctx0" brushRef="#br0" timeOffset="37441.1415">19985 4469 385 0,'-3'-5'141'0,"3"5"-56"0,0 0-33 15,12 0-32 1,8 0-17-16,10 0 5 0,11 5-3 15,3-1-2-15,2 4-15 16,-4 0-113-16,-5 4-344 16</inkml:trace>
  <inkml:trace contextRef="#ctx0" brushRef="#br0" timeOffset="37620.1518">20002 4688 565 0,'0'0'157'0,"8"0"-49"15,12 0-54-15,9 0-41 16,11-8-9 0,8 4-3-16,0 3-2 0,0 1-61 15,-2 0-94-15,2 0-369 16</inkml:trace>
  <inkml:trace contextRef="#ctx0" brushRef="#br0" timeOffset="37974.172">20851 4220 234 0,'2'-15'251'16,"1"9"-142"-16,-3 6-29 15,0 5-40-15,-6 26-37 16,-1 19 3-16,-2 13 43 16,5-1-8-16,1-3-25 15,3-7-10-15,0-10-4 16,0-4 1-16,0-8 2 15,5-9-19-15,-4-2-72 0,5-7-83 16,3-9-377-16</inkml:trace>
  <inkml:trace contextRef="#ctx0" brushRef="#br0" timeOffset="38345.1933">21015 4437 473 0,'0'-23'160'16,"9"-3"-86"-16,17-2-16 16,6 3-38-16,3 1-12 0,-2 12-6 15,-9 9-3-15,-6 3-1 16,-8 3-7-16,-1 21 3 15,-4 7 4 1,-5 4 4-16,0 6 1 0,-9-1 0 16,-3 5 7-16,-3-7 6 15,0-3 5-15,4-5 2 16,1-6-4-16,3-7 1 15,3-5 1-15,2-3-7 16,2-5-6-16,0 0-1 16,0-4-3-16,0 0-1 15,14 0 0-15,16 0 2 0,14 0 0 16,7 0-3-16,-1-5-82 15,-11 1-120-15</inkml:trace>
  <inkml:trace contextRef="#ctx0" brushRef="#br0" timeOffset="38701.2136">21514 4548 639 0,'-1'-27'126'0,"1"-7"-35"16,0-1-39-16,7-4-26 16,8 0-14-16,1 3-7 15,5 9-6 1,-5 12 2-16,5 15-5 0,1 0-7 15,0 21 5-15,-7 21 0 16,-6 8 0-16,-9 5 2 16,0-1 2-16,-16-5 1 15,-5-10 1-15,0-9 1 16,0-12 3-16,5-7 2 15,2-8 0-15,-3-3 0 16,4 0 0-16,-3 0-3 0,0-7-17 16,-1-9-43-16,4-1-71 15,12-9-150 1</inkml:trace>
  <inkml:trace contextRef="#ctx0" brushRef="#br0" timeOffset="39339.2501">21862 4510 479 0,'0'-32'144'0,"0"3"-53"16,6 9-9-16,-6 8-31 16,0 12-14-16,0 0-22 15,0 17-22-15,1 20-13 0,3 18 21 16,-4 4 1-1,0-2 1-15,0-5 1 16,0-10-3-16,-4-9-6 0,0-10-42 16,1-11-43-1,2-9-27-15,1-3-104 16,0-4-119-16</inkml:trace>
  <inkml:trace contextRef="#ctx0" brushRef="#br0" timeOffset="39605.2653">21875 4432 284 0,'0'-36'132'15,"3"18"-9"-15,-1 14-10 16,1 4-51-16,4 0-49 15,2 15-14-15,8 13 6 16,7 8 38-16,7 10 6 16,-1 5-28-16,1 3-10 0,0-3-7 15,-6-3 0 1,-4-12-3-16,-5-12 1 0,-7-9-1 15,-3-13 1 1,-1-2 9-16,2-17 36 0,0-17-4 16,-2-16-39-16,-1-7 1 15,-4-12-4-15,0-4-1 16,-7 5-9-16,-2 13-22 15,2 19-41-15,1 24-48 16,6 12-113-16</inkml:trace>
  <inkml:trace contextRef="#ctx0" brushRef="#br0" timeOffset="40147.2963">22835 4154 169 0,'0'-17'191'0,"0"-3"-64"0,0 5-20 15,-6 5-28 1,-4 1-7-16,-10-1-24 16,-4 0-21-16,-3 0-10 15,-2 2 9-15,4 4 4 0,2 4-4 16,3 0-10-16,-1 5-10 15,-3 20-3-15,2 9 4 16,-1 12 1-16,-1 7 0 16,3 5 0-16,0 5-4 15,5 3-1-15,3 4-1 16,8-4 4-16,5-3-2 0,0-8-3 15,14-9 3-15,1-8-1 16,0-9-1-16,0-9 0 16,1-8 0-16,-1-6 1 15,5-6-1 1,-2 0 0-16,9-4-13 0,0-13-43 15,2-3-89-15,4 1-242 16</inkml:trace>
  <inkml:trace contextRef="#ctx0" brushRef="#br0" timeOffset="40424.3122">22918 4371 526 0,'0'-3'143'0,"0"3"-48"16,0 0-52-16,0 9-36 15,0 20-25-15,-1 14 25 16,-5 9 13-16,1 0-1 15,-1-3-14-15,2-6-2 16,3-6 0-16,1-10-5 16,0-9-35-16,0-8-43 0,4-7-35 15,6-3-110 1</inkml:trace>
  <inkml:trace contextRef="#ctx0" brushRef="#br0" timeOffset="40610.3228">22886 4417 319 0,'6'-7'258'16,"16"-5"-131"-16,11-2-74 16,10-2-36-16,-1 5-14 15,0 2 0-15,-7 6-2 16,-3 3-3-16,-4 0-58 15,-7 12-85-15,-4 6-309 16</inkml:trace>
  <inkml:trace contextRef="#ctx0" brushRef="#br0" timeOffset="40795.3334">22934 4613 533 0,'20'0'161'16,"8"-4"-83"-16,-1-4-57 15,-1 3-16-15,-2 5-4 16,-10 0-41-16,-6 5-115 16,-5 13-311-16</inkml:trace>
  <inkml:trace contextRef="#ctx0" brushRef="#br0" timeOffset="40962.3429">22954 4763 526 0,'0'3'189'16,"5"-3"-67"-16,16 0-61 15,13 0-34-15,6-7-11 16,2-1-10-16,2 0-9 16,-9 1-62-16,-4-2-102 15,-4-4-269-15</inkml:trace>
  <inkml:trace contextRef="#ctx0" brushRef="#br0" timeOffset="41493.3733">23271 4070 331 0,'-1'0'125'0,"1"0"-12"16,0-2-35-16,0 2-14 16,1-1-7-16,6 0-24 15,11-2-16-15,9-1-5 16,13 4-7-16,6-2 0 15,5 2-4-15,1-5 3 16,-7-1-1-16,-12-1 0 0,-7-2-1 16,-12 4-1-16,-8 3 7 15,-6 2 2-15,0 0-9 16,0 14-9-16,-6 16-6 15,-1 15 17-15,0 14 1 16,3 5 1-16,4 0 2 16,0 4-1-16,0-3-1 15,6-2-3-15,5-5 0 16,2-7 0-16,3-3-1 15,0-3 2-15,-2-8-3 16,-6-10 0-16,-8-8 0 16,0-9 1-16,-4-2 3 0,-21 5-4 15,-12 1 12 1,-4 2 4-16,2-2 7 0,8-5-18 15,10 1-4-15,10-5-11 16,3 0-55-16,7 3-105 16,1 0-379-16</inkml:trace>
  <inkml:trace contextRef="#ctx0" brushRef="#br0" timeOffset="45973.6296">7887 5223 346 0,'-11'15'101'16,"11"-3"-24"-16,0-1-23 15,20 2-5-15,32-3 7 16,37-8 18-16,41-2 7 15,31-10-35-15,12-4-35 16,-1 6-6-16,-17 1-5 16,-21 6 7-16,-19 1-7 15,-19 0-7-15,-7 0-52 0,0 0-68 16,-7-1-171-16</inkml:trace>
  <inkml:trace contextRef="#ctx0" brushRef="#br0" timeOffset="46596.6652">9225 5114 12 0,'0'-2'245'16,"0"2"-126"-1,0 0-8-15,0 0-31 16,0 0-34-16,0 0-15 0,0 5-5 15,0 1 7-15,-2 2-1 16,0-1-7-16,2 0-5 16,0 0-3-16,0-2-9 15,0 1-3-15,0-2 0 16,0 1 2-16,1 1 4 15,12-3 7-15,11 0 11 16,8-3 15-16,16 0-9 16,-4 0-20-16,-7-3-11 15,-12-1-2-15,-10 2 0 16,-8 2-3-16,-6 0 3 15,-1 0-5-15,0 0 3 16,0 0-2-16,0 0-2 0,0 2 1 16,0 3 3-16,8 4 0 15,-1-1 1-15,2 2-1 16,-2-1 1-16,0-2 0 15,-2 0-1-15,1-1 0 16,-2-1 1-16,-4 1-2 16,1 2 1-16,-1 4 1 15,0 3-2-15,-8 6 1 16,-14 8 3-16,-11 0 1 15,-8 3 0-15,-5-2-1 16,-1-2-3-16,9-6 3 16,6-1-3-16,10-6-8 0,13-5-36 15,7-6 10 1,2-1-107-16,16-3-133 0</inkml:trace>
  <inkml:trace contextRef="#ctx0" brushRef="#br0" timeOffset="47489.7163">7802 5020 149 0,'0'-13'76'0,"0"2"11"15,0 3 9-15,0 2-18 16,0 0-42-16,0-2 3 15,0-1-11-15,0-3-10 16,0 1 8-16,0 0-13 16,-1 6 9-16,-1 1 16 0,0 4-20 15,0 0-4-15,1 4-13 16,0 14-14-16,-1 8 17 15,2 3 25-15,0 3 11 16,0-1-17-16,9-4-1 16,2-1-6-1,2-7 2-15,3-1-5 0,3-4-6 16,1-6-1-16,-2 1-1 15,-1-2 0-15,1-2-46 16,-4 1-79-16,9-6-175 16</inkml:trace>
  <inkml:trace contextRef="#ctx0" brushRef="#br0" timeOffset="48430.7701">14868 4956 223 0,'8'-14'130'16,"-3"7"-9"-16,-5 7-39 15,-5 0-48-15,-29 27-2 16,-11 10 36-16,-16 13 1 15,-15 3-19-15,0 0-14 16,2 0-22-16,7-4-7 16,7-4-4-16,6-10 0 15,10-4 0-15,5-8-2 16,7-10-1-16,2-4-12 15,9-9-16-15,-3 0-26 16,-5 0-33-16,-13 0-53 0,-9 3-216 16</inkml:trace>
  <inkml:trace contextRef="#ctx0" brushRef="#br0" timeOffset="48889.7964">14165 5153 157 0,'-19'15'85'0,"9"1"-23"16,3-8-6-16,1-1-27 15,3-3-18-15,3-1-9 16,0-1-2-16,0-2-2 16,0 0 5-16,0 0 12 15,0 0-1-15,0 1 14 16,0-1 5-16,-6 5 7 15,-6 2 0-15,-4 4-5 16,-4 7 1-16,1 6 14 16,1 5-7-16,2 3 8 15,0-3-9-15,3 0-6 16,3-1-11-16,3-6-8 0,3-2-7 15,4-1-3-15,11-1-3 16,29 3 4-16,32-4 13 16,29-1 12-1,25-8-15-15,-1-4-10 0,-9-3-2 16,-26 3-8-1,-29 0 4-15,-25 2-45 0,-29-3-108 16,-7 1-274-16</inkml:trace>
  <inkml:trace contextRef="#ctx0" brushRef="#br0" timeOffset="49672.8412">11237 5116 299 0,'-2'-10'193'15,"-27"10"-110"-15,-17 11-60 16,-17 15 3-16,-9 8 20 16,2 5 0-16,7-3-8 15,11-2-16-15,12-5-5 16,14-3-5-16,10-4-9 15,11-3-3-15,5 6-2 16,9-3 0-16,21 2 1 16,11-2 1-16,12-3 5 15,8-7-2-15,-2-4-1 16,-8 3-1-16,-16-2 1 0,-17 3-2 15,-16 8-4 1,-2 5-1-16,-14 4 7 0,-9 0 9 16,-9 0 16-1,-2-5-1-15,1-5-13 16,2-6-8-16,4-6 0 15,10-6-3-15,9-1-31 0,8 0-64 16,21-1-128-16,18-16-301 16</inkml:trace>
  <inkml:trace contextRef="#ctx0" brushRef="#br0" timeOffset="49954.8573">11407 5496 543 0,'-5'-51'123'0,"3"-4"-48"16,2 6-33 0,0 7-17-16,7 16-16 0,8 10-8 15,7 13-2-15,0 3-4 16,-1 12 0-16,-6 17 2 15,-13 10 2-15,-2 4 2 16,-11 1 5-16,-9-2-1 16,-5-9-3-16,7-11-18 15,4-9-33-15,2-13-24 16,5 0-42-16,2-14-154 15</inkml:trace>
  <inkml:trace contextRef="#ctx0" brushRef="#br0" timeOffset="50091.8651">11461 5317 205 0,'12'27'108'0,"1"-1"6"15,3 11-26-15,-2 4-20 16,2-7-44-16,0 1-18 16,0-6-1-16,-1-1-25 15,-3-6-167-15</inkml:trace>
  <inkml:trace contextRef="#ctx0" brushRef="#br0" timeOffset="50579.893">11710 5266 541 0,'0'0'81'0,"0"15"-39"16,0 9 0 0,0 15 11-16,0-5-16 0,4 4-24 15,-1-4-6-15,1-9-3 16,-1-8-3-16,-3-9 1 15,4-8 0-15,-1 0 7 16,0-16 12-16,8-18 6 16,2-12-23-16,2-5-3 15,1 6-1-15,-2 12-1 16,-3 14-2-16,-4 12 1 0,-1 7-6 15,1 0-5-15,1 15 3 16,3 5 10 0,-3 0 1-16,0-2 0 15,-3-3-1-15,1-3 0 0,-2-5 1 16,-2-5 0-1,1-2 0-15,1 0 3 0,3-10 5 16,4-13 0-16,5-7-7 16,-4-4-3-16,1 3 3 15,-6 9-1-15,0 10 4 16,-3 8 8-16,3 4-9 0,5 7-11 15,5 22-5 1,5 12 13-16,-2 8 1 16,0-1 2-16,-1 7-11 15,2-2-31-15,0-9-86 0,1-8 86 16,6-13-201-1</inkml:trace>
  <inkml:trace contextRef="#ctx0" brushRef="#br0" timeOffset="50883.9104">12645 5496 684 0,'-30'-14'141'15,"-9"-1"-56"-15,0 1-38 16,2 0-20-16,8-4-10 15,4-7-9-15,5-7-3 16,3-10 0-16,5-4-4 16,7 0-2-16,5 5-6 15,1 7-1-15,20 8-6 0,5 6-2 16,5 8-5-16,-3 12 1 15,-8 0 0-15,-7 12 5 16,-10 10 1-16,-3 4 4 16,-6 1-4-16,-13-1-14 15,-1-1-32-15,3-6-47 16,-1-2-156-16</inkml:trace>
  <inkml:trace contextRef="#ctx0" brushRef="#br0" timeOffset="51431.9418">11313 6297 378 0,'-14'-17'181'16,"7"7"-57"0,5 3-20-16,2 7-63 15,0 5-27-15,0 22-18 16,-1 16 16-16,-1 6 37 15,-2 4-13-15,1-5-23 0,0-4-7 16,2-2-5-16,1-5 3 16,0-2-6-16,-2-4-39 15,2-8-58-15,-2-7-82 16,2-14-246-16</inkml:trace>
  <inkml:trace contextRef="#ctx0" brushRef="#br0" timeOffset="51610.952">11219 6256 411 0,'23'-13'177'16,"8"-5"-97"0,12-4-38-16,4 4-22 0,5 0-11 15,-3 4-5-15,0 3-3 16,-9 7 0-16,-4 4-43 15,-8 0-85-15,-10 12-248 16</inkml:trace>
  <inkml:trace contextRef="#ctx0" brushRef="#br0" timeOffset="51788.9622">11263 6489 514 0,'27'0'126'0,"7"-5"-43"16,8-8-52-16,-1 2-23 15,4 5-6-15,-4 1-4 16,-3 5-94-16,-2 0-315 16</inkml:trace>
  <inkml:trace contextRef="#ctx0" brushRef="#br0" timeOffset="52018.9754">11724 6486 57 0,'0'-3'621'0,"0"3"-509"16,0 1-72 0,0 21-47-16,0 11 6 0,4 9 8 15,-3 1 0-15,-1 3-1 16,0-3-1-16,0-8-6 15,-1-6-36-15,-3-11-60 16,0-7-78-16,4-4-222 16</inkml:trace>
  <inkml:trace contextRef="#ctx0" brushRef="#br0" timeOffset="52210.9863">11617 6486 459 0,'8'0'196'15,"23"-8"-55"1,18-6-57-16,8-1-43 0,5 1-30 16,-13 7-7-16,-10 7-14 15,-6 4-109-15,-3 14-383 16</inkml:trace>
  <inkml:trace contextRef="#ctx0" brushRef="#br0" timeOffset="67198.8436">3549 8542 155 0,'6'-81'83'15,"2"-4"-16"-15,3 29 37 16,6 0-76-16,0 13 25 16,-12 8 10-16,-1 6-16 15,-3 11-6-15,-1 9 26 16,0 9-6-16,0 0-37 15,0 18-20-15,0 21-20 16,-5 19 24-16,-3 23 18 16,-3 10-5-16,1 10-5 15,3 1-9-15,4-2-3 16,3-13-3-16,0-8 4 15,0-13-5-15,7-15-33 16,4-13-81-16,2-14-59 0,3-19-269 16</inkml:trace>
  <inkml:trace contextRef="#ctx0" brushRef="#br0" timeOffset="67389.8545">3528 8265 253 0,'19'-5'203'15,"26"-8"-167"-15,25-6 46 16,15 2-37-16,7 1-30 16,-9 11-9-16,-11 5-3 0,-20 11-3 15,-15 16-64 1,-14 11-353-16</inkml:trace>
  <inkml:trace contextRef="#ctx0" brushRef="#br0" timeOffset="67566.8646">3646 8813 299 0,'6'-4'312'15,"26"-22"-248"-15,1 6-41 16,6 5-21-16,6 8-4 15,1 7-47-15,-6 0-310 16</inkml:trace>
  <inkml:trace contextRef="#ctx0" brushRef="#br0" timeOffset="67941.8861">4147 8882 503 0,'-3'0'113'0,"1"2"-88"15,0 20-30-15,2 7 9 16,0 0 4-16,0 3 4 16,0-4-6-16,3-10 0 15,-2-7-5-15,-1-7 1 16,0-4 2-16,0 0 26 0,0-12 71 15,0-14-57-15,0-11-29 16,9-7 5-16,8-8-12 16,7-3-8-16,2 5 0 15,-3 13-1-15,-6 15 2 16,-4 19-5-16,-2 4-5 15,3 30-11-15,2 17 14 16,-7 16 0-16,-2 5 3 16,-2-2 5-16,1-7-1 15,5-12-4-15,3-11-78 16,7-12-80-16,9-11-188 15</inkml:trace>
  <inkml:trace contextRef="#ctx0" brushRef="#br0" timeOffset="68280.9055">4915 9099 594 0,'-16'4'149'0,"-13"-2"-14"16,-14 0-87-16,-11 2-30 15,-6-4-2-15,6 0-10 16,12-2-1-16,13-15-3 16,15-7 6-16,7-14-3 0,7-11-3 15,5-2-13-15,15 2-11 16,6 11 4-1,7 12-1-15,0 9 6 16,0 11-4-16,-8 6 8 0,-8 0 1 16,-11 12-3-1,-6 10 0-15,0 2-1 0,-12 0 1 16,-9 4-13-16,4 0-36 15,6-6-31-15,8 0-31 16,3-8-204-16</inkml:trace>
  <inkml:trace contextRef="#ctx0" brushRef="#br0" timeOffset="68502.9182">5174 8492 566 0,'0'-3'200'15,"-1"3"-91"-15,1 4-76 0,0 34-45 16,0 19-5-16,0 16 24 16,0 9-1-16,6-6-2 15,1-9 2-15,-2-15-5 16,0-11-35-16,-3-1-97 15,-1-10-161-15</inkml:trace>
  <inkml:trace contextRef="#ctx0" brushRef="#br0" timeOffset="68674.928">5029 8838 580 0,'7'-3'186'15,"27"-1"-149"-15,19-4-9 16,12-2-17-16,0 3-6 15,-6 1-17-15,-11 3-100 16,0 3-334-16</inkml:trace>
  <inkml:trace contextRef="#ctx0" brushRef="#br0" timeOffset="68920.9421">5664 8649 313 0,'0'0'177'15,"1"0"-76"-15,17 0-25 16,13 0-39-16,14 0-32 15,12 7-1-15,4 1-1 16,0 1-11-16,-4-3-76 16,-9 0-324-16</inkml:trace>
  <inkml:trace contextRef="#ctx0" brushRef="#br0" timeOffset="69094.952">5739 8915 531 0,'0'3'210'15,"14"-3"-58"-15,18 0-115 16,13 0-8-16,6 0-23 16,6-3-6-16,0 3-53 15,-4 0-189-15</inkml:trace>
  <inkml:trace contextRef="#ctx0" brushRef="#br0" timeOffset="70542.0348">6559 8189 192 0,'0'-4'160'0,"-2"5"-76"16,-6 38-41-16,1 21 33 15,3 15-4-15,1 4-5 16,3 5-23-16,-3-11-27 0,3-5-10 16,0-10-2-1,0-12-3-15,0-10 2 16,4-5-1-16,-2-9-4 15,-2-10-36-15,0-3-40 0,0-6-46 16,-3-3-154 0</inkml:trace>
  <inkml:trace contextRef="#ctx0" brushRef="#br0" timeOffset="70822.0508">6573 8228 454 0,'0'-6'107'0,"0"3"-39"16,0-1-22-16,0 4-23 0,0 0-13 15,0 0-3 1,5 0-3-16,14 0 3 15,12 0-9-15,13-4 2 0,9-5 2 16,-3-3-1-16,-4-1 1 16,-1 4 1-16,-11 3-4 15,-9 5-40 1,-10 1-91-16,-9 4-301 0</inkml:trace>
  <inkml:trace contextRef="#ctx0" brushRef="#br0" timeOffset="71122.068">6596 8630 305 0,'-5'5'145'0,"5"-3"-26"15,0 0-46-15,2-2-13 16,16 0 13-16,12 0-15 15,14 0-39-15,13 0-6 0,6-9-6 16,-1-1-5 0,-7 7-18-16,-8 3-94 0,-2 0-247 15</inkml:trace>
  <inkml:trace contextRef="#ctx0" brushRef="#br0" timeOffset="71380.0827">7213 8724 614 0,'-2'0'134'0,"2"5"-90"16,0 24-65-16,0 13 22 15,0 15 16-15,0-1 6 16,0-5-16-16,2-2-3 16,2-6-2-16,0-11 1 0,-1-9-3 15,-2-8-12-15,0-10-59 16,-1-5-68-16,0 0-199 15</inkml:trace>
  <inkml:trace contextRef="#ctx0" brushRef="#br0" timeOffset="71528.0912">7078 8734 231 0,'34'-2'347'16,"25"-4"-214"-16,22 0-25 15,5-3-76-15,-6 4-24 16,-20 5-12-16,-17 0-157 0</inkml:trace>
  <inkml:trace contextRef="#ctx0" brushRef="#br0" timeOffset="74218.2451">15402 8935 66 0,'-23'-66'89'0,"-1"6"-55"16,2 14-18-16,-1 12 16 16,5 12-8-16,4 10-10 15,6 5-17-15,6 2 6 16,1 4-7-16,-1 1-25 0,2 0-1 15,0 0 26-15,0 0 1 16,0 0 5-16,0 0 33 16,0 0 49-16,0 1 17 15,0 12-12-15,-2 10-9 16,-3 12-9-16,0 12 7 15,-3 13-21-15,4 3-18 16,-2-3-10-16,2 1-8 16,4-5-8-16,0-4-5 15,0-4-5-15,0-5 0 16,3-6 1-16,1-6 0 15,0-7-13-15,-2-9-47 16,1-4-61-16,-1-8-61 0,5-3-255 16</inkml:trace>
  <inkml:trace contextRef="#ctx0" brushRef="#br0" timeOffset="74421.2567">15285 8763 488 0,'17'-14'129'0,"24"-1"-63"16,15-2-23-16,13 2-10 16,8-1-25-16,-1 6-6 0,3 2 1 15,-9 6-3-15,-12 2-66 16,-21 15-89-1,-17 11-315-15</inkml:trace>
  <inkml:trace contextRef="#ctx0" brushRef="#br0" timeOffset="74621.2681">15217 9094 446 0,'5'-19'211'16,"27"7"-130"-16,15 2-31 15,13 0-30-15,2 8-11 16,0 2-5-16,-4 0 0 16,-8 4-53-16,-7 14-136 15</inkml:trace>
  <inkml:trace contextRef="#ctx0" brushRef="#br0" timeOffset="75017.2908">15831 9087 621 0,'-2'-2'105'16,"1"2"-32"-16,-3 0-55 15,0 21-32-15,-1 13 9 16,-1 4 11-16,1 6 4 0,1-7-4 15,2-6-4 1,2-9 1-16,0-8-5 0,0-8 2 16,0-6 2-16,0 0 20 15,0-8 37-15,0-19-27 16,6-11-24-16,6-11-8 15,5-4-2-15,2 5 2 16,-2 10-1-16,-1 20-3 16,-2 16-5-16,4 2-2 15,1 24 3-15,-1 10 8 16,-3 3-3-16,-5 0 1 15,0 0 2-15,-5-3-13 16,-2-7-24-16,5-3-20 0,0-2-64 16,3-4-88-16,9 1-208 15</inkml:trace>
  <inkml:trace contextRef="#ctx0" brushRef="#br0" timeOffset="75321.3082">16305 9370 596 0,'-11'-5'202'16,"-8"-2"-102"-16,-9-1-52 16,-4-3-28-16,-2-1-7 15,1-5-4-15,3-3-6 0,6-2 1 16,8-5 0-16,10-4-2 15,6-3-6 1,6 3-14-16,16 5 0 16,5 6-12-16,0 9 3 0,0 8-4 15,-7 3 6-15,-3 0 6 16,-10 2 0-16,-7 10 7 15,0 3-1-15,-10 2-7 16,-2 0-8-16,2 0-20 16,6-1-62-16,4 0-227 15</inkml:trace>
  <inkml:trace contextRef="#ctx0" brushRef="#br0" timeOffset="75548.3212">16554 8817 598 0,'-3'0'189'16,"3"0"-104"-16,-2 15-62 16,2 16-26-16,0 10 20 15,0 12 15-15,0 3-16 16,5 1-10-16,2-1-4 15,0-8 3-15,-1-7-2 16,-5-1-42-16,-1-7-82 16,0-2-161-16</inkml:trace>
  <inkml:trace contextRef="#ctx0" brushRef="#br0" timeOffset="75699.3298">16444 9071 510 0,'45'-15'58'0,"17"1"-30"15,6 6-20-15,-1 5-5 16,-12 3-42-16,-9 0-364 16</inkml:trace>
  <inkml:trace contextRef="#ctx0" brushRef="#br0" timeOffset="76059.3504">17041 8890 361 0,'0'0'189'15,"0"0"-76"1,10 0-28-16,30 0-41 16,28 0-19-16,-4 0-17 0,-7 0-5 15,-3 3-4-15,-8 8-55 16,-11 5-140-16</inkml:trace>
  <inkml:trace contextRef="#ctx0" brushRef="#br0" timeOffset="76233.3603">17136 9138 568 0,'34'0'214'0,"15"0"-87"15,9 0-67-15,2-3-42 0,-6-1-12 16,-8 4-4-16,-9 0-18 15,2 12-155-15,7 7-601 16</inkml:trace>
  <inkml:trace contextRef="#ctx0" brushRef="#br0" timeOffset="78642.4981">18316 8508 349 0,'0'-19'132'0,"0"11"-42"16,0 8-20-16,3 18-62 0,1 23 7 15,1 10 52-15,-4 12-6 16,-1 2-21-16,0-2-10 15,-7-2-15-15,-1-9 3 16,-1-8-11-16,0-5-4 16,0 2 1-16,-2-4-3 15,3-2-6-15,4-7-31 16,4-9-52-16,0-9-52 15,11-10-197-15</inkml:trace>
  <inkml:trace contextRef="#ctx0" brushRef="#br0" timeOffset="78863.5108">18310 8481 360 0,'0'-2'195'0,"0"-2"-81"15,14-1-35-15,22-8-34 16,17-4-30-16,7-2-9 16,6 2 0-16,-6 6-4 15,-13 10-2-15,-10 1-10 16,-10 5-75-16,-14 19-127 15</inkml:trace>
  <inkml:trace contextRef="#ctx0" brushRef="#br0" timeOffset="79059.522">18346 8792 522 0,'0'0'134'0,"6"2"-16"16,18-2-78-16,10 0-8 15,15 0-10-15,1 0-14 16,5-5-3-16,-7 2-41 16,-5 3-177-16</inkml:trace>
  <inkml:trace contextRef="#ctx0" brushRef="#br0" timeOffset="79498.5471">18924 8882 575 0,'-4'0'78'0,"-1"17"-55"16,-4 16 0-16,-1 3 16 15,0 9-14-15,1-5-13 0,-1-2-5 16,1-6 1-1,0-7-5-15,2-10 0 16,3-6 1-16,3-9 4 16,1 0 12-16,0-3 22 0,0-17-23 15,15-13-8 1,11-14-14-16,11-17-2 0,4-13 9 15,2-1 1-15,-6 11-3 16,-11 22-5-16,-9 22-6 16,-10 20-1-16,1 3 2 15,1 27-3-15,4 12 19 16,-1 11 5-16,0 6 7 15,-1 2-2-15,0-1-3 16,-1 0-9-16,-4-10-2 16,1-6 0-16,-7-11-1 15,0-6-12-15,0-10-44 16,-3-8-46-16,-6-4-72 15,-2-2-273-15</inkml:trace>
  <inkml:trace contextRef="#ctx0" brushRef="#br0" timeOffset="79655.5561">18940 8999 576 0,'1'-3'152'0,"28"0"-51"15,19-5-62-15,12-1-22 16,-4 0-10-16,-10 6-8 15,-17 3-72-15,-10 9-140 16</inkml:trace>
  <inkml:trace contextRef="#ctx0" brushRef="#br0" timeOffset="80206.5876">19943 8765 512 0,'0'-12'145'0,"-5"7"-45"16,1 5-19-16,4 9-55 15,0 24-34-15,0 20 18 16,0 8 17-16,0-1-4 16,2-2-13-16,1-11-6 15,-3-9 1-15,0-7-1 16,0-9-13-16,-1-10-63 15,-3-6-74-15,4-4-107 16</inkml:trace>
  <inkml:trace contextRef="#ctx0" brushRef="#br0" timeOffset="80363.5966">19771 8921 223 0,'0'0'375'16,"18"0"-257"-16,29-1-40 15,23-4-21-15,17-7-31 16,0 1-19-16,-12 5-7 15,-19 6-94-15,-15 3-185 16</inkml:trace>
  <inkml:trace contextRef="#ctx0" brushRef="#br0" timeOffset="80653.6132">20650 8463 363 0,'0'-28'300'0,"-3"11"-192"16,-2 10-21-16,-7 7-33 16,-12 7-35-16,-11 33-9 15,-3 27 13-15,4 14 11 16,13 11-9-16,18-1-25 15,3-8 0-15,23-8 0 16,7-11 0-16,3-6 0 16,-2-11 0-16,-3-12 0 0,-8-12 0 15,-1-6-10-15,-6-7-117 16,1-5-233-16</inkml:trace>
  <inkml:trace contextRef="#ctx0" brushRef="#br0" timeOffset="81255.6476">20922 8875 241 0,'-10'0'162'16,"8"0"-25"-16,2 0-59 15,0 1-16-15,2 1-16 16,14-2-19-16,14 0 0 15,16 0 3-15,11 0-21 16,1-6-1-16,5-2-7 0,-8 2-78 16,-10 3-255-16</inkml:trace>
  <inkml:trace contextRef="#ctx0" brushRef="#br0" timeOffset="81568.6655">21698 8600 449 0,'0'-9'160'15,"0"6"-56"-15,0 3-13 16,-4 0-50-16,-2 23-35 0,-4 22-7 16,3 14 29-16,2 11 12 15,5-2-17-15,0-3-12 16,0-13-6-16,2-5-1 15,2-11-1-15,-1-12-2 16,-3-7-12-16,2-5-59 16,-1-4-93-16,3-8-209 0</inkml:trace>
  <inkml:trace contextRef="#ctx0" brushRef="#br0" timeOffset="81768.6769">21678 8571 261 0,'0'-4'337'16,"0"2"-193"-16,13-2-50 16,17-1-55-16,13-6-30 15,15 2-7-15,-5 4 1 16,1 5-11-16,-7 0-65 15,-14 14-121-15,-5 6-321 16</inkml:trace>
  <inkml:trace contextRef="#ctx0" brushRef="#br0" timeOffset="81946.6871">21727 8823 592 0,'6'0'167'16,"18"0"-63"-16,17 0-64 15,2 0-19-15,1 0-16 16,-3-4-3-16,-5 4-37 16,-5 0-193-16</inkml:trace>
  <inkml:trace contextRef="#ctx0" brushRef="#br0" timeOffset="82197.7015">22294 8882 88 0,'-5'-13'622'0,"5"13"-503"16,0 0-55-16,-2 7-46 15,0 21-29-15,-1 12 10 16,3 6 8-16,-1 5-1 15,1-3-3-15,0-4 2 16,0-11-1-16,0-7-7 16,1-9-46-16,2-8-82 15,0-4-90-15</inkml:trace>
  <inkml:trace contextRef="#ctx0" brushRef="#br0" timeOffset="82368.7113">22140 8907 488 0,'12'0'193'16,"18"0"-81"-16,14 0-61 16,1-1-37-16,-2-1-11 15,-3 2-24-15,-2 0-115 16,-5 0-334-16</inkml:trace>
  <inkml:trace contextRef="#ctx0" brushRef="#br0" timeOffset="82671.7286">22571 8162 572 0,'0'-3'142'15,"0"2"-43"-15,13 1-37 16,16 1-37-16,15 34-25 16,16 25 7-16,6 30 4 15,-7 17 4-15,-13 13-4 16,-14-1-2-16,-16-5-8 15,-13-8 2-15,-3-16 0 0,-9-13-3 16,-12-19 0-16,-7-16-2 16,1-13-6-16,-1-13-28 15,4-11-84-15,14-2-49 16</inkml:trace>
  <inkml:trace contextRef="#ctx0" brushRef="#br0" timeOffset="85284.8781">21388 1676 278 0,'-3'0'187'16,"0"0"-87"-16,1 0-29 15,2 0-32-15,0 0-19 16,0 0-8-16,12 0-3 15,29 0 2-15,37 0 60 16,35 0-2-16,17-9-36 16,3-3-24-16,-14 3-5 15,-4 1-2-15,6-6 0 16,1 2 1-16,-5-2-1 15,-27 0-23-15,-34 11-19 16,-24 3-56-16,-11 0-121 16</inkml:trace>
  <inkml:trace contextRef="#ctx0" brushRef="#br0" timeOffset="85649.8989">22405 1411 235 0,'-4'0'138'0,"4"0"-42"0,4 11-27 16,18 6-13-1,21 4 35-15,23 8 26 0,22 2-48 16,3-2-38 0,-2-1-21-16,-17 0-6 0,-19-3-3 15,-21 0 0 1,-16-4-1-16,-14 4-3 0,-2 1-8 15,-20 2 7-15,-13 4 6 16,-15 0 5-16,-4-1-4 16,-3-7 2-16,7-4-9 15,13-8-49-15,18-4-71 16,17 1-72-16,6-7-344 15</inkml:trace>
  <inkml:trace contextRef="#ctx0" brushRef="#br0" timeOffset="86063.9226">23523 1134 492 0,'-5'-17'162'16,"3"12"-14"-16,2 5-58 16,0 0-57-16,0 19-30 15,0 25-23-15,0 16 34 16,0 19 15-16,0 7-16 15,-5-4-10-15,0-3 2 16,1-8-3-16,4-5-18 16,0-16-74-16,0-13-3 15,5-16-127-15</inkml:trace>
  <inkml:trace contextRef="#ctx0" brushRef="#br0" timeOffset="86235.9325">23288 1440 573 0,'0'-6'177'15,"18"-2"-62"-15,24 4-74 16,21 3-39-16,22 1-3 16,0 5 2-16,-11 17-62 15,-16 10-131-15,-13 1-226 16</inkml:trace>
  <inkml:trace contextRef="#ctx0" brushRef="#br0" timeOffset="86442.9443">24188 1344 225 0,'-4'-12'456'16,"2"12"-327"-16,-6 0-80 15,-10 21-49-15,-7 19-13 16,-9 15 15-16,-3 8 5 15,-2 1-3-15,2-9 0 16,0-2-7-16,6-15-69 16,5-11-66-16,11-5-188 0</inkml:trace>
  <inkml:trace contextRef="#ctx0" brushRef="#br0" timeOffset="86619.9544">23888 1353 599 0,'14'3'152'15,"18"26"-70"-15,16 10 0 16,10 7-26-16,1 1-37 16,-9 0-15-16,-14 1-3 15,-9-1-44-15,-12 1-194 16</inkml:trace>
  <inkml:trace contextRef="#ctx0" brushRef="#br0" timeOffset="94155.3854">3487 10167 162 0,'-5'-18'218'0,"-1"8"-84"16,0 9-49-16,6 1-35 15,0 6-48-15,0 24-31 16,-1 15 37-16,0 9 14 15,0 1 11-15,-2-2-10 16,-1-10-12-16,-3-8-4 16,2-8-2-16,4-12-3 15,1-9-1-15,0-3 1 16,0-3 7-16,0 0 29 15,0-23 35-15,0-17-33 16,0-15-37-16,2-14-6 0,11-5 5 16,8 10-4-16,1 15-7 15,-3 23-4-15,3 19 2 16,-1 7-2-16,-1 25 8 15,3 13 4-15,-8 8-7 16,-8 1 7-16,-3-4 0 16,-4-5 2-16,0-9-2 15,0-9 6-15,2-10-4 16,-1-8-1-16,0-2 2 15,3 0 11-15,-1-12 12 16,8-22 6-16,5-13-25 16,11-17-3-16,6-4-4 15,6 12-2-15,-5 14-2 0,-5 21 0 16,-6 20-4-16,0 6-6 15,-3 35 13-15,-4 12 1 16,-9 12-1-16,-7 4 8 16,0-5 4-1,0-5-3-15,2-9-5 0,3-14 1 16,1-7 0-1,-1-12 0-15,2-3-14 0,-1-4-56 16,1-1-98-16,0-8-171 16</inkml:trace>
  <inkml:trace contextRef="#ctx0" brushRef="#br0" timeOffset="95026.4352">4467 10514 261 0,'-4'-2'107'16,"-2"-3"-11"-16,1 3-22 0,2-1-22 16,-2-1-12-1,0-1 8-15,1-4 1 0,-2-2 1 16,2-4-9-16,1-8-1 15,3-7-16-15,0-15-13 16,13-7-12-16,15-5-2 16,7 6 3-1,3 12-5-15,0 16 4 0,-6 13-1 16,0 10 1-16,-9 14-5 15,-3 20 5-15,-10 9-2 16,-10 6 3-16,-9 3 3 16,-14-5-1-16,-5-5 2 15,-2-7 2-15,-1-9-3 16,0-6 0-16,5-10-1 15,7-6 0-15,1-4-9 16,4-3-14-16,-1-17-7 0,4-10-21 16,4-8-50-1,7-6-116-15</inkml:trace>
  <inkml:trace contextRef="#ctx0" brushRef="#br0" timeOffset="95249.448">4611 10096 372 0,'1'0'192'16,"2"13"-111"-16,1 16-33 0,3 14 37 16,0 4-28-1,1 3-26-15,-1-2-16 16,1-5-10-16,4-6 0 15,-1 0 1-15,-1-8-8 0,0-8-33 16,-5-7-51-16,2-6-117 16</inkml:trace>
  <inkml:trace contextRef="#ctx0" brushRef="#br0" timeOffset="96070.495">4411 9830 165 0,'-9'0'183'0,"5"0"-24"16,-3 0-72-16,3 0-25 0,1 0-1 16,3 0-19-1,0 0-13-15,0 0-9 16,0 0-12-16,15 2-18 15,10 1-12-15,18-2 47 0,20-1 22 16,8 0-30-16,-5 0-12 16,-4-4-1-16,-8-1-2 15,-12-2-22-15,-7 2-48 16,-3 1-86-16,-7 1-110 15</inkml:trace>
  <inkml:trace contextRef="#ctx0" brushRef="#br0" timeOffset="96447.5165">4787 9696 247 0,'-11'3'144'15,"2"5"-50"-15,1-3-20 16,2-1-22-16,6-2-7 16,0-2 0-16,0 0 4 15,0 0-7-15,2 0-16 16,7 3-16-16,9 5-18 15,9 3 20-15,8 4 24 16,4-3-12-16,-4-2-12 16,-6-1-3-16,-4-1-5 15,-5-1 3-15,-8-2-2 0,-6-1 1 16,-6 0-4-16,0 1 0 15,-8 6-1-15,-16 3 0 16,-8 6 12-16,-6 2 1 16,8-3-15-16,12-9-60 15,18 1-65-15,7-1-80 16</inkml:trace>
  <inkml:trace contextRef="#ctx0" brushRef="#br0" timeOffset="98004.6056">4198 10589 147 0,'-17'0'115'15,"6"0"-24"-15,6 0 14 16,5 0-24-16,0 0-32 15,0 0-10-15,0 0 0 16,0 0 1-16,0 0-10 16,0 0-1-16,0 0-6 0,0 0-6 15,5-2-6-15,10-6-10 16,8-6 15-16,10-1-11 15,1-2-3-15,-6 6 0 16,-13 8-5-16,-8 3 1 16,-7 8-6-16,-7 18-1 15,-18 15 19-15,-15 7 12 16,-6 2-3-16,4-3-7 15,10-8-7-15,11-3-1 16,8-6 1-16,8-7 1 16,5-10 0-16,0-4 2 15,0-2-1-15,10-1-2 16,5 2 2-16,12-8 8 0,10 0 7 15,11-1 3-15,2-14-17 16,-5 3-2-16,-2-1-5 16,-10-1-19-1,-6 8-48-15,-4 3-98 0,-1 0-337 16</inkml:trace>
  <inkml:trace contextRef="#ctx0" brushRef="#br0" timeOffset="98523.6353">5373 10160 257 0,'-3'14'178'16,"3"-10"-63"-16,0-1-49 15,2-3-19-15,13 0-17 16,13 0-15-16,16 0 47 15,12-7-21-15,3-6-31 16,-1 4-1-16,-7 6-73 0,-11 3-165 16</inkml:trace>
  <inkml:trace contextRef="#ctx0" brushRef="#br0" timeOffset="98704.6456">5438 10379 407 0,'0'0'349'15,"13"-7"-221"-15,15-2-73 16,11-1-48-16,6 0-3 16,6 1-5-16,3 3-23 0,-6 4-65 15,5 2-141-15</inkml:trace>
  <inkml:trace contextRef="#ctx0" brushRef="#br0" timeOffset="98966.6606">6322 9894 539 0,'-11'-15'202'16,"11"12"-108"-16,-5 3-49 15,-2 30-52-15,4 21 0 0,1 20 11 16,2 7 3-16,7 0-2 16,10-6-3-1,-2-11 3-15,-3-9-6 0,-3-13-31 16,-3-12-65-16,-1-8-33 15,-3-9-166 1</inkml:trace>
  <inkml:trace contextRef="#ctx0" brushRef="#br0" timeOffset="99184.6731">6311 9888 446 0,'22'-20'216'0,"11"1"-114"15,10 0-44 1,1 3-33-16,-2 6-14 0,0 10-8 16,1 0-2-16,-5 9-2 15,-3 10-35-15,-3 3-77 16,-6 3-113-16</inkml:trace>
  <inkml:trace contextRef="#ctx0" brushRef="#br0" timeOffset="99363.6833">6315 10072 521 0,'0'0'186'0,"23"0"-48"0,15 0-92 15,13 0-13-15,4-8-25 16,1 2-5-16,-4 6-11 15,-6 0-87-15,-4 11-229 16</inkml:trace>
  <inkml:trace contextRef="#ctx0" brushRef="#br0" timeOffset="99666.7006">6942 10131 550 0,'0'0'105'0,"0"16"-67"15,0 15-12-15,0 13 42 16,0 7-14-16,0 0-30 15,0-6-13-15,3-2-6 16,-2-8 0-16,1-6-2 16,-1-7-1-16,1-1-9 15,1-7-39-15,-1-5-7 16,3-8 18-16,0-1-88 0,1-10-283 15</inkml:trace>
  <inkml:trace contextRef="#ctx0" brushRef="#br0" timeOffset="99835.7103">6845 10150 602 0,'42'-8'188'0,"17"-3"-86"15,9 4-66-15,-2 4-27 16,-7 3-5-16,-8 9-17 15,-15 17-154-15,-9 2-499 16</inkml:trace>
  <inkml:trace contextRef="#ctx0" brushRef="#br0" timeOffset="102725.8756">6873 10131 66 0,'-5'1'58'0,"4"-1"-24"15,1 3-1-15,0-3 14 16,0 0 30-16,0 0 7 15,-1 0 1-15,-2 0-19 16,3 0-16-16,-3 1-23 16,3 1-12-16,0-1-3 15,0 1-10-15,0-2-2 16,6 3-4-16,14-3-8 15,15 3 5-15,8-3 23 16,-2 0-108-16</inkml:trace>
  <inkml:trace contextRef="#ctx0" brushRef="#br0" timeOffset="110953.3462">5818 2162 123 0,'11'-7'79'0,"-3"2"10"15,-6 3-17-15,-2 2-10 16,0 0-9-16,0 0-7 16,0 0 0-16,0 0-3 15,0 0 9-15,0-1 1 16,3-4 8-16,6-2-14 15,6-7-20-15,13-5-24 16,4-3-9-16,2 4 3 16,-1 7 2-16,-6 6-7 15,-2 5 5-15,-4 0-3 16,-6 14 2-16,-8 3-8 15,-7 8 0-15,0 8 1 0,-16 5 3 16,-11 6 18-16,-7 5-7 16,0 2 0-16,5-5 0 15,10-9-1 1,10-11-3-16,8-11 1 0,1-6-4 15,0-4-2-15,8-5-4 16,7 0 9-16,3 0 35 16,3-8-5-16,0-10-12 15,-5 0-11-15,-7-1-1 16,-7-1-8-16,-2 0-11 15,-7 2-22-15,-13 1 13 0,-7-2 6 16,-4 0 1-16,0-1 5 16,4 0 3-16,7 1-27 15,16 5-43 1,4 2-108-16</inkml:trace>
  <inkml:trace contextRef="#ctx0" brushRef="#br0" timeOffset="111267.3642">6238 2043 426 0,'-3'-4'144'16,"3"4"-72"-16,0 4-53 0,9 19-33 16,2 9 20-16,0 8 27 15,0 3 15-15,-3 1-8 16,1-4-17-16,-4-3-12 15,2-5-5-15,-2-6 0 16,-3-6-1-16,0-6-9 16,-2-6-37-16,0-1-45 15,0-5-35-15,-4-2-125 16</inkml:trace>
  <inkml:trace contextRef="#ctx0" brushRef="#br0" timeOffset="111424.3731">6328 2215 30 0,'24'-36'447'16,"5"-2"-316"-16,4 3-57 15,-8 5-45-15,-4 9-20 16,-7 10-7-16,-3 10-5 16,-6 1-23-16,-5 9-91 15,0 17-168-15</inkml:trace>
  <inkml:trace contextRef="#ctx0" brushRef="#br0" timeOffset="111580.3821">6330 2298 525 0,'1'0'154'0,"4"0"-74"15,10 0-70-15,6 7-11 16,6 2 6-16,2 8-4 16,-2-2-60-16,-3 12-81 15,-2 2-412 1</inkml:trace>
  <inkml:trace contextRef="#ctx0" brushRef="#br0" timeOffset="112014.4069">6641 2227 387 0,'0'-21'204'0,"3"6"-142"16,4 1-28-16,2 6-27 15,0 3-10 1,-2 5-6-16,-3 0 0 0,-3 0-21 15,-1 13-23-15,-3 6 24 16,-12 4 23-16,1-3 5 16,4-5 9-16,3-9-9 15,7-4 1-15,0-2 9 16,0 0 18-16,0-13 17 15,2-5-32-15,5-3-8 16,5-1-1-16,-2 3-3 16,2 7-5-16,0 12 0 0,2 0 2 15,2 27-11 1,0 8 24-16,-3 8 7 15,-3 3 7-15,-7-3 7 16,-3-2-1-16,0-1 1 0,0-3-2 16,-10 4-12-16,-4 5-5 15,-4-5-4-15,2-4 0 16,-2-11-2-16,1-9 0 15,2-8-5-15,0-9-41 16,5 0-28-16,5 0-113 16</inkml:trace>
  <inkml:trace contextRef="#ctx0" brushRef="#br0" timeOffset="112969.4615">17917 2444 401 0,'7'-6'167'15,"0"6"-86"-15,-7 0-23 16,0 2-35-16,0 18-39 16,3 12 9-16,3 9 68 15,1 9 0-15,2-4-25 0,0 0-16 16,1-3-7-16,-2-4-9 15,1 0-1-15,-2-5 3 16,3-5-9-16,-1-1-60 16,3-5-89-1,2-4-208-15</inkml:trace>
  <inkml:trace contextRef="#ctx0" brushRef="#br0" timeOffset="113400.4862">18141 2501 405 0,'-2'-14'161'0,"2"3"-66"15,0 2-20-15,2 0-24 16,5 2-13-16,-2 2-13 16,1 0-13-16,3 4-2 15,-2 1-6-15,2 0-4 16,3 0-3-16,1 7 1 15,-1 10-1-15,-2 3 0 16,-4 6 2-16,-3 6-1 0,-3 4 2 16,-1 0 8-1,-13 3 4-15,-3-6 6 16,3-5-5-16,5-8-2 15,6-8-3-15,3-6-5 0,0-3 2 16,0-3 2-16,0 0 1 16,2 0 1-16,7 0-3 15,11 0-1-15,8-3 6 16,11-7-5-16,4-2-73 15,1-1-138-15,-3 2-496 16</inkml:trace>
  <inkml:trace contextRef="#ctx0" brushRef="#br0" timeOffset="113626.4991">18496 2373 607 0,'0'-5'150'0,"-1"3"-36"16,1 2-60-16,0 0-38 15,0 10-22-15,0 20-23 16,0 15 27-16,1 11 6 16,4 5 0-16,1-4 2 15,0-2 0-15,0-5-3 16,-3-13-28-16,-2-3-75 15,-1-8-90-15</inkml:trace>
  <inkml:trace contextRef="#ctx0" brushRef="#br0" timeOffset="113830.5108">18482 2588 477 0,'0'-15'232'15,"15"-2"-85"-15,15-3-79 16,2-1-50-16,0 2-12 15,-4 7-6-15,-7 3 3 16,-3 5-4-16,-6 4-41 16,-4 0-79-16,-5 13-57 15,-3 6-261-15</inkml:trace>
  <inkml:trace contextRef="#ctx0" brushRef="#br0" timeOffset="113980.5193">18559 2631 346 0,'0'3'251'0,"5"1"-97"16,11 1-75-1,7 3-39-15,2 1-27 0,2 1-10 16,-2 0-1-16,-2 6-27 16,-4 5-99-16,-7 0-156 15</inkml:trace>
  <inkml:trace contextRef="#ctx0" brushRef="#br0" timeOffset="114573.5533">18917 2622 418 0,'5'-20'259'15,"-2"11"-116"-15,-3 6-54 0,0 3-45 16,0 0-28-16,0 0-17 16,0 0-5-16,0 0-5 15,0 0-1-15,0 0-1 16,0 0 0-16,0 0 2 15,0 0 10-15,6-11 9 16,3-9 3-16,-2-4-11 0,0 2-3 16,0 10-3-1,-3 5 4-15,-1 6 1 16,4 1-9-16,4 0-15 15,3 14 13-15,4 3 11 0,-3 8-1 16,-4-3 0 0,-5 4 1-16,-3-1-1 0,-2-2 1 15,-1-5 3-15,0-6-1 16,0-7 2-16,0-5 7 15,2 0 13-15,0 0 22 16,1 0 3-16,-2 0-9 16,2-8-39-16,-2-1 0 15,-1 6 0-15,0 2 0 16,0 1 0-16,-2 13 0 15,-10 15-33-15,-3 15 25 16,-3 5 4-16,2-4 3 0,3-8 2 16,5-5-1-1,1-4 0-15,2-8 0 16,-1-3 0-16,0 0-1 0,-2 1 2 15,-1 2-1-15,-3-1-1 16,-4 0 3-16,0-4-1 16,1-8-3-1,-3-6 5-15,-4 0-4 0,-4-17-12 16,-2-8-12-16,1-3-26 15,5 0-44-15,17-1-89 16</inkml:trace>
  <inkml:trace contextRef="#ctx0" brushRef="#br0" timeOffset="115748.6205">3035 11819 363 0,'0'-18'141'16,"0"-3"-46"-1,0 9 0-15,0 12-33 16,-3 7-57-16,-6 32-37 15,-2 20 42-15,-1 18 29 0,3 3 17 16,9-3-20 0,0-12-19-16,1-15-11 0,14-7-4 15,0-8 2-15,-1-4 1 16,-1-6-11-16,-2-3-75 15,-1-3-89-15,1-2-315 16</inkml:trace>
  <inkml:trace contextRef="#ctx0" brushRef="#br0" timeOffset="116172.6447">3218 12030 394 0,'0'-11'226'0,"2"-11"-115"16,18-2-20-16,10-2-49 16,12-3-32-16,4 5-5 15,-3 6-2-15,-3 9-2 16,-10 9-2-16,-10 0-1 15,-9 19-7-15,-11 14 1 16,-7 9 14-16,-20 12 0 16,-5 2 3-16,1 1 0 0,6-3-5 15,8-8-2-15,7-3-1 16,5-6-2-16,5-6 1 15,0-7 0-15,0-7-2 16,6-11 1-16,1-2 3 16,5-4 2-16,1 0 0 15,2-15 11-15,-1-12-3 16,-1-4-5-16,-10-1-11 15,-3-5-8-15,-2 0-8 16,-19-2-5-16,-1-1-13 16,-3 0-28-16,3-2-13 15,8 2-20-15,14 14-267 0</inkml:trace>
  <inkml:trace contextRef="#ctx0" brushRef="#br0" timeOffset="116488.6628">3684 11669 396 0,'12'-10'178'0,"3"10"-80"16,5 13-63-16,10 25-19 0,9 16 56 16,-1 8-1-1,-6 3-21-15,-10 1-20 16,-7-1-13-16,-10 6-8 0,-5-3-3 15,-14-1 2-15,-11 1-3 16,-4-8-10-16,-4-13 1 16,2-12-18-16,10-18-38 15,8-11-86-15,13-6-129 16</inkml:trace>
  <inkml:trace contextRef="#ctx0" brushRef="#br0" timeOffset="119948.8607">4533 11629 204 0,'0'-6'111'16,"-5"4"-24"-16,-13 2-15 15,-7 26-20-15,4 14-6 16,-4 21 5-16,3 14 8 15,3 8 11-15,5 4-17 16,8-4-14-16,5-1-14 16,1-14-9-16,0-1-5 15,0-13-8-15,3-8 0 16,0-7-2-16,-2-7 1 15,2-7-2-15,-1-9-2 0,4-7-15 16,6-9-59-16,6 0-73 16,8-5-45-16</inkml:trace>
  <inkml:trace contextRef="#ctx0" brushRef="#br0" timeOffset="120371.8849">4929 11836 449 0,'-10'-10'104'16,"-5"7"-21"-16,-11 3-30 16,-6 25-38-16,-7 23 2 15,-3 11 16-15,6 8 11 16,14 3-15-16,12-4-10 15,10-6-14-15,1-2 2 16,15-9-6-16,8-10-2 0,2-11-1 16,8-8 4-1,6-18 0-15,2-2 7 0,-1-14-2 16,-11-11-3-16,-14-3-6 15,-16-1 3-15,-3 5 0 16,-25 6-16 0,-10 1-2-16,-10 1-4 0,3-1-1 15,8-1-24-15,16 1-48 16,19 6-131-16</inkml:trace>
  <inkml:trace contextRef="#ctx0" brushRef="#br0" timeOffset="121101.9267">5199 12184 281 0,'0'-9'188'0,"0"4"-63"16,0 5-40-16,0 0-52 16,0 0-34-16,0 15-9 15,0 4 19-15,0 2 1 16,0 1 2-16,0-5-2 15,0-5-9-15,0-3 2 16,0-5 1-16,0-4 1 16,0 0 8-16,0-1 7 15,0-18 3-15,0-10-6 16,0-6-11-16,0-3-11 15,9 4 1-15,1 10 8 16,1 11-4-16,-1 11-4 0,1 2-10 16,1 21 9-16,-2 11 8 15,-5 8-1-15,-2-4 1 16,-3 0 0-16,0-7-2 15,0-12 3-15,0-7-3 16,0-7-1-16,0-3 2 16,3 0 8-16,1-10 9 15,3-13 9-15,0-11-19 16,4-3-7-16,0 5-4 15,-1 10 0-15,-1 10-3 16,-2 12-7-16,4 3-5 0,-1 25 13 16,2 9 6-1,-3 6-1-15,1-3 3 0,0-4-2 16,1-3-2-16,2-9-21 15,4-4-57-15,2-6-60 16,-3-8-221 0</inkml:trace>
  <inkml:trace contextRef="#ctx0" brushRef="#br0" timeOffset="121313.9388">5675 12068 516 0,'-2'0'197'16,"-1"0"-107"-16,-4 5-67 15,-6 22-32-15,-5 9 19 16,3 10-3-16,0 2-4 16,7 5 2-16,4-4-5 0,0-3-5 15,2-6-51-15,2-9-75 16,0-8-204-16</inkml:trace>
  <inkml:trace contextRef="#ctx0" brushRef="#br0" timeOffset="121617.9562">5852 12133 416 0,'-28'0'189'15,"-2"5"-123"-15,5 8-19 0,12 4-19 16,6 2-21-16,7 3-11 15,2-1 0-15,10 2 19 16,2 3-4-16,3-6-8 16,7 1-1-16,0-2 14 15,-4-7-7-15,-4-2 7 16,-6 0-1-16,-6-6-6 15,-4 1-6-15,0 1-5 16,-11 1-2-16,-8 3 13 16,-4-1-3-16,1-3-39 15,6-6-68-15,9 0-31 16,7 0-292-16</inkml:trace>
  <inkml:trace contextRef="#ctx0" brushRef="#br0" timeOffset="121972.9765">5991 11887 238 0,'0'-5'370'0,"0"2"-254"16,0 3-44-16,2 0-40 15,12 0-21-15,7 0-3 16,8 0 3-16,1 1-4 16,-3 5-1-16,-6 1-1 15,-8 1-2-15,-6 2-2 0,-7 1-3 16,0 2-3-16,-16 9 11 15,-7 2 16-15,-4 5 1 16,4-4-5 0,9-5-7-16,9-4-6 0,5-7-2 15,0-3-1-15,2-4 1 16,11-2 2-16,4 0 1 15,6 0 5-15,7-12-8 16,6-3-74-16,4 1-119 16,7-3-416-16</inkml:trace>
  <inkml:trace contextRef="#ctx0" brushRef="#br0" timeOffset="122745.0207">6504 11598 423 0,'0'-9'157'0,"0"6"-67"0,4 3-30 16,16 29-59-16,11 17 35 15,3 22 43-15,-1 10-27 16,-6 4-9-16,-8 0-13 16,-8-3-15-16,-9-3-8 15,-2-5 0-15,-5-1-2 16,-12-8-6-16,0-11-4 15,-1-9-27-15,4-15-43 16,7-9-71-16,7-10-86 16</inkml:trace>
  <inkml:trace contextRef="#ctx0" brushRef="#br0" timeOffset="123199.0466">7017 11942 430 0,'-7'2'131'16,"7"-2"-45"-16,11 0-2 16,23 0-49-16,16 0 0 15,15-9-22-15,5-1-9 16,-1-1-3-16,-5 3-48 15,-12 8-112-15,-11 0-366 16</inkml:trace>
  <inkml:trace contextRef="#ctx0" brushRef="#br0" timeOffset="123383.0571">7138 12144 447 0,'0'0'275'0,"0"0"-137"16,0 0-78-16,19-1-43 15,14-6-15-15,13-3-2 16,15 0-2-16,8 6-51 16,1 4-120-16,2 0-255 0</inkml:trace>
  <inkml:trace contextRef="#ctx0" brushRef="#br0" timeOffset="123632.0714">7893 11698 687 0,'-5'-5'110'0,"1"5"-40"16,2 11-61-16,0 27-31 15,1 17 30-15,-3 11 13 0,4 8-1 16,0-6-10-16,0-7-5 15,0-8 1 1,0-8-6-16,0-11-27 16,0-9-45-16,-5-11-30 0,1-11-10 15,2-3-157-15</inkml:trace>
  <inkml:trace contextRef="#ctx0" brushRef="#br0" timeOffset="123826.0825">7843 11710 501 0,'18'-13'178'16,"9"-5"-79"0,10-2-50-16,4 1-32 15,-3 6-12-15,-3 9-2 16,-5 4-11-16,-3 14-62 0,-9 16-68 15,-4 3-299-15</inkml:trace>
  <inkml:trace contextRef="#ctx0" brushRef="#br0" timeOffset="123983.0915">7903 11966 585 0,'34'-2'167'15,"-1"-8"-88"-15,5 2-52 16,-4 0-22-16,0 5-7 15,1 3-110-15,-2 0-276 16</inkml:trace>
  <inkml:trace contextRef="#ctx0" brushRef="#br0" timeOffset="124275.1082">8428 11991 600 0,'0'-3'143'15,"0"3"-38"-15,-1 0-54 16,1 3-43-16,0 23-23 0,0 11 23 15,0 10 12-15,0 3-6 16,0-3-7-16,0-5-1 16,0-3-1-16,0-13-5 15,0-6-27-15,0-6-67 16,0-6-62-16,0-4-211 15</inkml:trace>
  <inkml:trace contextRef="#ctx0" brushRef="#br0" timeOffset="124446.1179">8291 11994 412 0,'7'-1'224'16,"30"-1"-65"-16,15 0-61 15,10-4-56-15,1 1-31 0,-5-1-7 16,-7 6-10-16,-13 0-106 15,-4 1-265-15</inkml:trace>
  <inkml:trace contextRef="#ctx0" brushRef="#br0" timeOffset="129594.4124">4234 13125 186 0,'14'-42'225'0,"-1"5"-84"16,-4 10-39-16,-6 13-2 15,-3 11-23-15,0 3-29 16,0 6-41-16,0 26-31 16,-10 17 29-16,-3 19 14 15,3 2 14-15,4-7-14 0,6-9-10 16,0-11-5-16,5-11-2 15,5-4 2 1,0-10-3-16,-2-4 0 16,0-7 0-16,3-7-1 0,9 0-3 15,11-21 0-15,15-14-16 16,10-13-45-16,-1-2-60 15,-5 6-65-15,-15 11-265 16</inkml:trace>
  <inkml:trace contextRef="#ctx0" brushRef="#br0" timeOffset="129851.4271">4579 13016 473 0,'-3'0'218'0,"-3"0"-93"0,-1 8-60 15,-3 18-43-15,-3 13-4 16,-1 17 15-16,1 6-8 16,5 3-14-16,7 4-6 15,0 4-2-15,1-2 0 16,0-5 1-16,0-10-3 15,1-15-27-15,3-12-40 16,11-15-65-16,8-14-37 16,10 0-252-16</inkml:trace>
  <inkml:trace contextRef="#ctx0" brushRef="#br0" timeOffset="130262.4506">4885 13076 609 0,'23'-55'99'15,"10"14"-33"1,6 3-29-16,3 9-11 0,-1 14-4 16,-6 13-9-16,-10 2-5 15,-9 29-8-15,-15 21-4 16,-5 14 9-16,-30 10 7 15,-11 6 4-15,-7-2-5 16,3-8-1-16,10-6-5 16,14-7-1-16,11 3 1 0,14-5 0 15,0-1 22-15,5-1 0 16,13-10-17-16,0-11-5 15,4-10-4 1,1-13-2-16,2-9 0 0,3-6 7 16,-3-22-6-16,-7-7 0 15,-8-11 0-15,-10-7 0 16,-5-3 0-16,-23-2 0 15,-15 0 0-15,-7 2 0 16,2 10-16-16,8 10-18 16,20 11-25-16,19 16-53 15,9 7-61-15,29 2-247 0</inkml:trace>
  <inkml:trace contextRef="#ctx0" brushRef="#br0" timeOffset="130662.4735">5517 13326 318 0,'0'-4'190'0,"0"4"-80"16,0 0-31-16,-3 4-52 16,-2 17-7-16,2 10 12 15,-1 7 7-15,1 5-10 16,3-1-15-16,-1 2-6 15,-3-4-5-15,1-4 1 16,-2-7-2-16,-2 1-13 16,0-9-34-16,1-9-45 15,3-11-19-15,3-3-66 16,0-29-121-16</inkml:trace>
  <inkml:trace contextRef="#ctx0" brushRef="#br0" timeOffset="130902.4872">5463 13391 241 0,'-7'-36'236'16,"4"13"-107"-16,2 13-29 15,1 10-24-15,6 12-57 16,17 22-35-16,8 14 47 15,1 8 7-15,-2 4-5 16,2-2-7-16,-3-7-13 16,-4-10-4-16,-2-11-4 15,-6-12-2-15,-6-10 0 16,0-8 4-16,-3 0 10 15,1-17 7-15,0-17-2 16,-4-15-15-16,-2-6-7 16,-3-6 0-16,-3-6-30 0,-9 5-13 15,4 8-29-15,4 17-62 16,4 21-153-16</inkml:trace>
  <inkml:trace contextRef="#ctx0" brushRef="#br0" timeOffset="131247.507">6123 13359 256 0,'-5'8'192'16,"5"-8"-46"-16,7 0-39 16,18 0-42-16,15-2-42 15,16-2-5-15,6 1-10 16,-1 3-3-16,-3 0 1 15,-13 0-44-15,-13 3-111 16,-6 6-365-16</inkml:trace>
  <inkml:trace contextRef="#ctx0" brushRef="#br0" timeOffset="131422.517">6151 13652 369 0,'-1'1'305'0,"1"-1"-165"16,14 0-57-16,27 0-64 15,19-10 8-15,8-2-12 16,-2 5-7-16,-9 7-39 16,-16 5-105-16,1 24-292 15</inkml:trace>
  <inkml:trace contextRef="#ctx0" brushRef="#br0" timeOffset="131818.5396">6866 13237 334 0,'1'-19'227'16,"-1"8"-117"-16,0 7-9 0,0 4-32 16,0 0-31-16,0 9-29 15,0 25-23-15,0 16 17 16,-7 13 8-16,0 6 1 15,0-1-9-15,3-6-3 16,4-3 0-16,0-4-35 16,0-13-82-16,4-6-108 0</inkml:trace>
  <inkml:trace contextRef="#ctx0" brushRef="#br0" timeOffset="132021.5512">6802 13217 453 0,'0'-12'201'16,"17"-5"-113"-16,17-4-37 15,14 0-35-15,8 0-13 16,8 7-3-16,-5 7 1 15,-11 7-38-15,-9 5-86 16,-10 19-229-16</inkml:trace>
  <inkml:trace contextRef="#ctx0" brushRef="#br0" timeOffset="132205.5618">6921 13457 396 0,'7'-3'243'0,"22"-4"-119"15,7-3-71-15,10-1-37 16,0 3-12-16,-1-3-3 16,2 5-55-16,-6 6-127 15</inkml:trace>
  <inkml:trace contextRef="#ctx0" brushRef="#br0" timeOffset="132432.5747">7552 13407 616 0,'0'0'169'16,"0"6"-104"-16,0 18-60 15,0 15 1-15,0 14 5 16,1 4-3-16,0-2-2 15,-1-1-6-15,0-11-17 16,0-11-45-16,0-11-42 0,0-7-77 16,0-11-319-16</inkml:trace>
  <inkml:trace contextRef="#ctx0" brushRef="#br0" timeOffset="132602.5845">7437 13453 245 0,'29'-20'475'0,"14"0"-349"16,10-3-75-16,8 9-36 16,-5 11-12-16,-5 3-3 15,-9 11-43-15,-13 18-182 16</inkml:trace>
  <inkml:trace contextRef="#ctx0" brushRef="#br0" timeOffset="133480.6347">3895 12871 159 0,'-9'-4'116'15,"9"4"-21"-15,-2 0 45 16,2 0-48-16,0 0-32 16,0 29-36-16,0 34-19 15,0 32 51-15,0 23 10 0,7 8-21 16,7 2-25-1,4-3-7-15,-2-9-9 0,-2-7-1 16,-7-12-2-16,-7-18 1 16,0-17-1-16,-2-15-12 15,-8-17-39-15,-3-14-38 16,3-15-26-16,3-1-124 15</inkml:trace>
  <inkml:trace contextRef="#ctx0" brushRef="#br0" timeOffset="134744.707">3941 12801 30 0,'7'-9'212'0,"-2"1"-142"16,9-4-29-16,-1 6 6 0,8-2-16 16,4 1-9-1,9-1-1-15,7 5-11 16,3-1 1-16,-2 2-1 15,-3 2 1-15,-2 0 1 16,-7 6-3-16,-3 5-3 0,-1-2-4 16,1 0 2-16,2-6 1 15,8-3 2-15,2 0 2 16,6 0 30-16,2-3-37 15,-3 3-1-15,-4 0-1 16,1 0 1-16,-1 3 0 16,-2 2 0-16,0-1 4 15,1-2 0-15,2-2-1 16,1 0-2-16,5 0-1 15,5-6 1-15,2-6 3 16,0-2-4-16,-1 3 0 0,-4 4-1 16,-1 3 0-16,-7 1 0 15,-3 3 0-15,-4 0-1 16,-4 0 0-16,2 0 2 15,1 0-1-15,2 0 1 16,2 0-1 0,2 0 1-16,6-4 0 0,-1-4 0 15,4 0 0-15,0-1-1 16,2 3 0-16,-2-2 1 15,0-1-1-15,-2 0 0 16,-1-1 0-16,4-1 0 16,0 0 1-16,2 3-1 15,-3 0 3-15,1 5-4 16,-6 3 3-16,-4 0-2 0,1 0 1 15,0 0 1-15,1-1-1 16,-1-4 1-16,6-4 1 16,-3 1-2-16,1-4 0 15,4 2 0-15,0 0-1 16,0 1 1-16,4 2-1 15,-8 5 0-15,-5 2-1 16,-2 0-1-16,-1 0 2 16,2 4-1-16,1 4 1 15,2-1 0-15,5-3 0 16,11-4 2-16,9 0-1 0,12 0 0 15,7-2-1-15,6-5 0 16,5-1 0-16,-5 4 0 16,1 2 0-1,-10 2 1-15,-9 0-1 0,-11 0 0 16,-10 0-2-16,-7 9 3 15,-10-2-1-15,-7 0-1 16,-10-5-4-16,-9-2-3 16,-5 0 2-16,-4 0 6 15,2 0 5-15,-1 0-2 16,-1 0-3-16,0 0 2 15,0 0-1-15,0 0-3 16,0 0 0-16,0 0 6 0,0 0-3 16,0 0-4-1,0 3 1-15,-1 4 11 16,-1 5 1-16,1 8-1 15,-2 2-1-15,3 6 2 0,0 11-4 16,0 5 1-16,-1 12 21 16,-3 2 12-16,-4 3-20 15,0 8 0-15,1 3-5 16,3 0 5-16,4 4-6 15,0-5-9-15,0-6-3 16,5-5 1-16,9-4-2 16,2-3 1-16,0-5 1 15,0-4-2-15,-1-10 4 16,-6-4-3-16,-6-12-1 15,-3-1-44-15,-3-8-98 16,-15-5-191-16</inkml:trace>
  <inkml:trace contextRef="#ctx0" brushRef="#br0" timeOffset="136097.7844">4067 14209 118 0,'10'-11'59'0,"-4"6"9"16,-5 5-28-16,7 0-33 15,4 7 21-15,4 7 5 16,8 1 21-16,5-4 9 15,6-3 9-15,5-3-30 16,3-4-10-16,2-1-9 16,6 0-10-16,3 0 1 0,3-1-10 15,4 1-2-15,4 0-2 16,6 0 0-16,3 2 0 15,3 5 2-15,-2 1-3 16,-7-3 2-16,-1-1 1 16,-3-4 2-16,2 0 1 15,2 0 1-15,0 0-1 16,-3-3-3-16,-3 2 0 15,-2 1 0-15,-6 0 0 16,1 0 0-16,0 0-1 16,-1 2 0-16,4-2 1 15,-1 0-1-15,2 0 1 0,0-4-1 16,4-1-1-16,5 2 0 15,2 1 0-15,2 2 0 16,-1 0 0-16,-3 0-1 16,-1 7 2-16,-2 3-1 15,-3 0 0-15,0-3-1 16,-5 0 0-16,-3-2-1 15,2 0 0-15,2-3 0 16,4-2 2-16,4 0 0 16,10 0 0-16,5-3 0 15,5-6-2-15,1 1 0 16,6 1 2-16,0 0-1 15,-1 2 1-15,-6 1 0 0,-3 3 0 16,-7-1-1-16,-3 2 1 16,0-2 0-1,-4-3 0-15,4 0 1 16,-8 0-2-16,-5-4 3 0,-11 1-3 15,-13-1-1-15,-9-1 0 16,-11 4 1-16,-8 2 1 16,-6-1 2-16,0 3 3 15,-2 2-1-15,0-2-2 16,0-1-1-16,2-2-2 15,0-1-6-15,-2 0-16 16,0-2-13-16,0 0-20 0,0 1-75 16,0-2-97-1</inkml:trace>
  <inkml:trace contextRef="#ctx0" brushRef="#br0" timeOffset="136473.8059">8293 13771 253 0,'-2'-7'128'16,"-1"2"8"-16,3 5-31 15,-1 0-28-15,-1 0-45 16,-1 15-28-16,2 16 3 16,1 12 17-16,0 14 16 15,0 4-18-15,9 2-12 16,4 4-4-16,2-4-3 15,-1-1-1-15,0-8-43 16,-5-1-90-16,-7-2-321 16</inkml:trace>
  <inkml:trace contextRef="#ctx0" brushRef="#br0" timeOffset="151356.6571">15562 10294 325 0,'-9'-9'151'16,"0"9"-102"-16,3 0-32 15,1 29 37-15,-7 23-5 16,3-10-3-16,-1 1-17 16,1 1-4-16,-2 0-9 15,4-4-3-15,0-5-6 16,1-4-1-16,2-9-3 15,3-12 1-15,1-5-2 16,0-5 2-16,0-3 14 0,0-22 38 16,13-19-29-16,6-18-22 15,10-13-5-15,1-6-1 16,2 8-2-1,-2 16 3-15,-8 20-6 0,-7 25 3 16,-2 12-4-16,-1 19-7 16,-2 14 12-16,0 11 1 15,-3-1 0-15,-4-3 2 16,-2-3 0-16,0-8-1 15,1-7 1-15,-2-9 0 16,3-8 0-16,1-5-1 16,0 0 6-16,6-17 7 0,5-17 6 15,5-12-16-15,0-4 2 16,2 1-6-1,-4 12-1-15,-4 16 2 16,-2 12 2-16,2 9-3 0,-3 21-3 16,4 17 9-16,-4 15 4 15,-4 1 1-15,-2 4-1 16,1-3-5-16,-2-8-2 15,0-4 0-15,2-7-5 16,-3-4-33-16,0-3-42 16,1-2-95-16,4-4-264 15</inkml:trace>
  <inkml:trace contextRef="#ctx0" brushRef="#br0" timeOffset="151611.6717">16165 10585 669 0,'-3'0'127'16,"3"0"-41"-16,0 0-62 15,0 22-24-15,0 7 10 16,3 6 6-16,0 0-6 15,-1-1-4-15,-2-2-3 16,0-6-1-16,0 0-4 16,0-7-34-16,-5-6-9 15,2-4-70-15,3-6-100 16</inkml:trace>
  <inkml:trace contextRef="#ctx0" brushRef="#br0" timeOffset="152052.697">16557 10573 297 0,'-8'0'265'16,"3"0"-148"-1,0-18-6-15,3-4-34 16,2-4-37-16,0-6-14 0,7 1-11 16,9 5-9-16,5 6-6 15,5 8-2-15,1 11 2 16,2 1-4-16,-3 9-1 15,-7 12 4-15,-7 5-1 16,-12 2 2-16,0 0-1 0,-14-1 0 16,-11-1 2-16,-7 0 2 15,2-5-2-15,-1-4 2 16,6-3-1-1,11-11-2-15,6-3-15 0,8 0-14 16,8-20-53-16,15-9-69 16,4-10-113-16</inkml:trace>
  <inkml:trace contextRef="#ctx0" brushRef="#br0" timeOffset="152218.7064">16709 10310 183 0,'4'0'234'16,"-2"11"-118"-16,0 19-11 15,-1 8-12-15,1 5-12 16,-2 1-37-16,2 2-20 15,3-6-15-15,1-5-5 16,-3-4 0-16,4-8-12 0,-2-5-70 16,1-4-94-1,-2-8-333-15</inkml:trace>
  <inkml:trace contextRef="#ctx0" brushRef="#br0" timeOffset="152587.7276">16302 10029 136 0,'-8'0'135'16,"4"0"-47"-16,3 0 3 15,1 0 1-15,0 0-26 16,0 0-11-16,16 0 3 16,20 0-11-16,23-3 31 15,22-12-32-15,6 1-28 16,-6 2-14-16,-10 8-2 0,-15 4-2 15,-11 0-51-15,-7 0-128 16,-8 8-309-16</inkml:trace>
  <inkml:trace contextRef="#ctx0" brushRef="#br0" timeOffset="152901.7455">16782 9881 480 0,'0'-3'199'0,"0"3"-76"15,0 0-58-15,3 0-45 16,5 0-18-16,5 7-2 0,4 6-2 16,6 4 4-1,9 0 0-15,2-1-1 0,0-1 3 16,-2-1 1-1,-10-1-6-15,-5 0 2 0,-13-2-1 16,-3 1-1 0,-1-2 1-16,-5 3 6 0,-16 3 9 15,-8 3 4-15,-8 1-6 16,-1 1-9-16,5-2-1 15,11-2-10-15,16-2-46 16,6-3-102-16,21-7-209 16</inkml:trace>
  <inkml:trace contextRef="#ctx0" brushRef="#br0" timeOffset="153335.7703">17494 10345 151 0,'-6'8'346'0,"6"-1"-236"0,0 0-56 16,25-2 1-16,23-3 12 16,27-2 11-16,12 0-53 15,0 0-22-15,-9-5 0 16,-17 3-58-16,-11 2-170 15</inkml:trace>
  <inkml:trace contextRef="#ctx0" brushRef="#br0" timeOffset="153530.7815">17555 10522 605 0,'0'5'184'15,"22"-3"-76"-15,19 1-41 16,16-2-18-16,12-1-39 15,1 1-10-15,-6-1 0 16,-5 2-9-16,-4 8-122 16,-4-1-240-16</inkml:trace>
  <inkml:trace contextRef="#ctx0" brushRef="#br0" timeOffset="155952.92">18618 10106 138 0,'0'-13'90'0,"0"1"0"16,-4 3 3-16,3 1-26 15,1 2-16-15,0 4-8 16,0 2-9-16,0 0 3 16,-1 0 2-16,-1 0 2 15,-1 0-12-15,2 1-13 16,1 26-8-16,-2 13-2 15,1 18 48-15,-4 11-4 16,1-1-12-16,1-6-11 16,1-6-8-16,2-7-3 15,0-8-10-15,0-4-1 0,0-5-4 16,0-5 2-16,-2-2-2 15,0-5-8 1,-1-2-28-16,3-3-34 0,0-6-50 16,10-8-67-16</inkml:trace>
  <inkml:trace contextRef="#ctx0" brushRef="#br0" timeOffset="156364.9436">18972 10253 255 0,'-8'-12'339'15,"8"-1"-256"-15,0 4 9 16,16-4-25-16,9 0-40 15,9 1-20-15,6 1-1 16,-3 7-5-16,1 4 1 16,-10 0-1-16,-7 16-2 15,-10 12 0-15,-11 7-1 16,-2 12 3-16,-28 9 1 15,-12 2 3-15,-4 0 10 16,8-8 8-16,8-9 2 16,14-11-5-16,12-8 0 15,4-7-6-15,0-4-2 16,8-4-2-16,3-4-10 0,5-3 0 15,5 0 0-15,8-7 0 16,5-10 0-16,0-1 0 16,-4 7-24-16,-2 6-142 15,-3 5-343-15</inkml:trace>
  <inkml:trace contextRef="#ctx0" brushRef="#br0" timeOffset="156721.964">19547 10444 478 0,'-12'-36'200'15,"7"-7"-100"1,5-8-10-16,5-1-49 0,11-3-19 15,4 5-7-15,5 8-10 16,2 16-5-16,8 12 0 16,-3 14-4-16,1 9 0 15,-7 25 0-15,-8 12 2 16,-14 9-1-16,-4 4 1 15,-12 0 4-15,-14-10 6 16,-1-6 14-16,-1-13-2 16,6-8-5-16,0-6-7 0,4-8-4 15,8-3 0 1,0-5-1-16,3 0-4 15,1 0-28-15,4-15-32 16,2-10-84-16,0-15-207 16</inkml:trace>
  <inkml:trace contextRef="#ctx0" brushRef="#br0" timeOffset="157681.0189">20009 10426 211 0,'1'-14'159'0,"-1"1"-19"16,0 0-49-16,0 8-25 15,0 4-7-15,0 1-7 16,0 0-15-16,0 0-23 16,-1 18-18-16,0 11 6 15,0 8 12-15,0 3 6 16,-1-2-13-16,0-2-4 15,1-4 0-15,1-2-3 16,-3-5-19-16,1-4-34 0,2-7-38 16,0-9-34-1,0-5-179-15</inkml:trace>
  <inkml:trace contextRef="#ctx0" brushRef="#br0" timeOffset="157976.0357">19984 10394 235 0,'-2'-2'253'0,"2"2"-142"16,0 0-34-16,7 0-34 15,14 9-13-15,11 10 34 16,8 8-21-16,-2 4-23 16,0 6-12-16,-8 3-1 15,-1 1-7-15,-6-1 2 16,-6-5 1-16,-4-7-1 0,-5-9-2 15,-3-12-3-15,-3-7 3 16,-1 0 8-16,1-24 7 16,-2-9-7-16,1-12-4 15,-1-8-4-15,0-7-1 16,1-6 0-16,1 11-1 15,1 15-41-15,1 22-52 16,-1 18-70-16,1 4-358 16</inkml:trace>
  <inkml:trace contextRef="#ctx0" brushRef="#br0" timeOffset="160175.1615">20710 10069 26 0,'0'0'16'0,"0"0"-6"16,0 0-5-16,0 0-2 16,0 0-3-16,0 0-6 15,-3 0-32-15</inkml:trace>
  <inkml:trace contextRef="#ctx0" brushRef="#br0" timeOffset="161862.258">20783 10082 5 0,'2'0'15'16,"-1"0"-5"-16,2-1-5 0,1 1-4 16,2 0 0-16,0-2-2 15,-2 1-7 1,3 0 0-16,-3-1 5 15,-1 1 4-15,-1-1 7 0,-2 2 22 16,0 0 23-16,0-3-7 16,1 1 3-16,-1 0-19 15,3 0-17-15,2-1-7 16,0 0-5-16,1 1-1 15,-1 0 0-15,-3 1-1 16,0 1-1-16,-2 0 0 16,3 0 1-16,-1 0 6 15,-2-3 33-15,5-1 21 16,0-1 8-16,-3-2-16 15,1 3-19-15,-3 1 14 16,0-2-2-16,0 3-3 16,-3 1 1-16,-12 0-31 15,-9-1-13-15,-3 2 1 0,2 0 2 16,3 0 10-16,0-1 5 15,6 1 12-15,5-3 11 16,4 1-9-16,2 0-7 16,0 1-1-16,5 1-3 15,-2 0-12-15,0 20-9 16,-1 18-1-16,-2 16 7 15,0 12 9-15,-3 6 3 16,-2 0-6-16,0-1 0 16,1-4-4-16,3-7 0 15,2-6-3-15,0-6-1 16,3-7 0-16,1-5-2 0,0-6 3 15,0-5-2-15,3-9 0 16,1-7 0-16,-1-5 0 16,4-3 2-16,7-1 0 15,9-12 3-15,6-10 0 16,1-9-6-16,-5-2-23 15,-8 6-47-15,-8 5-73 16,3 4-258-16</inkml:trace>
  <inkml:trace contextRef="#ctx0" brushRef="#br0" timeOffset="162188.2767">20988 10248 404 0,'-3'-2'109'15,"1"2"-54"-15,-1 0-19 16,1 19-10-16,-2 13 17 15,1 6 21-15,0 6-12 16,1-1-16-16,2-1-16 16,0-6-10-16,0-6-7 0,0-2 1 15,0-8-2 1,0-7 0-16,0-7-3 15,0-2-20-15,2-4-23 16,2 0-20-16,4-8-24 0,7-17-120 16</inkml:trace>
  <inkml:trace contextRef="#ctx0" brushRef="#br0" timeOffset="162352.2861">21019 10263 473 0,'26'-18'110'16,"18"-5"-57"-1,7 0-34-15,8 5-14 16,-5 4-4-16,-9 8 1 16,-8 6-41-16,-13 0-159 0</inkml:trace>
  <inkml:trace contextRef="#ctx0" brushRef="#br0" timeOffset="162547.2972">21076 10429 339 0,'5'0'241'16,"15"0"-120"-16,8-6-65 16,8-2-33-16,1-1-15 15,-2 6-6-15,-11 3-7 16,-6 3-72-16,-7 14-185 0</inkml:trace>
  <inkml:trace contextRef="#ctx0" brushRef="#br0" timeOffset="162706.3063">21131 10626 571 0,'26'0'120'16,"13"-5"-33"-16,4-9-54 15,0-4-26-15,-2-1-5 16,-7 2-17-16,-2 0-84 15,1 0-130-15</inkml:trace>
  <inkml:trace contextRef="#ctx0" brushRef="#br0" timeOffset="163182.3335">21575 9886 503 0,'-14'-12'141'0,"9"0"-53"15,1 4-35-15,4 3 3 16,0 2-21-16,0 1-14 16,0 2-8-16,14-4-5 0,8 1-5 15,10 3-5 1,4 0 0-16,1 3 1 15,-5 14 0-15,-5 2 1 16,-8-2-1-16,-6-2-1 0,-5 2 0 16,-6 1-1-16,-2 4 2 15,2 5 1-15,1 9 3 16,1 5-2-16,5 8 0 15,3 7-1-15,4 2 1 16,0 2-1-16,2 0 2 16,-2-1-1-16,-4-4 2 15,1-6 5-15,-6-6-2 16,-3-7 2-16,-4-5 6 15,0-5 1-15,-13-3 1 16,-7-8 5-16,0-1-4 16,-3-7-17-16,-5-3 0 0,-5 0 0 15,-6 0 0-15,-2 0 0 16,3-1 0-16,7 0-31 15,20 0-97-15,11-3-266 16</inkml:trace>
  <inkml:trace contextRef="#ctx0" brushRef="#br0" timeOffset="178479.2085">22210 10418 179 0,'-29'5'122'0,"12"-2"-47"16,7 0 27-16,8 0-18 15,2 2-30-15,0-5 2 16,0 0-2-16,5 0-18 16,11 0-18-16,20 0-2 15,21 0 13-15,15-8-18 0,10-3-6 16,0 1 1-16,-6-1-4 15,-9 0-33-15,-9 8-160 16,-10-1-309-16</inkml:trace>
  <inkml:trace contextRef="#ctx0" brushRef="#br0" timeOffset="178778.2256">22985 10072 520 0,'0'0'128'0,"0"0"-76"15,5 26-42-15,0 12-21 16,2 16 58-16,0 12 3 15,-4 1-17-15,2 1-20 16,-1 0-4-16,-2-3-4 16,0-4 2-16,-1-9-2 15,1-8-5-15,0-14-57 16,2-11-64-16,9-9-76 15,0-10-211-15</inkml:trace>
  <inkml:trace contextRef="#ctx0" brushRef="#br0" timeOffset="179016.2392">23000 10109 96 0,'-3'-8'421'0,"3"8"-321"15,0-2-27-15,1 1-29 16,17-2-33-16,18-3-15 16,27-4 8-16,17 0-3 0,3 1 2 15,-7 5-1 1,-21 4-1-16,-21 0-47 15,-9 9-146-15,-13 15-311 16</inkml:trace>
  <inkml:trace contextRef="#ctx0" brushRef="#br0" timeOffset="179181.2486">23071 10432 495 0,'22'0'145'15,"13"-9"-54"-15,10-8-58 16,8 0-28-16,0 4-1 15,-2 6-2-15,-2 7-80 16,-2 0-335-16</inkml:trace>
  <inkml:trace contextRef="#ctx0" brushRef="#br0" timeOffset="179402.2613">23710 10447 237 0,'0'0'434'0,"0"2"-348"15,2 24-50-15,1 6-17 16,-3 8 20-16,0 10-19 16,0 3-13-16,0 3 1 15,0 2-2-15,-3-5-1 16,-1-7-39-16,-2-10-81 15,3-10-72-15,3-9-273 0</inkml:trace>
  <inkml:trace contextRef="#ctx0" brushRef="#br0" timeOffset="179599.2725">23511 10466 492 0,'2'-5'194'0,"33"2"-84"16,19-8-80-16,16 2-17 16,3 1-7-16,-4 8-3 15,-20 0-1-15,-10 0-3 0,-6 14-94 16,-7 8-275-16</inkml:trace>
  <inkml:trace contextRef="#ctx0" brushRef="#br0" timeOffset="181005.353">15119 11575 111 0,'0'-21'208'0,"0"-7"-105"15,-2-4 1-15,2 3-52 16,0 8-8-16,0 16 7 16,0 5 13-16,0 0-28 15,0 15-33-15,0 21-11 16,0 14 46-16,0 14 8 15,0 0-7-15,-4-2-17 0,3-5-13 16,-1-7-6 0,2-5 0-16,0-11 0 0,0-3 1 15,0-10-6-15,0-10-40 16,0-4-75-16,9-7-71 15,11 0-251-15</inkml:trace>
  <inkml:trace contextRef="#ctx0" brushRef="#br0" timeOffset="181352.3728">15413 11529 497 0,'4'-23'97'0,"20"5"-59"16,3 1 3-16,1 9-21 15,-1 8-17-15,-2 8-3 16,-8 18-3-16,-4 6 3 16,-9 5 8-1,-4 3 5-15,0 5-1 16,-20 4 12-16,-9 1 19 0,-8-2-10 15,-4 0-11-15,3-9-4 16,14-10-2-16,14-8 0 16,8-10-7-16,2-7-2 15,0-2-2-15,0 0 0 0,2-2-5 16,8 0 2-1,14 0 1-15,9-2 4 0,13-12-1 16,2-2-31-16,-1-1-84 16,-1 8-107-1</inkml:trace>
  <inkml:trace contextRef="#ctx0" brushRef="#br0" timeOffset="181840.4007">16070 11647 318 0,'-8'0'142'16,"-2"14"-35"-16,-11 22-17 15,3-3-13-15,1 2-29 16,-1 2-11-16,0-2-17 15,1-1-13-15,0-7-2 16,2-3 0-16,1-8-1 16,1-4-15-16,-1-5-53 15,5-3-51-15,4-4-126 16</inkml:trace>
  <inkml:trace contextRef="#ctx0" brushRef="#br0" timeOffset="182040.4122">15893 11710 379 0,'0'0'207'16,"21"2"-114"-16,6 13-17 16,5 4 8-1,1 3-45-15,-2 3-28 0,-2 3-7 16,-7 2 1-1,-5 10-29-15,-5 2-116 0,0 4-129 16</inkml:trace>
  <inkml:trace contextRef="#ctx0" brushRef="#br0" timeOffset="183588.5007">16489 11514 268 0,'21'-29'152'0,"-4"7"-14"16,-7 15-42-16,-8 5-6 16,-2 2-21-16,-2 1-41 15,-21 27-32-15,-9 15 4 16,-6 20 7-16,3 9 12 15,5 0-8-15,16-4-5 16,14-9-3-16,7-6-1 16,21-14 1-16,7-8 0 0,2-11 1 15,-2-13-1-15,-3-7 3 16,-3 0-1-16,-9-19 0 15,-9-8 0-15,-11-5 0 16,-6-3-7-16,-22-4-4 16,-6 0 2-16,-1-1 3 15,2 4 0-15,14 8-7 16,8 6-19-16,11 10-53 15,7 11-99-15,19 1-199 16</inkml:trace>
  <inkml:trace contextRef="#ctx0" brushRef="#br0" timeOffset="184082.529">17223 11572 373 0,'-3'7'127'16,"3"-7"-17"-16,0 0-47 15,10 1-28-15,5-1-17 16,18 0 2-16,22 0 0 15,11-8-9-15,7-1-5 16,-5 1-1-16,-17 8-44 0,-1 0-96 16,-7 3-320-16</inkml:trace>
  <inkml:trace contextRef="#ctx0" brushRef="#br0" timeOffset="184278.5402">17347 11767 658 0,'10'-11'174'0,"21"9"-108"16,8-5-45-16,6-4-18 15,1 2-3-15,1 4 3 0,-2 4-31 16,-1 1-120-16,5 1-244 15</inkml:trace>
  <inkml:trace contextRef="#ctx0" brushRef="#br0" timeOffset="184675.5629">18065 11298 378 0,'-4'-3'209'0,"4"3"-100"16,0 0-24-16,0 9-37 15,0 26-44-15,0 22 4 16,0 15 39-16,0 6-19 0,0-9-13 16,0-9-10-1,0-8-2-15,0-11 2 16,0-11-9-16,0-7-45 15,0-5-83-15,0-3-104 0</inkml:trace>
  <inkml:trace contextRef="#ctx0" brushRef="#br0" timeOffset="185036.5835">18269 11474 565 0,'30'-40'102'15,"5"-1"-39"-15,3 1-14 16,-4 12-19-16,-10 14-19 0,-3 14-6 16,-6 7-8-16,-6 31-2 15,-8 11 7-15,-1 10 4 16,-6 3 8-16,-15-2 2 15,-2-5 4-15,-6-6 2 16,2-3-4-16,6-10-1 16,8-8-5-16,6-10 2 15,7-7-5-15,0-4-2 16,5-2 0-16,12-3-2 15,7 1 2-15,8-3 1 16,8-3-2-16,5-10-8 16,4-5-66-16,9 6-106 15,8 2-420-15</inkml:trace>
  <inkml:trace contextRef="#ctx0" brushRef="#br0" timeOffset="185432.6062">18894 11672 470 0,'-3'-25'175'15,"3"-1"-60"-15,0-18-29 16,0-7-39-16,2-1-19 16,15 4-19-1,4 10-4-15,4 14-3 0,5 13-5 16,4 11 0-1,2 8 1-15,-1 24 0 0,-7 14 0 16,-10 9 1-16,-7 6 1 16,-11-1-2-16,-6-3 4 15,-16-10 1-15,-4-10 9 16,3-10 6-16,3-12 1 15,2-9 2-15,3-6-3 16,0 0-10-16,-3-4-8 0,-5-11 0 16,2-8 0-1,5-3-10-15,9-3-68 16,7-2-145-16</inkml:trace>
  <inkml:trace contextRef="#ctx0" brushRef="#br0" timeOffset="185882.6319">19475 11690 359 0,'0'0'225'0,"0"0"-85"0,11 0-39 16,12 0-54-16,13-7-36 15,15 0-3-15,11 6-6 16,2 1 2-16,-9 0-4 16,-9 0-64-16,-1 0-145 15</inkml:trace>
  <inkml:trace contextRef="#ctx0" brushRef="#br0" timeOffset="186167.6482">20211 11314 638 0,'0'-1'110'0,"0"1"-11"0,0 2-59 15,0 30-43-15,0 20 0 16,2 13 21-16,1 8 0 16,-2-5-10-16,-1-12-4 15,1-7-1-15,-1-13 1 16,0-10-4-16,0-11-23 15,-7-5-55-15,-3-6-86 16,7 0-191-16</inkml:trace>
  <inkml:trace contextRef="#ctx0" brushRef="#br0" timeOffset="186378.6603">20204 11335 610 0,'23'-17'101'15,"11"-4"-34"-15,2 2-40 16,5 4-22-16,3 4-4 16,-1 5 0-16,-3 3 0 15,-6 3 0-15,-7 0-21 16,-7 3-111-16,-5 15-274 15</inkml:trace>
  <inkml:trace contextRef="#ctx0" brushRef="#br0" timeOffset="186542.6697">20240 11576 449 0,'28'0'221'0,"13"0"-132"15,3 0-47-15,-2-10-34 16,-2 2-3-16,-4 5-78 15,-2 3-340-15</inkml:trace>
  <inkml:trace contextRef="#ctx0" brushRef="#br0" timeOffset="186790.6839">20705 11547 678 0,'0'-16'151'0,"0"14"-68"0,0 2-33 15,2 0-36-15,0 20-20 16,2 20-6-16,-2 12 15 16,1 8-2-16,-1-2 1 15,-2-7-1-15,0-11-2 16,0-7-20-16,0-11-20 15,0-6-46-15,0-9-61 0,0-3-214 16</inkml:trace>
  <inkml:trace contextRef="#ctx0" brushRef="#br0" timeOffset="186978.6946">20677 11583 697 0,'29'-11'134'0,"6"-6"-67"15,6 5-41-15,7 4-16 16,4 8-10-16,0 0 0 16,-8 11-6-16,-7 9-94 15,-9 0-230-15</inkml:trace>
  <inkml:trace contextRef="#ctx0" brushRef="#br0" timeOffset="190014.8683">15394 12808 338 0,'-11'3'150'16,"7"-3"-47"-16,0 0-25 0,3 0-17 15,1 0-11-15,0 0-17 16,0 0-19-16,1 0-13 16,13 0-10-16,17 0 2 15,22 0 18 1,15 0 1-16,8-5-5 0,-7-6-1 15,-13-4-2-15,-5 0-1 16,-10-4 0-16,-12 9-2 16,-8 3 0-16,-9 7-2 15,-10 0-2-15,-2 9-5 16,0 19 2-16,-14 10 13 0,-5 8 15 15,1 2 11-15,1 0-16 16,5-2-6 0,4-2-3-16,3 0 0 15,0-3 1-15,3 0-7 0,0-5 1 16,1-7 0-16,1-5 0 15,0-7 0-15,0-5-21 16,-2-8-37-16,2-1-64 16,0 0-80-16,12-3-345 15</inkml:trace>
  <inkml:trace contextRef="#ctx0" brushRef="#br0" timeOffset="190432.8922">16042 12862 333 0,'0'-12'202'15,"6"6"-130"-15,10 0-23 16,2 3-11-16,7 3-11 16,1 0 2-16,-3 2-10 15,0 15-5-15,-1 7 5 16,-7 5-1-16,-4 5-11 15,-11 7 10-15,0 1 1 16,-14 1 8-16,-6-4-1 16,-4 3 0-16,2-4-6 0,4-6 0 15,4-6-4-15,4-4 6 16,5-8-10-16,5-6-11 15,0-1 0-15,0-5 0 16,5-1 0-16,12-1 0 16,12 0 0-16,8 0 0 15,9-11 0-15,4-1 0 16,-2 3-104-16,6 2-145 15</inkml:trace>
  <inkml:trace contextRef="#ctx0" brushRef="#br0" timeOffset="190964.9226">16652 13138 254 0,'-4'0'165'16,"0"0"-36"-16,4 0-44 15,0 0-6-15,0 2-15 16,8 1-15-16,16 0-18 15,17-3 8-15,13 0 1 0,6 0-26 16,0-4-8-16,-11-9-3 16,-7 0-21-16,-3 5-117 15,1 3-331-15</inkml:trace>
  <inkml:trace contextRef="#ctx0" brushRef="#br0" timeOffset="191508.9537">17461 12731 376 0,'0'-17'201'0,"-3"17"-99"16,3 16-50-16,0 26-50 15,0 16 46-15,0 10 20 16,0-2-25-16,0-13-20 0,0-2-14 15,-3-11-3 1,-3-3 0-16,-1-11-3 16,-1-8-13-16,1-6-60 15,7-1-100-15,7-5-222 0</inkml:trace>
  <inkml:trace contextRef="#ctx0" brushRef="#br0" timeOffset="191853.9735">17648 12827 536 0,'10'-38'140'0,"30"4"-99"15,1 5 11-15,-1 3-28 16,0 13-15-16,-5 11 0 15,-6 2-5-15,-6 27-6 0,-8 15 3 16,-12 12 0-16,-3 5 4 16,-20 1 6-16,-8 1 6 15,-2-5 7-15,-2-8-5 16,5-6 2-16,7-5-5 15,10-12-2-15,10-8 1 16,0-4-8-16,5-5 3 16,12-3 4-16,9-5 1 15,8 0-3-15,7-5-4 16,6-12-8-16,2-2-33 15,-1 2-82-15,5 8-194 16</inkml:trace>
  <inkml:trace contextRef="#ctx0" brushRef="#br0" timeOffset="192265.997">18300 13034 429 0,'-2'-23'213'0,"2"-4"-96"0,0-11-27 16,0-21-42-16,6-5-21 15,6 1-12-15,6 12-10 16,8 16-1 0,6 19-8-16,-1 14 1 0,4 8 0 15,-3 32 0-15,-7 13 2 16,-9 16 1-16,-11 4 2 15,-5 1-2-15,-16-4 4 16,-7-11 5-16,-2-14 0 16,0-13 0-16,6-13 5 15,-2-10 0-15,3-6-4 16,-3-1-1-16,1-1-3 15,2-15-5-15,2-5-18 0,1-14-56 16,2-3-78 0,13-7-266-16</inkml:trace>
  <inkml:trace contextRef="#ctx0" brushRef="#br0" timeOffset="192750.0247">18838 12850 223 0,'-8'5'260'16,"8"-1"-139"-16,0-1-21 15,3-3-32-15,8 0-19 16,12 0-17-16,23-5-21 15,29-5-4-15,9 0-3 16,0 7 0-16,-12 3-6 16,-20 0-86-16,-5 13-127 15</inkml:trace>
  <inkml:trace contextRef="#ctx0" brushRef="#br0" timeOffset="192944.0358">18947 13014 528 0,'0'2'206'16,"11"4"-86"0,11 0-69-16,12-6-42 15,20 0 1-15,12 0-6 0,6 0-2 16,-8 0-20-16,-9 3-130 15,4 12-275-15</inkml:trace>
  <inkml:trace contextRef="#ctx0" brushRef="#br0" timeOffset="198610.3599">19585 12893 419 0,'-12'8'127'0,"4"-2"-21"0,8-6 5 15,0 0-48 1,0 1-29-16,13 0-10 15,7 0-7-15,8 2-8 0,11-1 1 16,2 2-6-16,4-2-2 16,6-2 1-16,9 0-63 15,12-13-173-15</inkml:trace>
  <inkml:trace contextRef="#ctx0" brushRef="#br0" timeOffset="198881.3754">20446 12504 220 0,'-5'-8'62'0,"5"4"-47"16,0 1-10-16,1 3-13 15,7 0-41-15,0 0-51 16</inkml:trace>
  <inkml:trace contextRef="#ctx0" brushRef="#br0" timeOffset="199136.39">20446 12504 289 0,'21'-40'247'0,"-23"40"-125"16,1 0-29-16,-2 17-67 15,-3 18-11-15,1 13 43 16,-2 10-7-16,4 7-22 16,0 2-11-16,1 2-5 15,2-3-8-15,0-5-2 16,0-11-1-16,0-4 1 0,0-13-5 15,0-11-17-15,2-7-37 16,1-10-66-16,-1-5-49 16,6 0-199-16</inkml:trace>
  <inkml:trace contextRef="#ctx0" brushRef="#br0" timeOffset="199338.4015">20433 12498 575 0,'0'-9'151'0,"20"-5"-57"0,8-3-48 16,10-5-32-16,7 7 1 15,2 3-14 1,-4 10 0-16,5 2-10 15,-5 10-78-15,-6 12-98 0</inkml:trace>
  <inkml:trace contextRef="#ctx0" brushRef="#br0" timeOffset="199514.4116">20488 12825 653 0,'0'0'174'0,"14"0"-100"16,19-7-51-16,9-7-19 15,9-1-2-15,-2 3-6 16,-6 7-64-16,-2 5-174 16</inkml:trace>
  <inkml:trace contextRef="#ctx0" brushRef="#br0" timeOffset="199714.423">21054 12772 441 0,'-5'-2'361'0,"5"2"-253"15,0 9-85-15,0 18-32 16,2 13 17-16,1 4-2 16,-3-1-2-16,0 2 1 15,0-9-20-15,-1 0-42 0,-2-10-67 16,3-8-66-16</inkml:trace>
  <inkml:trace contextRef="#ctx0" brushRef="#br0" timeOffset="199902.4338">20912 12704 291 0,'13'-17'357'0,"26"-2"-224"15,14-1-55-15,5 3-49 16,-4 5-14-16,-1 7-10 15,-5 5-3-15,-5 5-14 0,-5 15-135 16,-8 4-315-16</inkml:trace>
  <inkml:trace contextRef="#ctx0" brushRef="#br0" timeOffset="200489.4674">16660 14183 466 0,'0'0'167'16,"0"0"-40"-16,0-3-37 15,0 2-37-15,5 1-32 16,19-1-21-16,10-1-4 16,8 1 8-16,4-3-4 15,8-1-4-15,6-6-79 0,8-8-84 16</inkml:trace>
  <inkml:trace contextRef="#ctx0" brushRef="#br0" timeOffset="200862.4887">17284 13776 567 0,'-2'-24'141'0,"2"11"-59"15,0 9 2-15,0 4-45 0,-2 10-35 16,2 21-15-16,0 15 13 16,0 12 18-1,0 8 6-15,0-6-6 16,0 5-7-16,0-11-2 0,0-4-3 15,0-11-5-15,0-8-1 16,0-8-1-16,0-11 0 16,0-6-2-16,9-3 1 15,8-3 0-15,8 0 1 16,9 0 2-16,2-5 0 15,0-7-3-15,-4-2-3 16,-4-1-9-16,-3-7-16 0,-2-4-24 16,0-3-52-1,-2 0-161-15</inkml:trace>
  <inkml:trace contextRef="#ctx0" brushRef="#br0" timeOffset="201145.5049">17646 13865 501 0,'-8'-11'193'15,"6"5"-75"-15,2 6-35 16,0 0-44-16,0 0-24 15,0 20-16-15,-2 20-9 0,2 14 19 16,0 9 8 0,0 5-6-16,4-6-9 0,2-1 0 15,-4-5 0-15,-2-3 0 16,0-4-14-16,0-1-17 15,0-4-17-15,0-9-118 16,5-11-180-16</inkml:trace>
  <inkml:trace contextRef="#ctx0" brushRef="#br0" timeOffset="201564.5289">17892 14000 710 0,'5'-34'103'0,"22"-6"-37"16,9 6-26-16,3 8-25 16,2 9-3-16,-4 15-6 15,-2 2-3 1,-4 19-5-16,-9 17-1 0,-12 8 2 15,-10 8 1-15,-3 8-1 16,-21 0 2-16,-14 1-1 16,-4 0 4-16,-2-5-2 15,9-7 2-15,14-6-4 0,17-11-1 16,4-3-2-1,6-8-2-15,10-4 5 0,4-6 4 16,1-8 9-16,0-3 0 16,1-3 0-16,-1-15-2 15,-5-4-3 1,-9-3-4-16,-7-1 3 0,0-6-7 15,-26 0 0-15,-13-10-13 16,-8-8-13-16,-1-6-15 16,11 2-14-16,12 6-70 15,21 14-178-15</inkml:trace>
  <inkml:trace contextRef="#ctx0" brushRef="#br0" timeOffset="202046.5564">18710 14161 16 0,'-4'0'518'0,"4"0"-379"15,0 0-15-15,16 0-70 16,17 0-31-16,18-6-6 16,17-2-12-16,1 2-2 0,-2 6-10 15,-9 0-103 1,-7 11-234-16</inkml:trace>
  <inkml:trace contextRef="#ctx0" brushRef="#br0" timeOffset="202243.5677">18826 14357 731 0,'0'0'164'0,"7"0"-77"15,21 0-54-15,15-3-27 16,7-6-4-16,8 6-2 15,-6 3-4-15,-4 1-65 0,0 13-153 16,4 1-483-16</inkml:trace>
  <inkml:trace contextRef="#ctx0" brushRef="#br0" timeOffset="202619.5892">19530 14212 417 0,'-7'0'150'0,"7"0"-33"16,0 0-26-16,2 0-33 16,19-1-35-16,9-5-7 15,15-4-1-15,6-2-7 16,3-1-6-16,-1 4-73 15,0 3-169-15</inkml:trace>
  <inkml:trace contextRef="#ctx0" brushRef="#br0" timeOffset="202863.6032">20140 13798 637 0,'-7'-13'180'15,"7"7"-86"-15,0 6-35 16,0 12-46-16,0 28-25 16,0 23 18-16,0 12 4 0,0 3-5 15,0 0-4 1,0-8 0-16,0-6-2 0,0-12-38 15,0-9-46-15,0-8-77 16,0-12-78-16</inkml:trace>
  <inkml:trace contextRef="#ctx0" brushRef="#br0" timeOffset="203075.6153">20154 13773 542 0,'0'-6'174'0,"11"1"-68"16,19 2-43-16,13-3-44 16,7 3-11-1,-1 3-5-15,-4 0 0 0,-4 0-6 16,-3 0-79-16,-9 6-119 15</inkml:trace>
  <inkml:trace contextRef="#ctx0" brushRef="#br0" timeOffset="203246.6251">20246 14044 549 0,'0'0'216'15,"18"0"-99"-15,10-11-71 16,12 1-36-16,1 1-8 0,4 3-5 15,1 4-100 1,3 2-268-16</inkml:trace>
  <inkml:trace contextRef="#ctx0" brushRef="#br0" timeOffset="203518.6406">20765 14123 699 0,'-1'-30'130'0,"1"10"-57"16,0 9-12-16,0 10-19 0,0 1-24 16,-1 8-20-16,-1 24-13 15,0 16 14-15,1 12 2 16,1 1 1-1,0-1-3-15,0-8 4 0,0-8-4 16,0-7-18-16,0-10-57 16,0-5-91-16,0-13-110 15</inkml:trace>
  <inkml:trace contextRef="#ctx0" brushRef="#br0" timeOffset="203674.6496">20685 14033 488 0,'17'-4'169'0,"13"4"-60"16,10 0-54-16,0 0-45 16,2 0-6-1,-2 8-16-15,-8 5-160 0</inkml:trace>
  <inkml:trace contextRef="#ctx0" brushRef="#br0" timeOffset="204332.6872">17313 15351 504 0,'0'-9'153'15,"0"9"-62"-15,0 0-17 16,0 3-46-16,-7 22-25 0,-10 13 21 16,0 8 14-16,0 7-7 15,7-3-14-15,6-4-9 16,4 0-3-1,0-6 0-15,12 0-4 0,6-7-1 16,0-5 3-16,4-5-1 16,1-7-1-16,5-9 1 15,8-7-2-15,3-3-16 16,1-20-19-16,1-7-37 15,-7-4-73-15,-2-11-98 16</inkml:trace>
  <inkml:trace contextRef="#ctx0" brushRef="#br0" timeOffset="204573.701">17641 15407 575 0,'-5'-5'164'15,"5"5"-45"-15,-2 0-61 16,-1 18-47-16,0 21-16 15,-1 20 21-15,0 9 10 16,1 3-12-16,3-1-9 16,-1-3-3-16,1-2 0 15,0-6 1-15,0-14-3 16,1-3-23-16,10-10-34 0,5-8-78 15,6-10-46 1,12-8-349-16</inkml:trace>
  <inkml:trace contextRef="#ctx0" brushRef="#br0" timeOffset="205001.7255">18004 15479 509 0,'0'-35'234'0,"12"0"-179"16,14-1 12-16,7 8-41 0,2 8-18 16,3 13 3-1,-4 7-6-15,-3 1-3 16,-9 22-2-16,-8 15-4 15,-12 9 3-15,-2 12 2 0,-26 7-1 16,-11 5 1-16,-3-1 1 16,-1-5 0-16,11-10 0 15,15-9-1-15,14-9-2 16,1-8-2-16,19-6 1 15,8-2 3-15,-2-7 1 16,0-4 5-16,-7-8-2 16,0-2 0-16,0 0 6 15,-8-18-2-15,-5-5-1 16,-5-4 2-16,-13-9-5 15,-21-7-5-15,-8-9-2 16,-10-3-1-16,4-2-5 0,15 5-15 16,17 14-34-16,16 10-93 15,14 14-302-15</inkml:trace>
  <inkml:trace contextRef="#ctx0" brushRef="#br0" timeOffset="205363.7462">18589 15580 387 0,'-5'-1'166'16,"5"-1"-65"-16,0 2-11 16,9-2-24-16,21-4-29 15,16-1 1-15,18-5-18 16,4-1-13-16,3 2-4 0,-7 8-1 15,-10 3-55-15,-12 6-171 16,-10 15-368-16</inkml:trace>
  <inkml:trace contextRef="#ctx0" brushRef="#br0" timeOffset="205550.7569">18662 15868 565 0,'0'0'219'0,"0"0"-106"15,10 0-45-15,17 0-53 16,15 0-12-16,8 0-2 16,6 0 0-16,3 4-28 15,-3 3-111-15,5-4-247 16</inkml:trace>
  <inkml:trace contextRef="#ctx0" brushRef="#br0" timeOffset="205910.7775">19365 15463 184 0,'1'-29'284'0,"-1"6"-153"15,0 5-31-15,0 11-4 16,0 5-11-16,0 2-46 15,0 14-32-15,0 21-13 16,2 18 25-16,2 11 15 16,1-1-10-16,0 3-12 15,-2-4-8-15,-3-7-2 16,0-1 0-16,0-8-3 15,-7-8-31-15,4-9-40 16,1-9-101-16,2-8-144 16</inkml:trace>
  <inkml:trace contextRef="#ctx0" brushRef="#br0" timeOffset="206126.7898">19359 15420 397 0,'0'-13'254'16,"14"-7"-179"-16,20-2-21 16,13 1-36-16,12 0-12 15,-3 7-3-15,-3 10-2 16,-5 4 0-16,-4 8-22 15,-6 16-112-15,-5 7-293 0</inkml:trace>
  <inkml:trace contextRef="#ctx0" brushRef="#br0" timeOffset="206343.8022">19431 15669 729 0,'0'0'130'0,"6"-3"-49"15,12 0-45-15,12 1-32 16,10-1-2-16,0-1-1 0,4 2 1 16,0 0-8-1,-2 2-55-15,0 0-107 16,3 0-265-16</inkml:trace>
  <inkml:trace contextRef="#ctx0" brushRef="#br0" timeOffset="206650.8198">19925 15718 315 0,'-9'0'214'15,"3"15"-122"-15,6 14 6 16,0 3-10-16,0 7-31 15,6-4-34-15,-2 1-11 16,-1-3-7-16,-1-1 0 16,-2 1-2-16,0-6-13 15,1-3-54-15,3-7-62 16,5-3-86-16</inkml:trace>
  <inkml:trace contextRef="#ctx0" brushRef="#br0" timeOffset="206862.8319">19885 15705 481 0,'13'-5'188'0,"14"0"-49"16,9-1-62-16,7 0-52 15,4 2-13-15,1 1-8 16,0 3-1-16,-3 0-31 16,-6 0-144-16,-2 0-310 15</inkml:trace>
  <inkml:trace contextRef="#ctx0" brushRef="#br0" timeOffset="209005.9545">18365 15908 214 0,'-7'-17'112'0,"3"1"-2"15,4 0-35-15,0 5 2 16,0 5-18-16,0 6-6 15,0 0-23-15,0 0-26 0,0 16-19 16,0 9 18 0,0 9 8-16,0 3 4 15,0 2-9-15,0-3-1 16,0-1-1-16,4-5-3 0,3-8 1 15,-5-5-1 1,0-8 1-16,-1-6-7 0,-1-3-4 16,0-1 8-16,0-20-12 15,4-8 11-15,-3-13-39 16,0-5 9-16,2-4 17 15,-1 10 9-15,-1 11 5 16,2 14 1-16,-3 11 1 16,4 5 7-16,2 0-8 15,2 17-2-15,4 1 22 16,4 5 24-16,0 2-3 15,5 0-5-15,1 5-5 16,-3-5-10-16,6 2-7 16,-2-4-5-16,-5-4-4 0,-6-7-2 15,-5-6 0-15,-5-6 2 16,1-2 10-16,1-21 5 15,2-12-16-15,-2-11-2 16,-4-12-1-16,0-4 1 16,-7-2-2-16,-7 7 0 15,1 17-6-15,-1 20-24 16,2 20-80-16,7 7-123 15,5 18-266-15</inkml:trace>
  <inkml:trace contextRef="#ctx0" brushRef="#br0" timeOffset="209655.9917">17015 15162 379 0,'-3'-33'120'0,"-13"-3"-25"16,1 2-19-16,10 12-14 0,4 10 2 16,1 12-9-16,0 32-46 15,3 40-31-15,1 33 45 16,-4 31 7-16,0 10-5 15,0 7-9-15,-9-9-4 16,0-8-7-16,0-7-2 16,3-13 2-16,6-15-3 15,0-16 1-15,6-29-2 16,1-25-4-16,-1-22-18 15,-1-9-6-15,0-32 10 16,5-22-48-16,1-23-66 0,-4-14-155 16</inkml:trace>
  <inkml:trace contextRef="#ctx0" brushRef="#br0" timeOffset="210582.0446">16993 15138 204 0,'14'-19'73'16,"12"4"-1"-16,6-3 10 0,7 2-38 15,-1 0-2-15,2 2-7 16,0-1-16-16,-5 3-4 16,-4 4-4-1,-2 4-4-15,-2 2 0 0,7 2 1 16,11 0 0-16,18 0-3 15,11 0 33-15,17-3-24 16,1-3-5-16,0-5 0 16,-6-2-3-16,-8 2-3 15,-9 3 0-15,-10 3-3 16,-8 5 0-16,1 0 0 0,4 0 0 15,4 0 5-15,7 0-1 16,3-3 0 0,4-3-1-16,-3-6-1 15,-8 4-1-15,-3-1 1 0,-9 1-2 16,-2 3 1-16,-1-2-1 15,0 0 1-15,3 2-2 16,-3 0 3-16,2 1-2 16,5 3 1-16,0 1-1 15,2 0-2-15,0 0-6 16,0 13-1-16,-3-1-1 15,-1 2-1-15,-7-2-5 0,-7 3 8 16,-2-5 4-16,-2-4 4 16,9-6 0-16,8 0 0 15,10-3 1-15,7-10-2 16,11-2 2-16,2 3-2 15,3 2 1 1,-5 3 0-16,-3 5-1 0,-10 2 1 16,-4 0-1-16,-4 0 1 15,-4 0-2-15,-4 5 3 16,1-2-1-16,-4-3 1 15,0 0 0-15,-9-3 0 16,-7-4 0-16,-11 2-1 16,-8 2 0-16,-8 1 0 0,-4 2 4 15,0 0 9-15,-1 0 0 16,0 0 4-1,0 0 6-15,0 0-1 16,0 0-12-16,-6 10-2 0,-2 17 7 16,0 8 1-16,-2 11 6 15,1 14-1-15,1 8-10 16,1 13 0-16,0 9 6 15,2 13-9-15,-1 9-3 16,-2 1-2-16,1 1 3 16,4-15-2-16,3-19-3 15,0-15 2-15,0-13-1 16,3-14-8-16,-3-11-19 15,3-11-40-15,-1-7-59 16,2-5-113-16</inkml:trace>
  <inkml:trace contextRef="#ctx0" brushRef="#br0" timeOffset="211796.1141">16917 16490 186 0,'-5'4'89'0,"5"-3"32"0,16 0-50 15,10 2 7-15,8-1-5 16,6 0-22 0,5 1-13-16,-5 0-14 15,3 3-8-15,-2-1-8 0,3 3-3 16,9-1-1-16,11 2-2 15,7-1 2-15,10-1-3 16,4 2 1-16,4-1-2 16,-3 2 2-16,2-1-1 15,-5-1 2-15,-4 0 1 16,-8-3 0-16,-4-4-2 15,-5-1 2-15,1 0-2 16,3-6 2-16,2-7-1 16,-6-1-3-16,-3 0-1 15,-8 3 1-15,-3 4 0 16,-2-3-1-16,-1 4 1 15,-2 2-1-15,-4-4 1 0,3 4 0 16,2-4 0-16,7 0 2 16,7-6-2-16,5 0-2 15,6-2-9-15,3-1 2 16,-5 5-2-16,1 2 7 15,0 4 2-15,5-2 1 16,6 3 2-16,3-3-1 16,2 1 0-16,-5-2 1 15,0 4-1-15,1 4 0 16,-1 1 0-16,-2 0-1 15,-7 0 1-15,-10 0 0 16,-10 0 0-16,-11 0 0 0,-10 0-1 16,-3-2 2-16,-4 0 0 15,1-5 0-15,-2-1-1 16,-3-1-1-16,1-3 2 15,-1 2 1-15,3-3-3 16,-3 2 2-16,-1 4-3 16,-4-1 3-16,-5 6-2 15,-5 0 1-15,0 2-1 16,-2 0 0-16,2 0-2 15,4 0 0-15,-1 0 3 16,1 0 1-16,-1 0 3 16,-5 0 0-16,-1 0 3 15,0-3 0-15,0-2 1 0,0 4-15 16,0-1-25-16,0 2-37 15,0 0-37 1,0 0-166-16</inkml:trace>
  <inkml:trace contextRef="#ctx0" brushRef="#br0" timeOffset="212024.1271">20672 16140 410 0,'0'-7'147'0,"0"1"-38"0,0 3-18 15,0 3-35 1,0 0-25-16,5 6-25 16,-2 17-24-16,3 12 23 15,0 11 0-15,-6 3-1 0,0-3 1 16,-7 3-72-16,-6-4-123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22/09/2016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/>
            </a:r>
            <a:br>
              <a:rPr lang="en-CA" sz="5500" b="1" dirty="0" smtClean="0"/>
            </a:br>
            <a:r>
              <a:rPr lang="en-CA" sz="5500" b="1" dirty="0" smtClean="0"/>
              <a:t>Ch2: Dynamics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b="1" dirty="0" smtClean="0">
                <a:solidFill>
                  <a:srgbClr val="0070C0"/>
                </a:solidFill>
              </a:rPr>
              <a:t>2.3 – Applying Newton’s Laws of Motion (pg. 77-83)</a:t>
            </a:r>
          </a:p>
          <a:p>
            <a:endParaRPr lang="en-CA" dirty="0"/>
          </a:p>
        </p:txBody>
      </p:sp>
      <p:pic>
        <p:nvPicPr>
          <p:cNvPr id="4" name="Picture 2" descr="http://www.mrzobel.info/ahs/physicsAll/inclinedPlan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392488" cy="3057993"/>
          </a:xfrm>
          <a:prstGeom prst="rect">
            <a:avLst/>
          </a:prstGeom>
          <a:noFill/>
        </p:spPr>
      </p:pic>
      <p:pic>
        <p:nvPicPr>
          <p:cNvPr id="5" name="Picture 4" descr="http://www.pitsco.com/sharedimages/content/ExtraLarge/XL_ROCKETAC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6764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5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21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7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8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9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0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1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4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719440" y="2472120"/>
              <a:ext cx="6351120" cy="3954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2960" y="2463840"/>
                <a:ext cx="6366960" cy="397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76760" y="339480"/>
              <a:ext cx="7645320" cy="5643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8120" y="330840"/>
                <a:ext cx="7661160" cy="56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4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8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13002</TotalTime>
  <Words>13</Words>
  <Application>Microsoft Office PowerPoint</Application>
  <PresentationFormat>On-screen Show (4:3)</PresentationFormat>
  <Paragraphs>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1_Office Theme</vt:lpstr>
      <vt:lpstr> Ch2: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190</cp:revision>
  <dcterms:created xsi:type="dcterms:W3CDTF">2013-05-06T00:07:57Z</dcterms:created>
  <dcterms:modified xsi:type="dcterms:W3CDTF">2016-09-22T13:53:09Z</dcterms:modified>
</cp:coreProperties>
</file>