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84" r:id="rId3"/>
    <p:sldId id="285" r:id="rId4"/>
    <p:sldId id="286" r:id="rId5"/>
    <p:sldId id="287" r:id="rId6"/>
    <p:sldId id="288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17/07/2014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17/07/2014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314096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Ch7: Electric Fields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39292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7.2 – Coulombs Law (pg. 329-333)</a:t>
            </a:r>
          </a:p>
          <a:p>
            <a:endParaRPr lang="en-CA" dirty="0"/>
          </a:p>
        </p:txBody>
      </p:sp>
      <p:pic>
        <p:nvPicPr>
          <p:cNvPr id="2056" name="Picture 8" descr="omillik001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3847285" cy="3168352"/>
          </a:xfrm>
          <a:prstGeom prst="rect">
            <a:avLst/>
          </a:prstGeom>
          <a:noFill/>
        </p:spPr>
      </p:pic>
      <p:pic>
        <p:nvPicPr>
          <p:cNvPr id="2058" name="Picture 10" descr="Battery life tips and tric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4464496" cy="25571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449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5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6258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17468"/>
            <a:ext cx="3312368" cy="267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13035</TotalTime>
  <Words>14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Ch7: Electric Fields</vt:lpstr>
      <vt:lpstr>Slide 2</vt:lpstr>
      <vt:lpstr>Slide 3</vt:lpstr>
      <vt:lpstr>Slide 4</vt:lpstr>
      <vt:lpstr>Slide 5</vt:lpstr>
      <vt:lpstr>Slide 6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200</cp:revision>
  <dcterms:created xsi:type="dcterms:W3CDTF">2013-05-06T00:07:57Z</dcterms:created>
  <dcterms:modified xsi:type="dcterms:W3CDTF">2014-07-17T14:44:24Z</dcterms:modified>
</cp:coreProperties>
</file>