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284" r:id="rId3"/>
    <p:sldId id="285" r:id="rId4"/>
    <p:sldId id="286" r:id="rId5"/>
    <p:sldId id="296" r:id="rId6"/>
    <p:sldId id="287" r:id="rId7"/>
    <p:sldId id="288" r:id="rId8"/>
    <p:sldId id="297" r:id="rId9"/>
    <p:sldId id="289" r:id="rId10"/>
    <p:sldId id="298" r:id="rId11"/>
    <p:sldId id="290" r:id="rId12"/>
    <p:sldId id="291" r:id="rId13"/>
    <p:sldId id="299" r:id="rId14"/>
    <p:sldId id="300" r:id="rId15"/>
    <p:sldId id="292" r:id="rId16"/>
    <p:sldId id="293" r:id="rId17"/>
    <p:sldId id="294" r:id="rId18"/>
    <p:sldId id="295" r:id="rId19"/>
    <p:sldId id="301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70" d="100"/>
          <a:sy n="70" d="100"/>
        </p:scale>
        <p:origin x="4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2T12:57:34.2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6149 12185 73 0,'0'-5'19'0,"0"5"-17"16,4 0 3-16,-1 0 4 0,4 0 7 16,-1-1-14-16,2 1 2 15,-5-2-2-15,1 2-2 16,-1 0 0-16,-3 0-33 15,0 0-44-15,0 0 79 16,0 0 34-16,0 0 9 16,0 0-12-16,0 0-3 15,0-1 6-15,0 1-11 16,0 0-6-16,0 0 14 15,0 0 2-15,0 0-10 0,0 0-2 16,0 0 13-16,0 0-4 16,0 0-7-16,0 0-7 15,0 0 0-15,0 0 1 16,0 0-14-16,0 0-8 15,0 0 1-15,0 0-12 16,-4 0-43-16,-1 9-42 16,-4 3-119-16</inkml:trace>
  <inkml:trace contextRef="#ctx0" brushRef="#br0" timeOffset="7872.4503">6349 12846 184 0,'5'-11'74'15,"-3"2"-5"-15,2 4 12 16,-1 2-15-16,-3 3-11 16,0 0-6-16,0 0-10 15,0 0-14-15,0 0-6 16,0 0-8-16,0 0-9 15,0 7-2-15,-7 9 7 16,-8 7 5-16,-4 9 5 0,-5 1 3 16,-3 6-5-1,-2-2-1-15,-5 4-5 0,-5 4 4 16,-1 6 1-1,-2 0 1-15,-5 2-3 0,2-2 6 16,1 3 0-16,1-1-3 16,0-6-6-16,4 10 1 15,-6 1 2-15,3 5 0 16,-3 4-3-16,-2-4-1 15,7 3-3-15,5-6-2 16,7-7-2-16,6-7 0 0,2-5-2 16,3-2 2-1,-1-5-1-15,0 0 1 0,2-4-2 16,-2 1 1-1,-1 5 0-15,-5 0 1 0,-6 4-1 16,-10 6 2-16,-6 6 0 16,-5 2 1-16,-1 1 1 15,-2-6 0-15,6-2-2 16,3-4 0-16,4-5 0 15,1-2-1-15,-1-1 2 16,-2 2-2-16,-2 7 1 16,-5 5 0-16,-9 11-2 15,-3 2 2-15,4-1 0 0,4 0-3 16,11-7 0-1,12-12 0-15,3-7 1 16,11-12-1-16,5-7 2 16,7-9-1-16,5-6 0 15,0-1-1-15,0 0 1 0,0 0 1 16,0 0-1-16,0 0 0 15,0 1 0-15,0-1 1 16,0 0-2-16,0 0 2 16,0 0-1-16,0 0 0 15,0 0 1-15,0 0-1 16,0 0 0-16,0 0 1 15,0 0 0-15,0 0-1 16,-2 0 1-16,1 2 0 16,-2 1 0-16,0-2 0 15,-1 2 1-15,-3 0 0 0,2 1-1 16,1-1-1-16,2-2 0 15,0 0-1-15,2-1 1 16,0 0 1-16,0 0-1 16,-2 0 0-16,2 2 0 15,0-1 0-15,-1 0 2 16,-1 1-2-16,0 0-2 15,0 0 4-15,-1 1-2 16,2 0 0-16,0-1 0 16,-1 3 0-16,-1 0 0 15,-4 1 0-15,0 4 0 16,-6 3 0-16,-7 9 0 15,-5 3 0-15,-1 7 0 0,1-5 1 16,6-6-2-16,3-3 1 16,5-6 0-1,-2 2 0-15,1 1 0 16,0-1 0-16,-3 0 0 0,-5 7 0 15,-7 7 0-15,-7 5 0 16,-4 4 0-16,2-3 0 16,5-9 0-16,13-8 0 15,7-9 0-15,4-3 2 16,2-2-1-16,-1-3 4 15,3 5 3-15,-1-5-3 16,2 1-4-16,-1-1 0 0,-1 0 0 16,3 0 0-1,-3 2 0-15,1-2 0 16,3 1-1-16,-2-1 1 15,2 1-1-15,0-1 0 0,0 0-1 16,0 0 0 0,0 0 1-16,0 0 0 0,0 0 0 15,0 0-1-15,0 2 2 16,0-2-2-16,-1 1 1 15,1 1 0-15,0-2-1 16,0 2 1-16,0-2-1 16,0 0 1-16,0 0 0 15,0 0 0-15,0 0 1 16,0 0-2-16,0 0 0 15,0 0 1-15,0 0 0 16,-1 0 1-16,-1 0-1 16,1 3 1-16,-1-3 0 0,2 0 0 15,-2 0 0-15,2 2-1 16,-2 0 0-16,-3 1 0 15,-1 2 0-15,-4 0 0 16,-5 4 0-16,1-1 1 16,3-1-1-16,4-5 0 15,6 0 0-15,1-2 0 16,0 0 0-16,0 0-2 15,0 0-15-15,0 0-22 16,0 0-1-16,0 2 2 16,0 3 31-16,0 1 4 15,0-3 3-15,0-1 0 0,0-2 0 16,0 1 2-1,0-1 7-15,0 2 9 0,0-2 14 16,0 1-4-16,0 0-3 16,0 1-4-1,0 0-5-15,-9 4-16 0,-1 3 0 16,-5 2 0-16,1 3 0 15,-2 1 0-15,2 5 0 16,-6 2 0-16,-3 2 0 16,-4 3 0-16,-5 2 0 15,0 2 0-15,3 0 0 16,0 1 0-16,0 5 0 15,0-2 0-15,0 0 0 0,7-6 0 16,10-5 0-16,3-12 0 16,7-8 0-1,0-4 0-15,1 0 0 16,0 0 0-16,1 0 0 0,0 0 0 15,-1 0 0-15,-2 0 0 16,1 0 0-16,-3 0 0 16,0 1 0-16,2-1 0 15,-1 0 0-15,4 2 0 16,0-2 0-16,0 0 0 15,0 0 0-15,0 0 0 16,0 0 0-16,0 0 0 0,0 0 0 16,0 0 0-1,2 0 0-15,3 0 0 0,12 0 0 16,9 0-2-1,9 0 4-15,10 0-2 0,-1 0 0 16,3 0 0-16,6 0 0 16,4-5 0-16,0-5 0 15,1 1 0-15,-1 4 0 16,-4 1 0-16,4 4 0 15,-1-3 0-15,-1-2 0 16,4 1 0-16,-5-1 0 16,-2 4 0-16,-3 1 0 15,-5 0 0-15,6 0 0 16,-1 5 0-16,1 2 0 15,8-3 0-15,1-1 0 16,1 0 0-16,7-3 0 16,2 0 0-16,-3 0 0 0,3 0 0 15,-1 0 0-15,0 0 0 16,-1-4 0-16,-1-8 0 15,-4 1 0-15,-4 0 0 16,-2 0 0-16,-5 0 0 16,1 3 0-16,-6-1 0 15,-1 5 0-15,-6 3 0 16,0 1 0-16,-2 0 0 15,-1 0 0-15,0 0 0 16,1 0 0-16,3 0 0 16,2 0 0-16,4 0 0 15,5 0 0-15,3-10 0 0,8 1 0 16,4-1 0-16,3-3 0 15,1-2 0-15,-2 1 0 16,0 3 0-16,-8 1 0 16,-4 3 0-16,-3 3 0 15,-1 0 0-15,0 2 0 16,0 0 0-16,2-1 0 15,6 0 0-15,2 0 0 16,4 0 0-16,5 3 0 16,2 0 0-16,5 0 0 15,-2 0 0-15,4 4 0 16,-1-2 0-16,1-2 0 15,1 0 0-15,-3 0 0 0,-6 0 0 16,-10-6 0-16,-9 1 0 16,-14 2 0-16,-12 0 0 15,-12 0 0-15,-10 3 0 16,-5 0 0-1,0 0 0-15,-4 0 0 0,-3-1 0 16,-3-1 0-16,-3 1 0 16,2 1 0-16,-3 0-13 15,0 6-60-15,-1 18-74 16,-2 10-174-16</inkml:trace>
  <inkml:trace contextRef="#ctx0" brushRef="#br0" timeOffset="10902.6236">10769 11446 159 0,'0'-19'66'16,"0"9"-8"-16,0 5 16 15,0-2 1-15,0 1-20 16,0 3-17-16,0 3 4 15,0-3-4-15,0 3-11 0,0 0-11 16,0 0-2-16,0 7-14 16,0 23-20-1,-8 20 33-15,-7 22 13 0,-2 16 7 16,-1 8 1-16,0 2 0 15,5 3 2-15,2 1-7 16,0 7-12-16,-2 4-2 16,0-1 15-16,0-5-15 15,1-9-6-15,2-9-2 16,3-14-1-16,2-14-3 15,2-12-1-15,1-15 0 16,2-15 0-16,0-13 0 16,0-6-2-16,0 0 6 15,0 0 16-15,0-2-2 0,0-2-9 16,0 2-4-1,0 1-7-15,0 1 0 16,0 0 0-16,0 0 0 0,0 0 0 16,0 0 0-16,0 0 0 15,5-4-2-15,10-3-1 16,9-3 6-16,10-2-1 15,8 2-2-15,12-1 0 16,16 2 0-16,17-1 0 16,16-1 0-16,13-4 0 15,10 0 0-15,2-2 0 16,-4 6 0-16,-11 8 0 15,-17 3 0-15,-13 0 0 16,-19 17 0-16,-14-5 0 16,-5-4 0-16,-6-6 0 15,-2-2 0-15,-3-5 0 16,-5-12 0-16,-8 3 0 0,-12 2 0 15,-6 7 0-15,-3 2 0 16,-3-1 0-16,-15 1-29 16,-6 3-138-16,-3 0-349 15</inkml:trace>
  <inkml:trace contextRef="#ctx0" brushRef="#br0" timeOffset="11304.6466">11876 12593 155 0,'-5'-12'291'16,"3"11"-167"-16,2 1-41 16,0 0-19-16,0 0-31 15,0 0-18-15,13 5-8 16,10 11 10-16,17-1 33 15,12 2-11-15,6-2-13 16,2-1-15-16,-9 2-6 16,-13 3-3-16,-18 6-2 15,-13-1 3-15,-7 9-6 16,-15 3 11-16,-15 3 4 15,-9-2 16-15,-4-6-7 0,-8 1-7 16,5-8-9-16,5-4-4 16,9-4 1-1,7-4-3-15,9-4-32 0,7-2-132 16,2-6-111-16</inkml:trace>
  <inkml:trace contextRef="#ctx0" brushRef="#br0" timeOffset="12108.6926">10500 11632 191 0,'-18'12'230'0,"10"-5"-103"16,8-7-24-16,0 0-9 15,7-11-6-15,14-18-25 16,12-17-35-16,15-19-9 15,12-10 2-15,5-7-4 16,-1 3-6-16,-9 7-4 0,-13 12-1 16,-14 21-2-16,-17 15-1 15,-10 22 8-15,-1 13-11 16,-7 39-6-1,-7 22 12-15,0 17-6 0,2 4 0 16,12-11 0-16,0-12 0 16,13-9 0-16,14-12 0 15,9-3 0-15,3-6 0 16,1-5 0-16,-1-6-4 15,-3-4-81-15,-9-3-202 16</inkml:trace>
  <inkml:trace contextRef="#ctx0" brushRef="#br0" timeOffset="14052.8038">10061 11914 299 0,'-14'16'56'16,"8"-11"47"-16,6-5-9 15,1-2-48-15,28-26-38 16,23-23 8-16,29-21-11 15,30-31-2-15,16-13-2 16,11-12 1-16,-5 3 2 0,-6 5-3 16,-14 15 0-1,-27 21 2-15,-33 27-2 16,-35 35 1-16,-25 22 8 15,-47 40 16-15,-46 45 11 0,-45 36-29 16,-34 35-6-16,-18 21 6 16,-3 6 1-16,15-10-4 15,46-32-2-15,63-51-1 16,76-55 0-16,89-48-40 15,76-71 74-15,64-39-30 16,38-38-5-16,13-14-1 16,-17 8 2-16,-44 28 0 15,-68 43-3-15,-69 48 0 16,-64 46 4-16,-49 31-28 15,-67 63 38-15,-46 43 3 16,-49 37-10-16,-37 24 7 16,-22 25 8-16,28-8-4 15,63-28-8-15,83-45-4 0,78-68-7 16,78-57-23-16,64-38 35 15,61-62-7-15,50-44-17 16,24-18-11-16,1 0-7 16,-42 33-22-16,-73 46 32 15,-78 49 21-15,-80 37-3 16,-53 48-11-16,-66 41 67 15,-42 34-28-15,-37 28-2 16,-25 24 13-16,6-7-18 16,54-38-12-16,73-47 11 15,83-54-2-15,64-45-48 0,62-17 53 16,35-47-8-16,37-37-5 15,29-32-1-15,7-2-8 16,-14 17-27-16,-47 38 3 16,-61 49 19-16,-69 29 7 15,-45 52-13-15,-57 34 13 16,-36 30 12-16,-28 21-1 15,-12 5 7-15,30-19 3 16,58-34-2-16,53-37-8 16,89-41-28-16,56-18 37 15,47-46-11-15,28-29-2 16,-6-1-4-16,-40 16-2 15,-67 33 0-15,-62 34-1 16,-49 16-12-16,-52 30 8 0,-35 13 13 16,-33 13-2-16,-19 3-1 15,-7 4-5 1,9-7 2-16,34-19-5 0,44-20-62 15,40-23-88-15</inkml:trace>
  <inkml:trace contextRef="#ctx0" brushRef="#br0" timeOffset="16970.9707">3343 13447 96 0,'0'3'144'15,"0"-3"-23"1,0 0-2-16,0 0-43 15,-3 0-34-15,3-3-18 0,0 3 2 16,0 0-1-16,0 0-7 16,0 0-10-16,0 0-8 15,0 0-4-15,0 0-6 16,1 3 1-16,8 6 2 15,4 4 17-15,5 9 5 16,2 2 4-16,-2 1 1 16,4 4-3-16,1 1 0 15,2 2 6-15,-2 0-5 16,1-3-6-16,-5 3-2 15,0-2-1-15,1-3 1 0,-1-1-3 16,0-2-4-16,1 4-1 16,-1 0 2-16,1-1 3 15,-1 4-2 1,2 3-2-16,-1-2-1 0,-1 4 4 15,3-3 5-15,-2-1-1 16,-3-5-3-16,1-1-2 16,0-2-2-16,-1-2-1 15,-1 0 1-15,1 0-2 16,0 0 1-16,1 2 2 15,-1 0-1-15,0-1-2 0,0-2 3 16,3 2 0 0,-5-1 0-16,0-5-2 15,-2-1 1-15,0-2-3 16,-4-3 0-16,1 0 1 0,-1-2-1 15,-1 0 1 1,1 1-1-16,-2-2-1 0,-1-1 3 16,1 3-2-16,0 2 0 15,3 1 1-15,1 5 0 16,0-1-1-16,2 0 1 15,-2 3 0-15,-3-9-1 16,-1-1 1-16,-4-3-1 16,1-4 0-16,-3-2 1 15,-1 0-1-15,0 1 1 16,1-1-1-16,1 2 0 15,-1 1 0-15,3 5 0 16,-2 0 1-16,1-1 0 0,-1 0 1 16,-2-4 0-1,2-3-2-15,-2-1 1 0,0 0 0 16,0 0-1-16,0 0 2 15,1 0-2-15,-1 7-1 16,2-3 0-16,-1 1 1 16,0 1-1-16,1-3 3 15,-1-3-2-15,0 0 1 16,-1 0 0-16,0 0-1 15,0 0 1-15,0 0 2 16,0 0-5-16,0 0 3 16,0 0 0-16,0 0-2 0,0 0 2 15,0 0-1 1,0 0 0-16,0 0 1 0,0 0-2 15,0 0 1-15,2-3-1 16,-2 2 1-16,0-1 0 16,4-1-1-16,-1-2 3 15,1 1 2-15,2-7 0 16,-1 1-1-16,1-3 1 15,1-3-1-15,0-3 0 16,2-4-2-16,-1 0 1 16,0 2-1-16,-2 0-1 15,1 3 1-15,-1 0-1 16,4 1 0-16,-2-3 0 0,1-2 0 15,0-1 1-15,0 0-1 16,0 3 1-16,-3 1-1 16,3 0 0-16,-1 4 0 15,1-1-1 1,2-3 2-16,2-3-1 0,-1-3 0 15,1-2 0-15,0 1 0 16,0-1 1-16,5-1-1 16,-1 0 1-16,1-3 0 15,4-2-1-15,-1-6 0 16,2 1 1-16,1 0 0 15,3-7 0-15,2-1 0 0,1-1 0 16,0 1 0 0,-1 1 0-16,-3 4 0 0,0 0 1 15,-1 4-2 1,1 2 0-16,-1 0 0 0,-2 1 0 15,2 1 0 1,-3 4 0-16,4-1 0 0,-2-3 0 16,0 4 0-1,-2 0-2-15,-3 3 4 0,-1 3-4 16,0 1 4-16,-1 0-2 15,3-4 0-15,1 1 0 16,-3-3 0-16,0 1 0 16,-2 4 0-16,0 0 0 0,-2 1 0 15,4 0 0 1,-4 1 0-16,-3 3 0 15,1 3 0-15,-5 4 0 16,0 4 0-16,-3 2 0 16,-4 3 0-16,0 2 0 0,0 0 0 15,0 0 0-15,0 0 0 16,0 0 0-16,-4 0 0 15,-6 0 0-15,-1 5-38 16,-2 7-62-16,0 1-89 16,3-1-360-16</inkml:trace>
  <inkml:trace contextRef="#ctx0" brushRef="#br0" timeOffset="17456.9985">5073 13000 275 0,'-8'4'181'16,"2"0"-73"-16,0 5-38 16,-2 4-35-16,2 0-10 15,3-1 7-15,2-4 5 16,1-3-4-16,0-3-11 0,0-2-8 15,0 0-2 1,11 0 0-16,11 0 4 0,11-8 21 16,15-13 13-16,5-8-24 15,1-1-16 1,-3 2-5-16,-8 10-3 15,-11 7-1-15,-10 8-2 16,-8 3 2-16,-6 0-3 0,-4 3 0 16,-4 11 1-16,0 9 12 15,-7 11 3-15,-8 9-14 16,-3 2 0-16,0-1 0 15,2-7 0-15,1-9 0 16,0-10 0-16,1-7 0 16,0-3 0-16,-4-4 0 0,8 3-68 15,3-2-168 1</inkml:trace>
  <inkml:trace contextRef="#ctx0" brushRef="#br0" timeOffset="18590.0633">3262 13755 204 0,'0'0'205'0,"0"0"-64"16,0 0-48-16,0 0-23 16,0-5-18-1,0-6-16-15,0-7-8 0,0-7-4 16,0-8-6-16,0-9 4 15,0-4 0-15,-6-7-9 16,0-2-2-16,0 7 0 16,0 2-3-16,1 7-4 0,3 6 0 15,0 12-2 1,0 7-2-16,1 11 1 15,1 3 0-15,0 0-1 16,0 0-3-16,0 0-1 0,0 0-2 16,3 1-1-16,11 3 4 15,6 4-2-15,9 2 10 16,7-1 6-16,3 0-5 15,-4 1 0-15,2-3-1 16,-7-2-2-16,-3-5 0 16,-1 0-2-16,2 0 1 15,2 0 0-15,-2 0 2 16,-5-4-3-16,-8 4-2 15,-8 0-27-15,-4 17-124 16,-1 16-232-16</inkml:trace>
  <inkml:trace contextRef="#ctx0" brushRef="#br0" timeOffset="19929.1399">5430 12340 277 0,'-2'-6'179'16,"2"1"-83"-16,-2 1-19 15,1 1-6-15,1-1-11 16,0 1-5-16,0 3-4 15,0 0-21-15,0 0-21 16,10 16-27-16,11 9-8 16,7 11 37-16,3 11-3 15,1 1 0-15,-2-5-4 16,-5-3 0-16,-2-2-2 15,-3-5 0-15,-8-1-15 16,-4-1-86-16,-4-2-95 0,-3-3-295 16</inkml:trace>
  <inkml:trace contextRef="#ctx0" brushRef="#br0" timeOffset="20128.1513">5473 12573 409 0,'0'-9'178'15,"12"-2"-70"-15,5-7-35 16,6-8-33-16,4-2-17 0,-2-3-12 16,2 5-6-16,-4 5-5 15,-1 10-20 1,-1 7-101-16,4 4-208 15</inkml:trace>
  <inkml:trace contextRef="#ctx0" brushRef="#br0" timeOffset="20362.1647">5918 12112 612 0,'0'0'144'0,"0"0"-77"16,0 0-46-16,-1 18-33 15,-3 20 3-15,-1 12 22 16,-2 14-10-16,-2 1 0 16,-3-3 0-16,-2-3-4 0,5-9-46 15,1-13-73-15,3-16-57 16,5-6-252-1</inkml:trace>
  <inkml:trace contextRef="#ctx0" brushRef="#br0" timeOffset="20514.1734">5746 12285 402 0,'11'0'100'0,"12"11"27"16,11 1-4-16,9-5-46 16,10-5-29-16,0-1-32 15,-5 3-9-15,-5 3-6 0,-6 12-71 16,-3 13-252-16</inkml:trace>
  <inkml:trace contextRef="#ctx0" brushRef="#br0" timeOffset="22800.3041">2215 12582 302 0,'-3'-12'124'16,"3"6"-39"-16,0 2 5 15,0 4-34-15,0 0-22 16,0 0-31-16,7 16-32 0,14 13 33 15,4 10 11-15,1 11 5 16,-2-1 4-16,3 0-7 16,-2-1-10-1,-2-7-3-15,-4-7 0 16,-6-5 0-16,-3-7-1 0,-6-4-9 15,-4-2-69-15,0-5-104 16,0-6-217-16</inkml:trace>
  <inkml:trace contextRef="#ctx0" brushRef="#br0" timeOffset="23006.3159">2212 12869 455 0,'0'-3'174'0,"0"1"-99"15,5-3-34 1,17-7-26-16,4-9-2 0,13-10 17 16,-1-5-18-16,1 1-8 15,-1 3-7-15,-4 5-92 16,-1 7-230-16</inkml:trace>
  <inkml:trace contextRef="#ctx0" brushRef="#br0" timeOffset="23619.351">2520 12424 359 0,'-7'-4'180'16,"2"-2"-75"-16,3 2-23 16,2 4-18-16,0-1-29 0,0 1-18 15,0 0-14-15,6 0-18 16,7 5-7-16,5 7 12 15,5 5 11-15,2-2 1 16,0-3 0-16,-2-7 0 16,-2-3 5-16,-5-2-3 15,-3 0 2-15,-4-16-2 16,-2-7-3-16,-4-12 0 15,-3-4-3-15,0 0 5 16,0 3 0-16,0 12 0 16,-3 16 1-16,3 6 12 15,0 2-4-15,0 2-26 16,10 14-18-16,7 14 25 0,8 11 18 15,-1 7 4-15,3 3-1 16,-1-3-3-16,-4 2-5 16,-7 0 0-16,-4 0 0 15,-4-1-1-15,-5-6-2 16,-2-6 5-16,0-10-4 15,0-8 4-15,-10-9-1 16,-3-3 0-16,-2-3-1 16,-5-4-26-16,2 0-64 15,2 0-154-15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2T13:25:33.30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7052 6386 33 0,'0'0'35'0,"0"0"9"15,0 0 6-15,-1 0 5 16,1 0 2-16,0 0 8 16,0 0-5-16,0 0-2 0,0 0-15 15,0 0-8 1,0 0-13-16,0 0-6 0,0 0-3 15,0 0-8-15,0 0-2 16,5 0-1-16,3 0-2 16,6 0 3-1,4-2 4-15,3 0 4 0,1 1-1 16,-1-2-3-16,0 2-1 15,-1-2-1-15,1-1 1 16,2 0 3-16,-2 1-5 16,4-2 2-16,-2 1-4 15,-2 0 0-15,-1 2 0 16,-5-1-2-16,-2 1 2 15,-1 2-2-15,1 0 0 0,-3 0 0 16,2 0 0 0,4 0-1-16,1 0 1 15,5 0 3-15,4 0 3 0,-1 0-2 16,1 0 1-1,4 0 2-15,0 0-1 0,-1 0-1 16,1 0-1-16,-1-2 0 16,-1-1-2-16,2 0 1 15,-2 2-2-15,1-2 2 16,2 0-3-16,0 0 2 15,-1 0-1-15,3 0 1 0,-3 1 0 16,-4-1-2 0,0 3 0-16,-3 0 0 15,-2 0 0-15,-1 0-1 16,-1 0 1-16,0 2 0 0,1 2 0 15,-2-2 0-15,3 0 0 16,0-1 1-16,1-1 1 16,5 0 0-16,3 0-1 15,0 0 1-15,3 0-1 16,-2-4 1-16,-2 0-4 15,1 1 2-15,1-2 2 16,2 3-2-16,-1-3 1 16,1 2-2-16,-2-1 1 15,1 0 0-15,-3 1 0 16,3-2 0-16,-1 1 2 15,1 2-2-15,-4 0 0 16,-2 2-1-16,-6 0 1 0,-4 0 0 16,-2 0-1-16,-4 0 1 15,-3 4-3-15,-3 2 0 16,0-2 0-16,-2-1 2 15,1 0 2-15,0-1-2 16,2 1 1-16,1 0 1 16,1 3 2-16,0-1-5 15,2 2 5-15,2 1-3 16,1-1 0-16,3 0 1 15,4 0 1-15,4-2-2 16,4 0 2-16,3 0 0 16,4-4-1-16,3 0 1 0,-1 2-2 15,0-2 0-15,-3 0 0 16,3 1 1-16,3-1-2 15,-1-1 3 1,1 0-2-16,0 0 1 16,0-3 1-16,-4-3 0 15,-1 0-2-15,-4 1 0 0,2 0 0 16,-1 1 0-16,-3-1 0 15,0 2 0-15,-4 1 0 16,-2 0 0-16,-1-1 0 16,1 0 0-16,5 0 1 15,-2 2-1-15,1-1 0 16,-1 2 0-16,2 0-1 0,0 0 1 15,-1 0 1 1,3 0-2-16,-2 0 2 16,4 0 0-16,2 0 0 15,-1 0-1-15,3-1 2 16,-1-1-1-16,0-5-1 0,4-1 4 15,1-1-4-15,-2-1 2 16,1 0-1-16,2 1 2 16,-5 2-1-16,0-1 1 15,1 4-4-15,-3 0 4 16,-1 3-2-16,0-2-1 15,-3 1 1-15,5 2 0 16,-2 0-1-16,-1 0 2 16,-2 0-4-16,0 0 2 15,2 0 0-15,-2 4 2 16,1 0-2-16,0 0-2 0,0 0 1 15,3 2 4-15,1-2-3 16,1-1 0-16,-2-1 1 16,-1 0-1-16,-1-1 1 15,-3 1-1-15,1-2 0 16,-3 1 1-16,-2-1-2 15,1 0 2-15,-1 0-1 16,1 0 2-16,-2 0-2 16,1 0 0-16,0 0 0 15,0 0 0-15,0 0 0 16,5 3 1-16,-4-1-2 15,1 1 1-15,1 2 0 16,-2-3 0-16,2 1 1 0,0 0-1 16,-5-1 1-16,1 1-1 15,-2 0 0-15,-4 1 1 16,-1-2 0-16,1-2 1 15,-6 0 4-15,-2 0 5 16,-2 0 2-16,0 0-3 16,2 0-3-16,-1 0-4 15,-1 0-2-15,-1-6 0 16,-3 5 0-16,0-1 0 15,-1 1-1-15,-2-1-1 16,1 2-20-16,2-2-28 16,2 2-35-16,-2 0-3 0,4 0-225 15</inkml:trace>
  <inkml:trace contextRef="#ctx0" brushRef="#br0" timeOffset="2331.1334">10687 6307 159 0,'-1'-3'89'0,"1"-6"-25"0,0 1-3 16,0 0-9-16,0 7-3 15,0 1-15-15,0 0-21 16,0 0-9 0,0 0 0-16,0 0-3 0,0 0-1 15,0 0 0-15,0 0 0 16,0 2 1-16,0 1 2 15,0 1 1-15,-1-2 3 16,-1 1 3-16,1 0 0 16,-3 5 0-16,2 0 1 15,-3-2 1-15,3-1-1 16,-2 1-4-16,0 1-3 0,2-1-1 15,-2 2-1 1,-3 0 0-16,2 1 0 16,0 0 0-16,1 0-1 15,-2 2 0-15,3 0 0 0,1 1 2 16,-2 0-2-16,3 0 2 15,-1 0 0-15,0 3 0 16,-2 2 0-16,1 0 0 16,-1 1 5-16,1 0-5 15,-1 1 1-15,1 1-1 16,1 1-1-16,1 5-1 15,-2 8 1-15,2 1 3 16,0 1 26-16,0 1-25 16,1 1-4-16,0 6 2 15,0 2-1-15,0-3 0 16,0-2-4-16,2 5 2 15,5 0-1-15,0 0 0 0,2 0 1 16,0 3 0-16,-2-1-1 16,4-1-1-16,1 3 3 15,2 1 0-15,2-1 2 16,2 0-2-16,-1 3 4 15,2 0-1-15,1 0-1 16,-3 1 3-16,4 3 0 16,1 1-2-16,-1 5 1 15,1 10-2-15,-2 0 8 16,2 11-5-16,-2 3-2 15,3 3-4-15,-2 1 0 0,4 2-1 16,0 3-2-16,0 0 2 16,-2 0 2-16,0-2-3 15,-2-2 2-15,0-3 0 16,-1 1 0-16,-2-4 2 15,-4 4 0-15,0 5 3 16,-6 5-5 0,-3 3 3-16,-5-1-2 0,0-1-1 15,-7 1-1-15,-10-3 0 16,-3-5 3-16,-4-7-3 15,-1-7 2-15,-5-7-1 16,-1-4-1-16,-1-3 1 0,-4-5 0 16,-3-1 2-1,-2 1-2-15,-4 4 0 0,1-4 6 16,-1 6-6-16,3-2 4 15,2-3 0-15,3-1-3 16,8-6 3-16,3-3 0 16,4-2-2-16,3 0-1 15,-1 1-1-15,3 2 2 16,0 2-2-16,2-6 1 15,6-6-2-15,2-6 1 16,4-10 1-16,2-7-5 16,1-3 4-16,0-3 1 15,0-3-4-15,-1-1 4 0,-2 0-2 16,1-3 0-16,0-1 0 15,1-3 2 1,-1 0 1-16,0-3-2 16,0 4 1-16,-1-3-1 0,-1 2 0 15,-1-1 0 1,0 1-1-16,1-3 0 0,1 0-6 15,-2 0-9-15,-3 0-22 16,3-14-39-16,3-6-67 16,2-6-267-16</inkml:trace>
  <inkml:trace contextRef="#ctx0" brushRef="#br0" timeOffset="2674.153">10310 11260 288 0,'-7'-7'153'0,"7"6"-109"16,0 1 44-16,0 8-55 16,4 18-28-16,2 13 35 15,0 12 22-15,2 3-16 16,2 1-8-16,1 0-10 15,-1-2-2 1,-1-6 4-16,0-7-7 0,-4-5-6 16,4-11-4-16,-1-4-4 15,3-8-2-15,4-7 0 16,4-5 0-16,14-9 10 15,13-26 7-15,16-16-6 0,12-8-18 16,2-8 0 0,-10 9 0-16,-21 17 0 0,-24 20-3 15,-21 16-52-15,0 6-50 16,0 23-140-16</inkml:trace>
  <inkml:trace contextRef="#ctx0" brushRef="#br0" timeOffset="5798.3317">8096 12714 272 0,'-8'-8'230'0,"-1"-11"-132"15,6-13-37-15,3-25-9 16,4 6-31-16,27-5-11 15,9 3-7 1,6 12-1-16,-1 22-2 0,-8 19-3 16,-9 7-1-16,-14 29-1 15,-14 15 6-15,-6 7 0 16,-27 5 6-16,-9-1-2 15,-4-9-2-15,6-15 0 16,7-12 0-16,13-14-1 16,2-10-5-16,7-2-10 0,5-24-14 15,6-15-35 1,0-13-58-16,27-9-153 0</inkml:trace>
  <inkml:trace contextRef="#ctx0" brushRef="#br0" timeOffset="5970.3415">8307 12395 175 0,'0'25'189'0,"0"5"-13"15,2 2-60-15,0 2-25 16,2-3-25-16,2-5-35 16,0 4-17-16,2 0-8 15,1-1-4-15,-2 0 2 16,1 0-2-16,-3-1-46 15,-1-1-74-15,4-13-125 16</inkml:trace>
  <inkml:trace contextRef="#ctx0" brushRef="#br0" timeOffset="6269.3586">8011 12213 189 0,'0'1'143'0,"0"-1"0"16,0 0-35-16,0 0-36 15,0 0-17-15,0 0-11 16,0 0-17-16,0 0-13 0,0 0-11 15,0 0-8 1,10 0-5-16,15 0 8 0,12-5 3 16,7-8 0-16,-1 2-1 15,1 1-3-15,-3 5-54 16,-5 5-75-16,-2 0-254 15</inkml:trace>
  <inkml:trace contextRef="#ctx0" brushRef="#br0" timeOffset="6597.3774">8215 12051 360 0,'-7'0'190'16,"7"0"-79"-16,0 0-48 15,0 0-32-15,12 0-27 16,13 2-11-16,11 3 12 16,8 1 13-1,6 1-6-15,-6 2-6 0,-9 3-4 16,-6 1-2-16,-11 3 2 15,-9 1-2-15,-8 3-1 16,-1 2 3-16,-17 3 2 16,-11-2 2-16,-2 0-1 0,-2-6-2 15,7-6 0 1,8-2-10-16,11-6-50 0,6 2-62 15,15 4-233 1</inkml:trace>
  <inkml:trace contextRef="#ctx0" brushRef="#br0" timeOffset="6826.3905">8628 12432 467 0,'-1'-3'144'16,"1"-2"-36"-16,4 2-47 16,18-1-48-16,16-6-18 15,13 3 7-15,1-1 1 0,-3 6-2 16,-7 2-17 0,-10 7-95-16,-7 13-207 15</inkml:trace>
  <inkml:trace contextRef="#ctx0" brushRef="#br0" timeOffset="7002.4005">8721 12666 576 0,'0'0'141'15,"11"0"-76"-15,11-3-44 16,8 2-16-16,7 1-3 16,1 0-1-16,0 0-33 15,0 9-129-15,3 0-407 16</inkml:trace>
  <inkml:trace contextRef="#ctx0" brushRef="#br0" timeOffset="7356.4208">9193 12559 1 0,'-13'-63'654'15,"9"1"-540"-15,0-9-46 0,4 4-36 16,4 10-24-1,18 12-2-15,13 18-11 0,7 15-1 16,4 12 2 0,-2 12 1-16,-9 25 0 0,-11 12 1 15,-13 15 3 1,-11 5-2-16,0 0 0 0,-21-3 5 15,-3-11 12-15,-4-9 7 16,1-13 0-16,4-12-7 16,2-12 0-16,0-6-6 15,4-3 0-15,-1 0-4 16,1-17-3-16,2-12-2 15,-5-10-24-15,14-5-27 16,6 3-53-16,18 4-248 16</inkml:trace>
  <inkml:trace contextRef="#ctx0" brushRef="#br0" timeOffset="7903.4521">9685 12422 367 0,'-1'-8'249'16,"1"8"-156"-16,0 0-54 15,0 21-42-15,0 10 0 16,-4 7 12-16,-1 1 12 15,0-2-8-15,1-7-9 16,2-9-3-16,2-10-1 16,0-8 0-16,0-3 7 0,0-4 8 15,0-18 27-15,0-13-28 16,0-2-12-16,5 0-4 15,4 2 3-15,3 7-2 16,-2 12 1-16,-3 6-4 16,0 10-2-16,1 0-1 15,1 5 2-15,1 12 4 16,-3 0 0-16,0 0-3 15,-3-1 4-15,-2-2-1 16,1-3 2-16,-3-8-2 16,1-1-1-16,0-2 2 0,2 0 5 15,1-9 5 1,0-9-2-16,2-3-8 0,2 1 0 15,-1 8-1-15,-4 4 3 16,2 7-1-16,1 1-1 16,3 2-2-16,2 14 1 15,3 7 1-15,2 3 0 16,-2 1 3-16,0 2-3 15,-3-2-11-15,-1 2-60 16,-3-1-51-16,4-1-163 16</inkml:trace>
  <inkml:trace contextRef="#ctx0" brushRef="#br0" timeOffset="8128.4649">10137 12397 394 0,'-5'0'254'0,"4"3"-139"15,-3 19-55-15,-2 8-22 16,-3 5-10-16,1 1-8 16,4 0-16-16,2-4-3 15,-1-3 0-15,3-5-7 16,-2-5-43-16,0-5-43 15,2 0-76-15,5-5-351 0</inkml:trace>
  <inkml:trace contextRef="#ctx0" brushRef="#br0" timeOffset="8425.4819">10318 12334 645 0,'-15'0'130'0,"-9"5"-53"15,-3 12-46-15,5 5-15 16,6 3-4-16,14 4-9 15,2 0-3-15,9 1 2 16,10 0-1-16,3-1 2 16,3-8 1-16,-2 4-2 15,-6-5-3-15,-4-2-4 16,-8-1-1-16,-5-2 3 15,0-4 0-15,-2-1 3 0,-8-5 1 16,-5 0 3-16,-3-2-2 16,1-3 0-16,0 0-2 15,7 0-22-15,3-10-33 16,4-2-51-16,3 2-119 15</inkml:trace>
  <inkml:trace contextRef="#ctx0" brushRef="#br0" timeOffset="8811.504">10488 12144 514 0,'0'-1'125'0,"0"-1"-33"16,0 2-30-16,0 0-41 16,9 0-13-16,5 0-5 15,0 0 1-15,3 0 7 16,-2 0-2-16,-6 9-6 15,-2 5-3-15,-3 1 1 16,-4 2 0-16,0 3 3 16,-4 0 3-16,-7 8 6 15,-3-1 10-15,3-7 0 0,1 1-6 16,5-7-4-16,5-6-3 15,0-6 2-15,0-1-5 16,0-1 0-16,10 0-2 16,3 0-1-16,8 1 2 15,4 2-3-15,2 2-43 16,-3 3-61-16,5 6-137 15</inkml:trace>
  <inkml:trace contextRef="#ctx0" brushRef="#br0" timeOffset="9295.5317">11294 11946 258 0,'-9'0'273'0,"-3"6"-179"15,-15 31-46-15,-13 20 34 16,-6 23 5-16,3 13-28 15,20 10-18-15,16-1-19 16,7-3-11-16,10-6-6 16,10-9-3-1,3-12 0-15,2-18-1 0,-3-14-3 16,-1-13-18-16,-8-13-38 15,4-14-43-15,3 0-93 16</inkml:trace>
  <inkml:trace contextRef="#ctx0" brushRef="#br0" timeOffset="10407.5953">11576 12357 456 0,'-2'-11'128'16,"0"4"-37"-16,-1 7-4 16,3 0-30-16,0 0-37 15,0 15-18-15,4 7-7 16,6 14 21-16,7 4 17 0,4-1-5 15,3-5-14-15,5-4-1 16,-3-6-1 0,-2-7-4-16,-1-8-4 15,-8-9-2-15,2 0 4 0,-6-14 3 16,1-15-2-16,-3-8-3 15,-3-1-12-15,-2-3-32 16,-1 1-36-16,4 10-61 16,9 14-93-16</inkml:trace>
  <inkml:trace contextRef="#ctx0" brushRef="#br0" timeOffset="10779.6166">12021 12364 450 0,'0'0'129'16,"3"7"-70"-16,1 15-4 0,0 11-12 16,-1 5-14-16,-3 4-13 15,0-1-4-15,0-7-9 16,0-2-1-16,0-11 0 15,0-10-2-15,0-11 1 16,0 0 6-16,7-12 48 16,6-20-7-16,4-14-38 15,4-11-7-15,-1 0-1 16,-5 13 0-16,-5 18-1 15,-6 16-1-15,2 10-2 16,1 15-12-16,3 18 6 16,-1 11 9-16,-1 4-3 0,-3-2 3 15,0-9-1-15,0-5 0 16,-2-7-26-16,-2-10-47 15,2-3-61-15,1 0-129 16</inkml:trace>
  <inkml:trace contextRef="#ctx0" brushRef="#br0" timeOffset="10982.6282">12378 12514 647 0,'0'0'133'0,"0"4"-52"16,0 15-54-16,1 4-10 15,2 5-10-15,-1 4-2 16,-2-6-1-16,0-4-27 16,0-5-48-16,0-5-62 15,0-9 1-15,0-3-302 0</inkml:trace>
  <inkml:trace contextRef="#ctx0" brushRef="#br0" timeOffset="11094.6346">12310 12214 394 0,'-5'-17'95'0,"3"14"-59"0,2 3-31 15,7 20-31-15,8 16-105 16</inkml:trace>
  <inkml:trace contextRef="#ctx0" brushRef="#br0" timeOffset="11449.6549">12607 12446 680 0,'-1'-3'156'0,"1"3"-86"15,0 0-46-15,0 20-17 16,0 13-18-16,0 13 14 16,0 8-3-16,0-5 1 0,0-6-1 15,0-9 0 1,0-15 0-16,0-9-1 15,0-7 1-15,0-3 4 0,0-8 7 16,-1-16 15-16,-4-18-4 16,-1-13-10-16,0-14-5 15,-1-12-1-15,2-5 0 16,1 2-6-16,4 16 0 15,0 27 0-15,4 13 0 16,13 20-14-16,9 8-26 16,7 10-26-16,6 18-39 0,1 10-64 15,-7 2-300 1</inkml:trace>
  <inkml:trace contextRef="#ctx0" brushRef="#br0" timeOffset="11607.6639">12472 12521 515 0,'1'-12'227'0,"19"-4"-147"16,16-2-39-16,7 3-27 16,6 5-13-16,-7 10-9 15,-3 10-113-15,-12 17-244 16</inkml:trace>
  <inkml:trace contextRef="#ctx0" brushRef="#br0" timeOffset="12121.6933">12872 12726 35 0,'-10'-21'439'0,"1"-7"-316"0,6-1-33 16,1-11-10-16,2-12-34 15,2-3-20-15,14 1-13 16,5 7-10-16,2 15-4 16,2 18 1-16,8 11-5 15,0 6-3-15,-3 26 3 16,-3 14 3-16,-19 9 1 15,-8 0-1-15,-17-2 3 16,-17-5 3-16,0-7 16 0,-1-11 1 16,8-12-5-16,6-8-6 15,3-7-3 1,3 0-1-16,-2-4-2 15,3-13-5-15,4-6-30 0,5-11-38 16,5 3-87-16,15-1-286 16</inkml:trace>
  <inkml:trace contextRef="#ctx0" brushRef="#br0" timeOffset="12437.7114">13142 12542 562 0,'0'0'159'0,"0"0"-88"15,0 1-56-15,0 18-25 16,0 6 5-16,0 8 7 0,3-2-1 16,-1-2 0-1,0-9-1-15,1-8 1 0,-3-8-1 16,2-4 1-16,-1 0 18 15,0-12 30-15,0-14-5 16,1-10-32-16,-2-10-8 16,0-13-1-16,0-10-2 15,0-4 0-15,2 12-1 16,5 12 4-16,8 19-6 15,2 20-6-15,11 10-38 16,5 3-35-16,6 28-27 16,7 12-113-16</inkml:trace>
  <inkml:trace contextRef="#ctx0" brushRef="#br0" timeOffset="12976.7423">13467 12505 96 0,'-9'-27'538'16,"9"16"-446"-16,0 7-19 16,0 4-46-16,0 9-28 15,0 18-15-15,0 12 13 16,0 3 4-16,0-2 3 15,0-9-2-15,0-14-1 0,0-9 0 16,0-8 3-16,0 0 32 16,0-5 20-16,0-17-10 15,2-11-26-15,5-13-17 16,2-6-3-16,5-3 1 15,-3 9 0-15,-2 12-1 16,-3 17-3-16,-1 17-1 16,3 0-7-16,4 19 2 15,0 10 3-15,1 3 1 16,-3-3 4-16,-3-5 0 0,-2-7 1 15,-3-8 0 1,-1-6-1-16,1-3 2 0,-2 0 3 16,4 0 4-16,3-14 2 15,2-8-2-15,4-6-7 16,0 2-1-1,-2 2 1-15,1 7 1 0,-3 6 2 16,2 8-3-16,3 3-1 16,2 9-2-16,6 21-2 15,-1 12 3-15,-4 5 0 16,1 4 1-16,-3-4-4 15,-3-2-39-15,-1-5-84 16,-1 0-158-16</inkml:trace>
  <inkml:trace contextRef="#ctx0" brushRef="#br0" timeOffset="13715.7845">14392 12523 90 0,'-3'-5'291'16,"3"5"-193"-16,0 3-35 15,-1 17-18-15,-1 8-2 16,-1 4 7-16,1-6-8 16,2-7-17-16,0-7-11 15,0-10-4-15,0-2 6 16,0 0 24-16,0-4 8 15,0-19-11-15,2-14-24 0,5-17-11 16,6-13 0-16,7-5-2 16,-2 13 0-16,0 20-5 15,-3 22 0 1,-3 17-1-16,1 8-4 0,-2 25 3 15,0 9 4-15,-3 1 3 16,-5-4-1-16,-1-7 0 16,0-10 1-16,-2-6 0 15,0-9 0-15,0-7 0 16,1 0 5-16,-1 0 1 15,2-12 4-15,1-22-4 16,6-15-5-16,4-11-1 0,1 7 2 16,0 11-1-16,-3 17-2 15,-2 21-3 1,4 4-5-16,5 31-3 15,-1 16 11-15,1 7-1 0,-7 2 1 16,-2-6 1-16,-2-9 0 16,2-4 1-16,1-6-17 15,-2-7-74-15,1-5-68 16,5-4-223-16</inkml:trace>
  <inkml:trace contextRef="#ctx0" brushRef="#br0" timeOffset="13995.8005">14911 12395 567 0,'-1'-44'146'16,"1"-2"-53"0,10 3-34-16,8 11-31 0,5 18-17 15,2 7-4-15,3 7-7 16,2 16-2-16,-8 21 1 15,-6 11 0-15,-11 0 1 16,-5 0 0-16,-5-5 1 16,-15-11 1-16,-1-7 1 15,-2-10 0-15,3-6 2 16,2-9-2-16,0 0-5 15,3 0-12-15,1-19-24 16,-1-7-39-16,10-4-60 16,5 1-243-16</inkml:trace>
  <inkml:trace contextRef="#ctx0" brushRef="#br0" timeOffset="14256.8155">15323 11855 523 0,'0'0'127'15,"0"17"-87"-15,0 27-31 0,0 20 67 16,5 20-7-1,5 3-27-15,-1-1-22 0,1-1-13 16,-2-14-5-16,-1-4-2 16,-7-14-27-16,0-6-59 15,0-9-66 1,0-6-109-16</inkml:trace>
  <inkml:trace contextRef="#ctx0" brushRef="#br0" timeOffset="14415.8246">15251 12331 594 0,'16'-6'115'0,"18"-11"-62"16,13 2-37-16,7 10-11 16,-1 5-4-1,-14 13-24-15,-15 21-83 16,-3 6-225-16</inkml:trace>
  <inkml:trace contextRef="#ctx0" brushRef="#br0" timeOffset="14593.8347">15686 12280 686 0,'0'0'145'16,"0"0"-64"-16,0 9-67 16,-3 22-29-16,-1 10 12 15,1 16 5-15,0 0-3 16,2-5-40-16,-3-10-46 15,1-8-51-15,3-9-175 0</inkml:trace>
  <inkml:trace contextRef="#ctx0" brushRef="#br0" timeOffset="14737.843">15598 12104 505 0,'0'-19'37'0,"0"14"-29"15,5 5-7-15,13 21-29 16,12 21-38-16,6 16-242 15</inkml:trace>
  <inkml:trace contextRef="#ctx0" brushRef="#br0" timeOffset="15086.8629">15930 12498 99 0,'-7'-21'419'15,"7"-3"-310"-15,0-3-19 16,0-4-22-16,11 4-32 16,3 6-24-16,-3 9-9 15,2 6-1-15,1 6-2 0,0 11-3 16,-1 20 2-16,0 2 1 15,-7 6 0-15,-5-5 3 16,-1-7 2-16,-1-8 4 16,-12-4 5-16,-5-3 1 15,-1-5-4-15,-1 0-6 16,7-5-1-16,3-2-21 15,3 0-33-15,4 0-37 16,3-10-73-16,2-9-383 16</inkml:trace>
  <inkml:trace contextRef="#ctx0" brushRef="#br0" timeOffset="15439.8831">16217 12383 544 0,'0'0'120'0,"0"0"-41"15,0 5-44-15,0 11-33 16,0 12 1-16,0 4 7 16,0-4-2-16,0-4-6 15,0-10 0-15,0-5 0 16,0-6-1-16,0-3 4 15,0 0 4-15,0-7 4 16,4-17 7-16,8-6-17 0,2-8-1 16,3-1-3-16,-2 11 3 15,-4 12-3 1,-4 12 0-16,0 4-7 15,1 18-3-15,3 14 10 0,0 8 2 16,1 3 3-16,0-7-2 16,-2-1-1-16,-3-4 2 15,-2-6-8-15,-3-7-55 16,-2-3-72-16,0-4-151 15</inkml:trace>
  <inkml:trace contextRef="#ctx0" brushRef="#br0" timeOffset="15695.8978">16642 11858 484 0,'0'4'121'15,"6"32"-10"-15,11 16 10 16,7 10-42-16,7 9-35 15,3 7-18-15,-3 8-5 16,-5 6-12-16,-12 1-5 16,-14-4-1-16,-8-11-3 15,-24-9 0-15,-9-11 0 16,-5-9 0-16,0-15-30 15,0-11-39-15,12-8-42 16,18-5-256-16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2T13:26:13.7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4694 14604 181 0,'-8'21'146'15,"-1"-10"7"-15,9-10-38 16,-2-1-37-16,2 0-30 15,0 0-34-15,0 0-10 16,0 0-5-16,0 0-20 16,0 10-102-16,0 12-234 15</inkml:trace>
  <inkml:trace contextRef="#ctx0" brushRef="#br0" timeOffset="1067.061">4911 1492 278 0,'7'-6'187'16,"-4"6"-66"-16,-3 0-69 15,0 23-40-15,-2 23 3 16,-12 29 54-16,-6 25 1 15,1 8-29-15,3 5-16 16,5-6-13-16,5-13-6 16,2-11-2-16,0-12 0 15,4-14 0-15,-3-14-2 0,3-11-28 16,-1-13-30-16,1-12-30 15,0-7-30-15,0-4-57 16</inkml:trace>
  <inkml:trace contextRef="#ctx0" brushRef="#br0" timeOffset="1276.073">4832 1523 212 0,'0'-6'233'15,"18"2"-178"-15,16-3-17 0,17 1-8 16,10-5 0 0,8 2-15-16,-1 1-12 15,-8 4 3-15,-12 4-6 16,-9 0-65-16,-7 9-186 0</inkml:trace>
  <inkml:trace contextRef="#ctx0" brushRef="#br0" timeOffset="1476.0844">4904 1937 372 0,'0'2'201'0,"0"-2"-98"16,7 0-44-16,14 0-43 15,17 0-14-15,12-8 11 0,10 2-6 16,-1 6-43-16,-9 2-200 16</inkml:trace>
  <inkml:trace contextRef="#ctx0" brushRef="#br0" timeOffset="1862.1065">5360 2206 545 0,'0'0'70'0,"0"19"-44"16,-2 12-10-16,1 10 9 0,-1 2-5 15,0 3-6-15,0-5-7 16,0-6 1-16,-1-8 2 15,1-12-3-15,2-12 0 16,0-3 14 0,0 0 39-16,0-11 3 0,0-16-23 15,0-16-29-15,18-20-11 16,7-10-1-16,6 6-2 15,-4 21 0-15,-7 22-2 16,-8 24-4-16,-2 7-15 16,1 24 16-16,-3 11 11 15,-3 5-3-15,-4 0 0 16,-1-2 2-16,0-6-2 0,0-6-11 15,3-5-34 1,2-7-38-16,4-6-32 16,9-2-104-16</inkml:trace>
  <inkml:trace contextRef="#ctx0" brushRef="#br0" timeOffset="2186.125">5953 2496 548 0,'-4'0'178'15,"-3"0"-35"-15,-5 0-57 0,-8 0-46 16,-10 0-17-16,-1-10-18 16,-3-7-5-1,-3-6 0-15,5-8 0 16,9-1 0-16,11 0 0 0,10 4 0 15,2 6 0 1,6 1-11-16,18 0-17 0,6 1-18 16,2 8 7-16,-7 5 7 15,-9 7 12-15,-11 8-5 16,-5 11 19-16,0 2-2 15,-1-1 0-15,-6-2-7 16,1-2-24-16,5-4-41 16,1 0-71-16,0-4-182 15</inkml:trace>
  <inkml:trace contextRef="#ctx0" brushRef="#br0" timeOffset="2402.1374">6283 1845 523 0,'-2'3'147'0,"-2"18"-18"16,-3 16-69-16,1 16-13 0,4 9-12 16,2 4-16-1,0 0-17-15,7 0 0 0,-1-2 3 16,-4-4-1-16,-2-3-13 15,0-6-31-15,-11-6-40 16,-2-4-94-16,0-16-289 16</inkml:trace>
  <inkml:trace contextRef="#ctx0" brushRef="#br0" timeOffset="2562.1466">6139 2219 467 0,'0'-9'226'15,"18"1"-130"-15,22-4-27 0,14-5-50 16,8-3-11-16,-2 5-4 15,-6 5-2-15,-7 9-71 16,1 1-121-16,0 0-263 16</inkml:trace>
  <inkml:trace contextRef="#ctx0" brushRef="#br0" timeOffset="2930.1676">6831 2113 367 0,'-13'6'202'15,"13"-4"-80"1,0-2-42-16,3 3-42 0,21-3-11 16,15 0-17-16,19 0 5 15,16 0-9-15,0-1-2 16,-7 1-3-16,-9 5-93 15,-13 15-155-15</inkml:trace>
  <inkml:trace contextRef="#ctx0" brushRef="#br0" timeOffset="3118.1784">6846 2392 608 0,'0'0'171'15,"10"0"-71"-15,27 2-66 16,18-2-25-16,18 0 2 15,5 0-5-15,-6-5-2 16,-14 5-36-16,-11 0-178 16,1 0-314-16</inkml:trace>
  <inkml:trace contextRef="#ctx0" brushRef="#br0" timeOffset="12150.695">8377 1693 14 0,'-2'-5'75'0,"0"0"-50"16,2 0 0-16,0 3-1 0,-2-1-3 15,2 3-3-15,0-2 2 16,-1 2-1-1,1 0-10-15,-1 0 1 16,1 0-3-16,0 0-4 0,0 0-1 16,0 0 1-16,-1-2-2 15,1-1 0-15,0 1 2 16,0-3-2-16,0 2 2 15,0-1 2-15,0-2-6 16,0 2 2-16,0 0 18 16,0-2 14-16,0 4 25 15,-2-1 12-15,2 3-9 0,-2 0-20 16,2 0-12-1,0 0-9-15,0 8-18 16,0 30-28-16,0 22 31 16,0 23 30-16,0 11 16 15,-5 1-2-15,-3-5-5 16,2-9-13-16,4-12-8 0,2-9-7 15,0-17-8-15,0-7-3 16,0-9-1-16,1-8-1 16,0-5 0-16,-1-7 0 15,0-3 2-15,0-4-6 16,0 0-16-16,-6-5-10 15,-8-15-16-15,4-9-33 16,6-4-51-16,4-1-128 16</inkml:trace>
  <inkml:trace contextRef="#ctx0" brushRef="#br0" timeOffset="14604.8354">8403 1630 71 0,'-2'0'97'15,"-2"0"-57"-15,2 0-1 16,-2-3-18-16,2 3-6 15,0 0-4-15,-2 0 11 16,1 0 7-16,2 0 7 16,-1 0 0-16,2 0 1 0,0 0-3 15,0 0 4-15,0 0-10 16,0 0 3-16,0 0-4 15,0 0-8 1,3 0-11-16,4-3-1 0,4 0 13 16,2-1-18-16,-3 2 1 15,0 2-3-15,-6 0 0 16,-3 0-5-16,-1 0 4 15,0 0-1-15,0 0 0 16,0 0-3-16,0 0 2 16,0 0 3-16,-1 0-1 15,-1 0 5-15,-1 0 2 16,0 0-4-16,1 0-1 0,1 0-1 15,1 0 0 1,0 0 1-16,0 0-1 16,0 0 1-16,-3 0 0 15,3 0 0-15,0 0-1 16,0 0 0-16,0 0 0 0,-2 0 0 15,2 0-2-15,-2 0 0 16,2 0-1-16,-1 0-3 16,1 0 2-16,-2 0 1 15,2 0 1-15,0 0 1 16,-2 0 2-16,1 0 0 15,-3 0-1-15,3 0 0 16,-2 0 1-16,1 2 0 16,-1-2-2-16,1 1 0 15,2-1-1-15,-1 0 0 16,1 0-1-16,0 0 0 0,0 0-6 15,0 0-4-15,0 0-7 16,0 0-27-16,0 0-23 16,0 3-26-16,0 1-31 15,-4 1-8-15</inkml:trace>
  <inkml:trace contextRef="#ctx0" brushRef="#br0" timeOffset="17873.0223">8406 1702 13 0,'0'0'117'16,"0"0"-48"-16,0 0 3 16,-2 0 7-16,1 0 7 15,-1 0-20-15,1 0-15 16,-1 0-12-16,1 0-14 15,0 0 2-15,0 0-5 16,1 0-9-16,0 0 1 16,0 0-5-16,0 0 4 15,0 0-2-15,0 0-2 16,0 0 0-16,-1 0-1 15,-6 0 1-15,0 0 1 0,-7 0-8 16,0 0-2-16,5 0 1 16,2 0 0-1,7 0 0-15,0 0 3 0,0 0 1 16,0 0 0-16,1 0-6 15,1 0-8-15,4-1 4 16,4-4 19-16,8-3-7 0,11-4-8 16,13-1 0-1,10 2 1-15,10 3-1 16,1 3-4-16,-2 4 10 15,-1-2-3-15,-13 3 1 16,-7-1-4-16,-10-1-41 16,-4 0-42-16,-10 2-38 15,-5 0-193-15</inkml:trace>
  <inkml:trace contextRef="#ctx0" brushRef="#br0" timeOffset="18250.0439">8397 2006 212 0,'-2'3'108'16,"2"-3"24"-16,0 0-32 16,0 0-33-16,0 0-6 15,5 0-15-15,12 0-34 0,15 0 6 16,11 0 1-16,13 0-4 15,2-3-9-15,-3 3-3 16,0 0-1-16,-5 0-49 16,0 0-140-16</inkml:trace>
  <inkml:trace contextRef="#ctx0" brushRef="#br0" timeOffset="18630.0656">8958 2222 271 0,'4'-6'209'15,"-4"6"-87"-15,1 0-43 16,0 0-36-16,2 4-35 15,-1 15-20-15,1 5 39 16,-2 8 24-16,2 2-23 16,0 2-8-16,-3 1-8 15,2 1-7-15,0-2 0 16,-2-2-2-16,0-2 1 15,0-5 2-15,0-6-27 0,0-6-60 16,0-9-59 0,0-6-124-16</inkml:trace>
  <inkml:trace contextRef="#ctx0" brushRef="#br0" timeOffset="18830.077">8873 2228 35 0,'7'-5'532'0,"20"-1"-448"16,11-1 13-16,7 0-44 16,3 2-20-16,-4 1-19 0,-8 3-8 15,-4 1-2-15,-6 0-58 16,-7 6-165-16</inkml:trace>
  <inkml:trace contextRef="#ctx0" brushRef="#br0" timeOffset="19857.1358">9714 2084 134 0,'0'-21'86'0,"0"1"2"15,0 3 14-15,0 1-27 16,0 9-2-16,0 4-8 16,0 3 3-16,0 0-13 15,0 0-33-15,0 14-25 16,4 21-20-16,-4 17 46 15,0 11 25-15,0 3-14 0,0-2-14 16,0-7-13 0,3-4-5-16,0-9 1 15,-2-6-1-15,2-9 1 0,0-5-29 16,2-12-68-16,4-7-70 15,4-5-250-15</inkml:trace>
  <inkml:trace contextRef="#ctx0" brushRef="#br0" timeOffset="20045.1465">9573 2265 346 0,'0'1'222'16,"17"-1"-113"-16,20 0-57 0,19 0-18 15,9 0-7-15,-1-3-20 16,-9 3-4-16,-10 0-64 16,-8 0-157-16</inkml:trace>
  <inkml:trace contextRef="#ctx0" brushRef="#br0" timeOffset="20555.1757">10532 1688 342 0,'-12'-17'225'15,"2"10"-125"-15,-3 7-28 16,-8 24-43-16,-9 30-3 16,-8 24 40-1,-2 17-6-15,12 10-18 0,6 1-11 16,15-1-7-16,7-5-18 15,9-5-6-15,17-6 0 16,9-4 0-16,8-10 0 16,0-12 0-16,-3-20 0 15,-10-14 0-15,-12-16-9 16,-14-12-89-16,-1-1-88 0,-3-11-122 15</inkml:trace>
  <inkml:trace contextRef="#ctx0" brushRef="#br0" timeOffset="30598.7502">10662 2382 278 0,'-3'0'116'16,"3"0"3"-1,0 0-40-15,0 0-32 0,0 0-23 16,5 0-13-16,5 0 11 16,10 0 9-1,15-2 29-15,12-2 0 16,12-2-40-16,1-1-15 0,-6 4-3 15,-5 3 1 1,-9 0-40-16,-3 0-174 0</inkml:trace>
  <inkml:trace contextRef="#ctx0" brushRef="#br0" timeOffset="31108.7793">11455 2048 18 0,'0'-4'81'15,"0"1"-22"-15,0-2-13 16,0 1-15-16,1 2-25 15,-1 1-4-15,1-1-1 16,-1 1-2-16,0 1-4 16,0 0-2-16,0 0-4 0,0 0-15 15,0 0-55 1</inkml:trace>
  <inkml:trace contextRef="#ctx0" brushRef="#br0" timeOffset="31545.8043">11455 2048 41 0,'-5'-17'87'16,"5"17"-21"-16,0-2-10 15,0-5 0-15,0 2 3 16,0-2-16-16,0 0-14 16,0 1 4-16,0-1 6 15,-2 2-9-15,2-2-5 16,0 3-6-16,0-1-8 15,0-1 4-15,0 3-5 16,0-2-2-16,0 1 1 0,0-1-3 16,0 4 1-16,0 0 1 15,0 1 3-15,0 0 0 16,0 0-1-16,0 0 2 15,0 0 2-15,0 0 1 16,0 0 0-16,0 0-4 16,0 0-6-16,0 0-4 15,0 2-12-15,0 13-8 16,0 14 13-16,-3 7 12 15,2 5 12-15,-3 2-4 0,2 3 1 16,-1 1-4 0,0 1-4-16,3-2-3 0,0-3-3 15,0 0 2-15,0-7 1 16,2-4-2-16,3-8 1 15,0-7-9 1,-1-8-43-16,-2-5-79 0,0-4-262 16</inkml:trace>
  <inkml:trace contextRef="#ctx0" brushRef="#br0" timeOffset="31805.8192">11459 2067 381 0,'0'-3'139'16,"0"1"-45"-16,7-4-24 15,16-2-37-15,9-4-27 16,11 0-7-16,6 2 2 16,0 6-3-16,-1 4-44 15,-8 0-148-15</inkml:trace>
  <inkml:trace contextRef="#ctx0" brushRef="#br0" timeOffset="32073.8345">11487 2220 225 0,'0'2'123'0,"0"-1"-13"15,0-1-32-15,0 0-34 16,2 0-3-16,12 0-1 16,9 0-4-16,7 0-11 15,11 0-12-15,-3-4-9 16,3 1-2-16,-7 2-17 0,-1 1-188 15</inkml:trace>
  <inkml:trace contextRef="#ctx0" brushRef="#br0" timeOffset="33473.9146">12050 2415 312 0,'2'-13'157'16,"-1"8"-46"-16,-1 3-26 16,2 2-20-16,-2 0-34 15,0 7-30-15,0 20-22 16,0 11 30-16,-3 14 26 0,-5 7-3 15,1-6-17 1,2-4-8-16,4-6-2 16,-2-11-5-16,3-3 3 15,-2-7-2-15,1-7-2 0,1-6-23 16,0-4-67-16,0-5-68 15,0 0-263-15</inkml:trace>
  <inkml:trace contextRef="#ctx0" brushRef="#br0" timeOffset="33625.9233">12076 2672 431 0,'24'-34'170'16,"5"-3"-62"-16,3 3-49 16,-4 6-37-16,-6 4-13 15,-6 12-9-15,-8 5 0 16,-6 7-27-16,-2 0-89 0,0 11-156 15</inkml:trace>
  <inkml:trace contextRef="#ctx0" brushRef="#br0" timeOffset="33781.9322">12113 2625 312 0,'0'4'172'0,"4"6"-60"16,14 2-64-16,9 8 14 16,6 1-11-16,3 1-27 15,-1 2-15-15,-8 1-6 16,-3 1-3-16,-4 0-95 15,-2 1-191-15</inkml:trace>
  <inkml:trace contextRef="#ctx0" brushRef="#br0" timeOffset="34073.9489">12489 1976 601 0,'0'-3'112'0,"0"1"-19"16,5 2-46-16,18 9-40 16,13 25-13-16,11 18 13 0,-6 17 3 15,-10 13 0 1,-14 6 6-16,-17 2-7 15,-1-1-1-15,-21-4-4 16,-6-6 2-16,0-10-1 0,6-15-6 16,6-15-6-1,12-17-56-15,4-10-58 0,9-12-67 16</inkml:trace>
  <inkml:trace contextRef="#ctx0" brushRef="#br0" timeOffset="34488.9727">13197 2118 502 0,'-2'-14'103'0,"-5"4"-7"15,5 8-19-15,2 2-33 16,-3 9-54-16,-1 23-19 0,1 12 44 15,1 12 27-15,2 3 0 16,0 0-22-16,0-1-8 16,9-7-8-16,-2-7-1 15,-2-6 1-15,0-7-9 16,-5-8-79-16,0-6-106 15,0-5-332-15</inkml:trace>
  <inkml:trace contextRef="#ctx0" brushRef="#br0" timeOffset="34644.9816">13008 2369 13 0,'30'-14'553'0,"18"5"-465"15,14-3-27-15,0 1-50 16,-7 7-9-1,-13 4-30-15,-12 0-163 0</inkml:trace>
  <inkml:trace contextRef="#ctx0" brushRef="#br0" timeOffset="34966">13691 1850 88 0,'0'-34'465'16,"0"19"-347"-16,0 8 1 0,0 7-46 16,-8 19-73-16,-12 25-14 15,-4 24 27-15,-5 16 28 16,7 11 13-16,6-1-23 15,7-2-7-15,2-5-13 16,6-9-11-16,1-9 0 16,4-5 0-16,16-12 0 15,3-12 0-15,4-14 0 16,6-9 0-16,-3-12-8 15,2-5-56-15,-4 0-89 16,-2 0-189-16</inkml:trace>
  <inkml:trace contextRef="#ctx0" brushRef="#br0" timeOffset="42576.4352">14177 2225 349 0,'-17'9'107'0,"2"2"4"15,6 0-46-15,4-4-22 0,5-1-7 16,0-6-13-16,1 0-4 15,15 0-8-15,9 0-10 16,16 0 31-16,7 0-4 16,5-6-18-16,-5-1-11 15,-3 5-153-15,-5-1-351 16</inkml:trace>
  <inkml:trace contextRef="#ctx0" brushRef="#br0" timeOffset="42900.4538">14858 1816 512 0,'-3'-3'124'15,"3"3"-13"-15,0 0-46 16,0 0-36-16,0 5-20 16,0 20-20-16,0 15 5 15,0 14 29-15,3 10 24 16,-3 2-15-16,4 2-10 15,1-4-13-15,0-4-6 16,2-8 0-16,-2-11-1 16,1-1 0-16,-1-11 0 0,-1-4-8 15,-3-9-46 1,1-5-92-16,3-6-102 15</inkml:trace>
  <inkml:trace contextRef="#ctx0" brushRef="#br0" timeOffset="43142.4676">14879 1908 459 0,'12'-17'106'16,"6"3"-30"-16,7 3-46 16,4 0-24-16,10 6-2 15,0 0-3-15,-2 5-1 0,-1 0-16 16,-3 8-105-16,-9 11-344 15</inkml:trace>
  <inkml:trace contextRef="#ctx0" brushRef="#br0" timeOffset="43325.4781">14879 2188 82 0,'0'0'531'0,"3"0"-391"0,18-4-55 16,10-10-69-1,10 3-16-15,4 4-2 0,4 7-21 16,-4 0-109-16,1 15-283 16</inkml:trace>
  <inkml:trace contextRef="#ctx0" brushRef="#br0" timeOffset="43811.5059">15253 2419 289 0,'-5'-22'400'0,"5"-3"-264"16,0-3-57-16,0 3-51 16,13 0-16-16,0 4-12 15,4 7-1 1,2 7-3-16,0 7-3 0,-4 0-7 15,-5 8-19 1,-7 12 0-16,-3 1 1 0,-1 0 10 16,-10-5 4-16,0 0 13 15,1-5 6-15,4-7-17 16,1-4-2-16,5 0 9 15,0 0 10-15,0-15-14 16,3-5-45-16,12 0 28 0,-3 1 17 16,0 9 4-16,-2 6-3 15,2 4 11 1,2 10 14-16,0 16 22 15,1 9 20-15,-4 13-11 0,-8 7-11 16,-3 12 0-16,-7 10-5 16,-11 1-13-16,-8 0 3 15,-2-12 13-15,-2-16-3 16,1-14-22-16,5-13-2 15,1-14 1-15,5-7 2 16,0-2-5-16,3-12-16 16,11-19-50-16,4-15-69 15,19-11-204-15</inkml:trace>
  <inkml:trace contextRef="#ctx0" brushRef="#br0" timeOffset="44112.5231">15957 2274 468 0,'-6'-11'131'16,"4"7"-16"-16,1 4-33 15,-1 0-62-15,-6 14-42 16,-4 19 17-16,-8 9 25 16,-5 8 12-16,2-4-8 15,-1-6-14-15,1-5-7 16,1-5 3-16,3-10-2 0,3-6-5 15,-2-7-28-15,6-7-67 16,2 0-5-16,6-19-44 16,4-20-286-16</inkml:trace>
  <inkml:trace contextRef="#ctx0" brushRef="#br0" timeOffset="44263.5317">15755 2305 233 0,'3'12'156'16,"7"5"-27"-16,8 12 9 15,11 0-35-15,7 0-29 16,-2 0-39-16,0-4-22 15,-7-2-9-15,-7-4-2 16,-2-1-52-16,-5-4-133 0,0-4-280 16</inkml:trace>
  <inkml:trace contextRef="#ctx0" brushRef="#br0" timeOffset="44589.5504">16194 1532 640 0,'-1'-1'139'15,"1"1"-50"1,0 0-54-16,20 29-32 15,18 24-2-15,13 26 35 16,-1 18-3-16,-4 17-8 0,-11 9-13 16,-16 3-5-16,-19-4-4 15,-8 1-3-15,-29-12 0 16,-10-9 0-16,4-20 0 15,5-15 0-15,8-30 0 16,14-16 0-16,7-15 0 16,8-6-35-16,1 0-102 15,0-14-165-15</inkml:trace>
  <inkml:trace contextRef="#ctx0" brushRef="#br0" timeOffset="64389.6829">5211 3554 386 0,'-3'-14'150'0,"3"14"-75"15,0 6-25 1,0 2-22-16,0 11-22 0,0 20 35 16,-9 21 48-16,1 17-35 15,3 8-23-15,0 7-7 16,2 6-10-16,0-1-5 15,1 2-4-15,2-17-6 16,0-17 5-16,0-19-6 16,1-22-36-16,4-19-25 15,-3-5-48-15,3-28-1 16,5-22-83-16</inkml:trace>
  <inkml:trace contextRef="#ctx0" brushRef="#br0" timeOffset="64570.6932">5201 3600 245 0,'0'1'213'0,"3"-1"-98"16,11 0-45-16,5-1-42 16,22-15-15-16,27 4 0 15,8-3-7-15,0 13-1 16,-15 2-6-16,-22 25-109 15,-5 7-404-15</inkml:trace>
  <inkml:trace contextRef="#ctx0" brushRef="#br0" timeOffset="64747.7034">5153 4004 277 0,'0'0'334'0,"21"0"-266"16,4 0-21-16,8 0-8 15,12 2-17-15,11-2-14 16,1 4-4-16,-6 13-130 16,-11 22-359-16</inkml:trace>
  <inkml:trace contextRef="#ctx0" brushRef="#br0" timeOffset="65117.7245">5577 4266 578 0,'0'5'40'0,"10"20"-8"16,-6 2 7-16,-4 10-8 15,0 6-17-15,0-5-2 0,0-10-7 16,0-5 0-16,0-10 0 15,0-6-2-15,0-7 3 16,0 0 35-16,0-14 20 16,2-20-20-16,7-17-27 0,6-23-11 15,0-15-2 1,6-8 1-16,-6 19 0 0,1 33-3 15,-2 35-3-15,-3 20-6 16,5 35-3-16,0 10 10 16,-4 10 5-1,-6 6-2-15,-6-3 0 0,0-9-3 16,0-10-30-16,10-16-40 15,15-12-60-15,11-8-147 16</inkml:trace>
  <inkml:trace contextRef="#ctx0" brushRef="#br0" timeOffset="65417.7417">6157 4410 629 0,'-13'4'152'16,"-1"0"-49"-16,-12-1-53 0,-12-3-16 15,6 0-15-15,7 0-6 16,12-25-1-16,8-11-4 16,2-8-5-16,1-6-3 15,2-2 0-15,4 8-2 16,10 12-13-16,-2 21-4 15,0 11 1-15,1 5 0 16,-2 16 0-16,-4 1-4 16,-7 3-5-16,0 6 6 15,-16-5-3-15,6-1-30 16,8-9-40-16,3-11-47 0,24 0-169 15</inkml:trace>
  <inkml:trace contextRef="#ctx0" brushRef="#br0" timeOffset="65630.7539">6380 3792 556 0,'1'0'137'15,"6"19"-63"-15,-5 20-26 16,-2 17 17-16,0 19-32 15,-3 7-17-15,0-4-13 16,-2-5 2-16,5-1-13 0,0-8-47 16,-1-7-11-16,-1-9-104 15,2-18-239-15</inkml:trace>
  <inkml:trace contextRef="#ctx0" brushRef="#br0" timeOffset="65785.7627">6306 4078 553 0,'0'0'149'15,"2"0"-36"-15,18 1-63 16,5-1-51-16,14-5-3 16,19-5 11-16,5-2 0 15,-6 12-98-15,-15 0-141 16</inkml:trace>
  <inkml:trace contextRef="#ctx0" brushRef="#br0" timeOffset="66024.7764">7128 3978 311 0,'0'-4'383'16,"2"4"-261"-16,-1 3-76 15,0 1-32-15,12-4-11 0,19 0-8 16,17-6 8-16,12-3-2 16,2 6-27-1,-5 3-67-15,-15 1-132 0</inkml:trace>
  <inkml:trace contextRef="#ctx0" brushRef="#br0" timeOffset="66212.7872">7125 4253 776 0,'3'0'110'0,"18"9"-53"16,-4-1-33-1,13-7-20-15,19-1 12 16,7 0-6-16,9-8-4 15,-13 1-46-15,-11 7-136 16,-4 12-428-16</inkml:trace>
  <inkml:trace contextRef="#ctx0" brushRef="#br0" timeOffset="67598.8664">8204 3687 529 0,'0'0'115'0,"5"0"-33"16,2 0-38-16,-3 17-32 15,0 24-4-15,0 16 71 16,6 21-29-16,1 5-19 15,1-3-17-15,-3-5-6 16,-3-4-5-16,-6-7-2 0,0-8 0 16,-1-10-26-1,-8-12-30-15,-3-11-61 0,5-11-63 16,7-12-258-16</inkml:trace>
  <inkml:trace contextRef="#ctx0" brushRef="#br0" timeOffset="67783.877">8183 3725 404 0,'24'-12'180'0,"33"-8"-103"15,23-6-27-15,11-3-27 16,-6 0-19-16,-11 12-3 15,-23 14 1-15,-15 3 0 16,-11 26-89-16,-13 6-234 0</inkml:trace>
  <inkml:trace contextRef="#ctx0" brushRef="#br0" timeOffset="67953.8868">8261 4001 240 0,'2'-3'384'16,"26"3"-285"-16,14-6-39 15,14-2-33-15,3-4-22 16,0 6-3-16,-3 6-3 0,-16 0-122 16,-7 21-319-1</inkml:trace>
  <inkml:trace contextRef="#ctx0" brushRef="#br0" timeOffset="68194.9005">8937 4018 656 0,'0'12'82'16,"3"17"-14"-16,3 8 0 15,-6 15-25-15,0 9-22 0,0 2-12 16,-2 0-6-16,-2-7 0 15,2-8-1 1,-1-9 0-16,-2-8-22 0,-1-16-39 16,3-8-80-16,1-7-134 15</inkml:trace>
  <inkml:trace contextRef="#ctx0" brushRef="#br0" timeOffset="68379.9111">8767 4010 612 0,'13'0'156'0,"8"-2"-63"16,13-15-59-16,18-2-23 16,17 2-4-1,7 10-3-15,-15 7-7 16,-16 7-89-16,-17 19-239 0</inkml:trace>
  <inkml:trace contextRef="#ctx0" brushRef="#br0" timeOffset="69014.9474">9589 4168 473 0,'-7'7'146'0,"7"-2"-29"16,0 0-25-1,0-3-40-15,5 0-22 0,5 0-8 16,11-2-4-16,25 0-8 16,22 0 18-16,17-11-7 15,-7-7-15 1,-13 2-2-16,-24 8-53 0,-11 8-121 15,-2 21-421-15</inkml:trace>
  <inkml:trace contextRef="#ctx0" brushRef="#br0" timeOffset="69709.9872">10892 3442 320 0,'0'0'175'15,"-12"7"-85"-15,-34 15-38 16,-5 15-8-16,-2 26 10 16,-4 28 8-16,8 32-9 15,16 22-2-15,15 8-16 16,14-7-10-16,5-14-18 15,24-15-3-15,8-15-3 16,10-23 2-16,-2-18-3 16,-4-18 2-16,-10-20 1 15,-6-12 1-15,-6-11-12 16,-3 0-37-16,-2-17-84 15,1-5-169-15</inkml:trace>
  <inkml:trace contextRef="#ctx0" brushRef="#br0" timeOffset="73086.1803">11299 3851 254 0,'-2'-14'126'16,"2"5"-13"-16,0 9-12 15,3 0-78-15,-3 9-28 16,1 21 2-16,2 20 50 0,0 14 43 15,-3 10-35 1,0-4-11-16,0-4-23 16,0-7-6-16,0-7-5 15,2-5-6-15,0-10-3 16,-2-10 2-16,0-6 1 15,0-9-6-15,0-6-44 0,0-6-43 16,-3 0-40-16,-4-15-112 16</inkml:trace>
  <inkml:trace contextRef="#ctx0" brushRef="#br0" timeOffset="73302.1927">11354 3853 445 0,'0'-2'151'16,"8"-3"-85"-16,-1 2-18 0,3-2-38 16,13-2-15-16,14 4 5 15,10-3 0-15,-2 4 3 16,-4 2-9-16,-12 0-70 15,0 0-147-15</inkml:trace>
  <inkml:trace contextRef="#ctx0" brushRef="#br0" timeOffset="73546.2066">11352 4163 507 0,'0'1'131'0,"0"-1"-32"16,0 0-24 0,7 0-36-16,-2 0-17 15,8 0-16-15,14-8-4 0,19-7 6 16,14-2-2-16,-1 7-26 15,-4 10-103-15,-12 17-151 16</inkml:trace>
  <inkml:trace contextRef="#ctx0" brushRef="#br0" timeOffset="74046.2352">11777 4210 561 0,'0'-3'160'15,"2"3"-52"-15,8 0-58 16,-9 7-37-16,-1 12-23 16,0 11-10-16,0 9 26 15,0 9-2-15,-4 2 1 16,-3-9-3-16,5-7 2 0,1-4-1 15,0-14 0 1,0-7-4-16,1-9-10 16,0 0-5-16,0-13 1 15,0-20-3-15,0-13-5 0,0-14-4 16,0-7 21-1,0 12 7-15,3 15 4 0,4 26 11 16,-7 14 17-16,0 2-20 16,0 14-21-16,0 6-8 15,23 10 27-15,20 5 17 16,5 9-4-16,2-5-11 15,-8-9-2-15,-11-6-3 16,-4-4-3-16,-6-11-2 16,-7-2-2-16,-4-9 4 15,-8 0 21-15,1-14 13 16,4-14-15-16,1-16-17 15,1-11-5-15,-7-6-2 0,-2-9-8 16,-9 4-30-16,-1 4-15 16,9 20-43-16,1 27-105 15,27 15-279-15</inkml:trace>
  <inkml:trace contextRef="#ctx0" brushRef="#br0" timeOffset="74590.2663">12471 4256 383 0,'0'0'191'15,"0"0"-85"-15,0 0-21 16,0-3-24 0,0 0-25-16,0-1-18 0,0 1-6 15,2 2-5-15,-1 1-2 16,1 0-6-16,0 0-1 15,-1 0-6-15,1 0 1 16,0 0 0-16,-2 0 3 16,0 3 5-16,0-3 4 15,0 3 0-15,-2-1-3 16,-3 6-4-16,-2 4 4 0,0 0 1 15,0-3 2-15,4-4 1 16,3-5-1 0,0 0 6-16,0 0 10 15,1-4 5-15,4-6-1 16,-1-4-4-16,3 1-14 0,2-1-6 15,-2 4-3-15,-3 7-2 16,-3 3 0-16,-1 0-2 16,-1 6-4-16,-3 5-1 15,0 0 8-15,4-4 0 16,-1 0 4-16,-1-6 0 0,0-1-1 15,-1 0-4 1,-1 0-27-16,-1 1-35 16,-3 2-85-16,7-1-135 15</inkml:trace>
  <inkml:trace contextRef="#ctx0" brushRef="#br0" timeOffset="75347.3096">12804 3828 274 0,'-4'-14'229'0,"4"9"-114"16,0-2-29-16,0 7-8 15,0 0-35-15,0 0-22 16,0 8-17-16,0 25-19 15,-8 23 19-15,0 17 28 16,1 14 0-16,4 0-13 16,3-9-9-16,12-6-3 15,9-9-3-15,4-13-1 0,1-13 0 16,0-16-2-16,-2-13 3 15,-1-8 4-15,4-9 2 16,5-25 3-16,2-14-5 16,1-8-2-16,-12-9-4 15,-11-5-2-15,-4-3-2 16,-6 0-9-16,2 0 4 15,-2 8-1-15,1 13 2 16,-3 17 3-16,0 20 2 16,0 13 1-16,-6 2 1 15,1 0 0-15,-1 0-1 0,6 0 2 16,0 0-2-1,4 2-3-15,-2 4-4 0,-2 3 0 16,1 7 0 0,0 9 6-16,3 9 5 15,-2 10 4-15,-1 11 5 0,-1 8 2 16,0 5-3-16,0 4 0 15,0 0-4-15,0-4 1 16,0-7-9-16,6-11 0 16,2-8 0-16,-1-10 0 15,-3-14 0-15,-4-10 0 16,0-8 0-16,0 0-8 15,-1-2-33-15,-7-18-29 0,2-6-119 16,5-6-377 0</inkml:trace>
  <inkml:trace contextRef="#ctx0" brushRef="#br0" timeOffset="75715.3307">13387 4037 499 0,'0'0'128'16,"0"8"-59"-16,0 2-36 16,0 13-15-16,0 15 51 15,-4 14-1-15,-5 6-27 16,2 0-12-16,6-3-11 15,1-5-11-15,0-2-3 16,0-10-1-16,0-4 1 16,0-10-12-16,0-10-39 15,-1-8-30-15,-4-6-66 16,3 0-59-16,2-3-231 15</inkml:trace>
  <inkml:trace contextRef="#ctx0" brushRef="#br0" timeOffset="75857.3388">13380 4410 509 0,'30'-29'181'0,"12"-7"-58"15,8-7-55-15,-4 3-35 16,-11 1-16 0,-9 9-11-16,-14 17-4 0,-10 13 0 15,-2 0-30-15,-6 17-107 16,-9 3-162-16</inkml:trace>
  <inkml:trace contextRef="#ctx0" brushRef="#br0" timeOffset="76029.3486">13463 4304 463 0,'0'19'131'15,"0"0"-56"-15,9 3-10 16,11 7-7-16,7 5-20 16,7-2-19-16,2-6-12 15,-8-2 0-15,-6-12-64 16,-14-5-124-16,4-4-344 15</inkml:trace>
  <inkml:trace contextRef="#ctx0" brushRef="#br0" timeOffset="76273.3626">13972 3513 498 0,'2'4'140'0,"10"37"-76"16,4 25 31-1,6 20-10-15,10 21-34 0,2 7-17 16,1 4-17-16,-7-1-9 16,-10-8 0-16,-10 2-4 15,-8-16-4-15,-9-14 1 16,-17-20 1-16,-1-22-17 15,-1-18-23-15,-5-16-67 16,4-5-150-16</inkml:trace>
  <inkml:trace contextRef="#ctx0" brushRef="#br0" timeOffset="77559.4362">14724 4216 182 0,'-19'0'191'16,"10"4"-48"-16,9 5-47 15,0-2-24-15,0-4 12 16,5-3-8-16,4 0-23 0,22 0-19 15,23 0-17-15,26-5 19 16,13-8-21 0,-9 3-11-16,-19 8-3 15,-30 2-66-15,-14 5-175 0</inkml:trace>
  <inkml:trace contextRef="#ctx0" brushRef="#br0" timeOffset="78226.4743">15896 3679 211 0,'10'-36'211'0,"2"5"-72"16,0 8-36-16,-5 23 6 16,-7 0-57-16,-30 27-42 0,-14 18-4 15,-17 24 40 1,6 26 3-16,18 12-11 0,27 16-11 15,14 9-14-15,18 1-6 16,10 2-5-16,7-11-2 16,7-20 0-16,9-19 0 15,-2-27 0-15,-10-17 0 16,-23-24 0-16,-17-11 0 15,-3-6-69-15,-15-4-147 16</inkml:trace>
  <inkml:trace contextRef="#ctx0" brushRef="#br0" timeOffset="80273.5914">16202 3924 250 0,'1'-15'181'15,"2"11"-32"-15,0 4-42 16,-3 0-31-16,0 0-44 15,0 9-15-15,0 15-13 16,0 19 21-16,1 14 9 0,2 7-6 16,4 5-15-1,-6-5-5-15,-1-7-6 16,0-7-2-16,0-9 2 15,0-7 0-15,0-13-1 0,0-6-33 16,0-7-48-16,0-6-70 16,0-2-126-16</inkml:trace>
  <inkml:trace contextRef="#ctx0" brushRef="#br0" timeOffset="80467.6025">16217 3860 508 0,'3'-11'145'0,"19"-7"-64"16,13 1-39-16,11 3-28 16,8 7-14-16,2 7 2 15,-8 0-2-15,-2 0 2 0,-10 12-48 16,-5 8-97-16,-8 6-345 15</inkml:trace>
  <inkml:trace contextRef="#ctx0" brushRef="#br0" timeOffset="80647.6128">16267 4162 370 0,'0'0'264'0,"10"0"-154"15,15 0-50-15,10-11-37 16,14 1-14-16,4 3-6 0,-1 7-1 15,-6 0-35-15,-2 12-118 16,-4 12-373-16</inkml:trace>
  <inkml:trace contextRef="#ctx0" brushRef="#br0" timeOffset="81113.6394">16713 4268 282 0,'-4'-29'411'16,"4"4"-291"-16,0-1-47 15,8 6-40-15,0 10-22 16,6 5-12-16,4 5-1 0,0 9-1 16,0 17 0-16,-8 7-2 15,-10 3-1-15,0 0-12 16,-16-6-2-1,-3-7 6-15,0-6-3 0,0-9-1 16,6-8 5-16,5 0 3 16,7-14 4-16,1-12-20 15,3-9-11-15,10-5-4 16,4-2 12-16,3 6 4 15,-2 11 14-15,-1 10 7 16,-2 15 2-16,-1 0 20 16,-2 29-5-16,0 18 24 0,-6 23 14 15,-6 17 4 1,-4 15-10-16,-17 5-9 15,4 4-8-15,7-12 19 0,0-17 4 16,1-18-36-16,-4-29-7 16,-4-13-8-16,2-13 0 15,-2-9 0-15,-5-3 0 16,-1-20 0-16,1-15 0 15,11-19-29-15,11-12-94 16,18 0-154-16</inkml:trace>
  <inkml:trace contextRef="#ctx0" brushRef="#br0" timeOffset="81555.6647">17072 4279 438 0,'0'-13'133'16,"7"10"-47"-16,2 3-15 15,-8 0-23-15,-1 0-6 16,0 4-19-16,0 4-13 16,0 5-3-16,0-5 7 15,0 4 3-15,0-4 0 0,0-3-4 16,0-1-3-16,0-4-1 15,0 0 4-15,0 0 2 16,0 0 1-16,0-11 1 16,4-1-7-16,2-6-3 15,-1-8-6-15,0 6-1 16,-4 6-1-16,1 10-3 15,-2 4-2-15,0 0-5 16,1 14 4-16,-1 2 1 16,2-2 0-16,-2-3-15 15,5-1-20-15,2-2-57 16,5-1-70-16,5 1-225 15</inkml:trace>
  <inkml:trace contextRef="#ctx0" brushRef="#br0" timeOffset="81938.6866">17568 3955 443 0,'4'-17'248'16,"-4"5"-138"-16,0 9-23 15,0 3-24-15,-9 0-42 16,-9 0-14-16,-12 12-8 0,-6 13 0 16,-2 6 0-1,7 1 2-15,17-2-2 16,12 2-1-16,2-1 1 15,18 3-2-15,14 4 1 0,5-2 1 16,2 3 0 0,-4-3-1-16,-4 2 1 0,-11-7-1 15,-10-4 0-15,-9-8 0 16,-1-4 2-16,-6-6-2 15,-14-4 5-15,-4-2 4 16,-6-3 2-16,-1 0-4 16,-1 0-2-16,4-7-9 15,4 0-52-15,8-1-134 16,16 1-293-16</inkml:trace>
  <inkml:trace contextRef="#ctx0" brushRef="#br0" timeOffset="82180.7005">17954 4089 241 0,'0'-22'537'0,"-1"5"-407"15,-4 6-62-15,4 9-25 16,1 2-39-16,0 0-4 15,0 20 0-15,0 18 0 16,0 9 0-16,6 11 0 16,-1-6 0-16,-2-8 0 15,-2-15-46-15,-1-9-46 16,0-11-103-16,0-9-122 15</inkml:trace>
  <inkml:trace contextRef="#ctx0" brushRef="#br0" timeOffset="82323.7087">17902 3765 389 0,'-12'-15'205'0,"10"15"-121"16,2 0-45-16,0 6-43 16,0 20-10-16,16 9 14 15,14 11-39-15,11 8-119 16</inkml:trace>
  <inkml:trace contextRef="#ctx0" brushRef="#br0" timeOffset="82690.7296">18189 4139 700 0,'0'0'118'16,"0"3"-73"-16,0 18-39 15,0 7-2-15,0 5 3 16,0 0 2-16,0-8-3 15,0-9-3-15,0-8-2 16,0-5 0-16,0-3 3 16,0 0 14-16,0-9 25 0,0-11-10 15,2-18-21 1,15-13-7-16,3-5-2 15,0 5-2-15,0 12-1 0,-5 18 0 16,-6 10-1 0,-3 11 4-16,3 0-3 0,7 29-4 15,7 21 4-15,-1 11 0 16,-5 3-2-16,-8-6 2 15,-7-16 0-15,-1-2-23 16,1-14-45-16,-2-6-75 16,0-2-120-16</inkml:trace>
  <inkml:trace contextRef="#ctx0" brushRef="#br0" timeOffset="83101.7532">18630 4132 571 0,'0'-32'122'0,"0"-9"-28"15,0-10-14-15,2-12-40 16,3-5-19-16,3 0-9 15,5 6-5-15,7 11-7 16,5 12 1-16,10 12-2 16,3 11-4-16,5 11 2 15,5 5-1-15,-2 6 2 0,-10 17 2 16,-8 10 2-1,-9 12-1-15,-9 14 4 0,-7 19 2 16,-7 7 2-16,-29 7 1 16,-12-12 2-16,-5-10-9 15,2-15 1-15,9-18-4 16,7-13 2-16,8-17 3 15,2-7 1-15,4-3-2 16,2-17-8-16,5-17-13 16,-2-11-24-16,4-20-16 15,4-13-96-15,5-10-103 16</inkml:trace>
  <inkml:trace contextRef="#ctx0" brushRef="#br0" timeOffset="83336.7666">18771 3725 342 0,'0'0'217'0,"0"0"-93"15,0 5-25-15,0 4-54 16,7 3-26-16,9 11 8 15,7 3-7-15,7 2-2 16,1 3-11-16,2-2-1 0,-1-1 1 16,-2-3-28-16,-3-3-111 15,-4-4-255 1</inkml:trace>
  <inkml:trace contextRef="#ctx0" brushRef="#br0" timeOffset="83713.7882">19333 3284 453 0,'0'-18'177'15,"0"7"-60"-15,0 8-4 16,0 3-58-16,16 14-44 15,17 34-12-15,15 30 13 16,13 25 21-16,-9 11 1 16,-14-1-15-16,-19-1-19 15,-19-8 0-15,-6 0 0 16,-23-16 0-16,-1-11 0 15,-9-18 0-15,-2-19 0 16,3-12 0-16,-1-19 0 16,1-9 0-16,4 0-116 15,11 0-284-15</inkml:trace>
  <inkml:trace contextRef="#ctx0" brushRef="#br0" timeOffset="93447.3449">5031 5804 5 0,'6'-46'215'16,"1"3"-104"-16,0 6 54 16,1 5-96-16,-7 9-20 15,2 7 9-15,-1 12-2 16,-2 1-11-16,0 3-11 15,2 0-20-15,-1 12-14 16,-1 25-17-16,0 18 38 16,-3 20-4-16,-11 17-4 15,-2 0 6-15,0-2-2 0,7-8-10 16,5-12-5-1,4-9-1-15,0-6 1 0,0-11 2 16,0-13-25-16,0-7-26 16,2-14-49-16,5-7-30 15,3-3-104 1,4-25-156-16</inkml:trace>
  <inkml:trace contextRef="#ctx0" brushRef="#br0" timeOffset="93644.3562">4944 5673 201 0,'29'-7'167'0,"11"-7"-6"16,10-3-75-16,5-3-38 15,2 0-22 1,0 5-19-16,-5 9-3 0,1 6-3 15,-8 14-5-15,-10 18-107 16,-6 9-277-16</inkml:trace>
  <inkml:trace contextRef="#ctx0" brushRef="#br0" timeOffset="93853.3681">5024 6110 598 0,'0'0'120'0,"0"0"-35"16,18-4-49-16,13-1-33 16,7 3-10-16,12-1 7 15,-3 3 1-15,-5 0-66 16,-2 12-127-16</inkml:trace>
  <inkml:trace contextRef="#ctx0" brushRef="#br0" timeOffset="94241.3903">5452 6266 558 0,'0'7'122'15,"0"-3"-73"-15,0 8-27 16,0 8-29-16,-1 6 15 15,-3 2 3-15,1-2-5 16,-2-4-2-16,4-4 0 16,-2-7-2-16,3-8 2 15,0-3 0-15,0 0 9 16,0-6 10-16,3-17 3 15,8-14-19-15,8-15-7 16,3-7-1-16,2-2 0 16,-4 8 0-16,-2 14 1 15,-8 21-1-15,2 18-6 0,-2 8-13 16,3 31 5-1,-6 14 17-15,-4 6 5 0,-3 6 9 16,0-7-7-16,0-8-5 16,0-11-1-16,1-7 0 15,9-9-22 1,4-5-47-16,8-6-65 0,7-7-184 15</inkml:trace>
  <inkml:trace contextRef="#ctx0" brushRef="#br0" timeOffset="94555.4083">5993 6467 499 0,'-16'0'232'0,"-4"0"-107"15,-4 0-54-15,-1-5-35 16,-2-5-11-16,3-2-10 15,5-7-10-15,3-5-1 16,5-6-1-16,5-9-4 16,6-4-3-16,0 3-1 15,12 8-23-15,8 7-5 16,0 8 0-16,0 12 3 15,-4 5 8-15,-7 0 1 16,-3 5 8-16,-3 12 2 16,-3 5 6-16,0 0 3 15,-3 0-9-15,-1 1-58 0,1-5-34 16,3 3-83-16,0-9-219 15</inkml:trace>
  <inkml:trace contextRef="#ctx0" brushRef="#br0" timeOffset="94791.4218">6296 5862 516 0,'-2'0'197'0,"-1"6"-107"16,-3 23-59-16,-1 20-17 15,-1 14 13-15,1 9 1 16,2 3-14-16,2-3-10 16,1-7-3-16,2-1 2 0,0-7-3 15,0-9-43-15,0-6-62 16,0-8-12-16,6-16-319 15</inkml:trace>
  <inkml:trace contextRef="#ctx0" brushRef="#br0" timeOffset="94972.4321">6091 6184 485 0,'23'-10'120'15,"9"0"-58"-15,12 5-30 0,8 2-16 16,5 0-8-16,0 3-5 15,-4 0 1-15,-6-1-98 16,-6-1-367-16</inkml:trace>
  <inkml:trace contextRef="#ctx0" brushRef="#br0" timeOffset="95224.4465">6721 6058 280 0,'18'-1'147'0,"8"-1"-51"15,15-3-53-15,2-1-21 16,2-2-16-16,1 7-4 16,-2 1-21-16,-3 0-230 15</inkml:trace>
  <inkml:trace contextRef="#ctx0" brushRef="#br0" timeOffset="95432.4584">6706 6377 634 0,'0'0'195'0,"0"0"-87"16,16 0-44-16,16 0-49 15,18-9-11-15,16-4-1 16,4 3-3-16,-2 6-10 15,-12 4-78-15,0 0-203 16</inkml:trace>
  <inkml:trace contextRef="#ctx0" brushRef="#br0" timeOffset="96992.5477">8106 5742 505 0,'-12'-50'107'0,"1"24"-3"0,7 12-6 15,4 11-27-15,0 3-36 16,0 20-30-16,0 28-16 15,0 26 16-15,0 19 10 16,0 6 1-16,0-4-9 16,0-6-3-16,0-14-3 15,0-8 0-15,0-21 1 16,0-14-21-16,0-13-57 15,0-14-47-15,4-5-79 0,11-10-194 16</inkml:trace>
  <inkml:trace contextRef="#ctx0" brushRef="#br0" timeOffset="97172.558">8012 5724 88 0,'20'-14'402'0,"17"-1"-288"16,18-5-40-16,9 1-34 15,5 7-22-15,-8 9-10 16,-6 3-8-16,-12 12-18 16,-7 13-88-16,-5 4-250 15</inkml:trace>
  <inkml:trace contextRef="#ctx0" brushRef="#br0" timeOffset="97367.5691">8164 6074 452 0,'0'-10'218'16,"0"6"-87"-16,0 4-55 16,10 0-50-16,18 0-29 15,13-2 0-15,14-3 8 16,8-2-7-16,-3 4-94 0,-10 3-125 15</inkml:trace>
  <inkml:trace contextRef="#ctx0" brushRef="#br0" timeOffset="97611.5831">8858 6099 627 0,'0'0'142'0,"0"9"-79"15,0 21-50-15,0 8 5 16,-2 13 14-16,2 0-16 16,0 2-10-16,0-3-3 15,0-8-1-15,-1-11 1 16,-3-4-20-16,1-10-63 0,0-9-85 15,1-6-213-15</inkml:trace>
  <inkml:trace contextRef="#ctx0" brushRef="#br0" timeOffset="97793.5935">8740 6084 409 0,'7'0'193'0,"26"0"-77"16,15-6-45-16,14-5-15 15,-1 2-39-15,-9 4-13 16,-9 5-15-16,-12 4-108 16,-8 14-252-16</inkml:trace>
  <inkml:trace contextRef="#ctx0" brushRef="#br0" timeOffset="98313.6232">9470 6205 323 0,'-19'0'157'0,"10"0"-42"15,9 6-21-15,0-6 0 16,10 2-30-16,14 1-29 16,18 1-21-16,16-4 22 15,11 2-11-15,-4-2-19 16,-11 0-2-16,-8 0-13 15,-14 0-126-15,2 0-372 16</inkml:trace>
  <inkml:trace contextRef="#ctx0" brushRef="#br0" timeOffset="98920.6579">10689 5482 404 0,'0'0'136'16,"-20"26"-69"-16,-18 23-2 0,-7 23 30 16,16 15-15-16,7 19-25 15,7 6-14-15,6 4-7 16,5 1-5-16,4-14-12 15,6-7-17-15,15-19 0 16,7-13 0-16,6-17 0 16,-2-13 0-16,-1-15 0 15,-4-15-26-15,-3-4-94 16,-8 0-160-16</inkml:trace>
  <inkml:trace contextRef="#ctx0" brushRef="#br0" timeOffset="103495.9196">11151 6153 136 0,'1'-17'80'0,"4"-3"10"16,-2 3-4-16,1 0-12 16,-2 2-12-16,0 12-6 15,-2 3-11-15,0 0 0 16,0 0-28-16,0 17-35 0,0 12 20 15,0 14 39-15,-2 6 3 16,-5 0-7-16,1 0-14 16,1-3-7-16,-1-8-6 15,3-6-7-15,1-10 2 16,-2-6-3-16,4-10 0 15,-1-6-1-15,1 0 6 16,0 0 6-16,0-17 4 16,0-12-11-16,1-18-10 15,14-16 3-15,3-2 2 16,6 4-10-16,0 8-11 15,-3 15 7-15,-5 18 8 0,-6 13-4 16,0 7 0-16,-1 10 1 16,3 19 6-16,-3 8 4 15,-2 1-1-15,-4 1 3 16,-3-7 2-16,0-4-4 15,0-8 4 1,0-9-5-16,0-4 0 0,0-7 2 16,0 0 4-16,2 0 10 15,1-18 10-15,-1-12-11 16,7-9-15-16,4-7-1 15,3 3-1-15,1 4-5 16,-1 15 1-16,-5 13 2 16,3 11-3-16,2 3-4 0,2 28 5 15,5 13 5-15,-5 5 2 16,-3 4-2-16,-5-5 3 15,-3-2-1 1,0-4 1-16,-2-8-10 0,0-5-40 16,2-7-75-16,4 2-60 15</inkml:trace>
  <inkml:trace contextRef="#ctx0" brushRef="#br0" timeOffset="103958.9461">11645 6292 553 0,'0'-33'112'16,"8"-2"-24"-16,11-1-29 16,3 9-33-16,1 8-16 0,0 10-8 15,-2 9-6-15,-3 3-1 16,-4 18 2-16,-7 7 1 15,-7 3 0-15,0-1-7 16,-14-1-1-16,-7-4 5 16,-4-4-5-16,6-8-10 15,6-9-10-15,4-4 0 16,3 0 12-16,3-18-2 15,3-9-9-15,0-5 3 16,4 0 13-16,12 2 10 16,2 5 0-16,6 13-1 15,0 12 1-15,2 6 4 16,-1 29 27-16,-7 18 12 15,-7 16 22-15,-11 7 10 0,-2 1-21 16,-16 3-8-16,-4-10-13 16,-1 2-11-16,5-9-9 15,1-16 4-15,8-12 14 16,-3-15-25-16,10-15 0 15,-3-5-1-15,-2 0-8 16,1-15-28-16,-1-14-42 16,4-11-103-16,3-16-239 15</inkml:trace>
  <inkml:trace contextRef="#ctx0" brushRef="#br0" timeOffset="104280.9645">12135 6295 511 0,'-4'-13'167'0,"2"5"-50"15,2 8-28-15,0 0-34 16,0 0-23-16,0 0-11 15,0 0-8-15,0 0-10 16,0 3-3-16,-2 5-3 16,-1 2 1-16,-2 2 2 0,1-3 1 15,2-4 0-15,2-4 0 16,0-1-2-16,0 0-1 15,0 0-1 1,0 0-7-16,0-5-16 0,0-8-31 16,9-2-101-16,11 0-208 15</inkml:trace>
  <inkml:trace contextRef="#ctx0" brushRef="#br0" timeOffset="104557.9804">12592 6081 599 0,'-20'-9'134'0,"0"2"-45"15,-8 7-44-15,-6 2-11 16,-1 23-3-16,1 10-4 0,6 8-1 15,12 4-10-15,9-4 0 16,7 0-10-16,0-5-6 16,16-4 0-16,7-5 0 15,5-4 0-15,4-8 0 16,2-7 0-16,7-5-12 15,-2-5-94-15,-2 0-143 16</inkml:trace>
  <inkml:trace contextRef="#ctx0" brushRef="#br0" timeOffset="104875.9986">12776 6348 516 0,'-13'-45'213'0,"6"-4"-90"16,6 2-49-16,1 1-34 15,1 7-22-15,12 10-11 16,2 11-4-16,1 10-5 16,7 8-4-16,2 14 1 15,-1 16 3-15,-6 11 2 16,-10 0 0-16,-8 0-1 15,0-5 0-15,-19-7 1 16,-3-4 3-16,-1-8 1 0,1-9 2 16,7-4-3-16,3-4-1 15,5 0 3-15,2 0-10 16,1-15-18-1,4-7-34-15,0-9-48 0,21-5-114 16,12 4-356-16</inkml:trace>
  <inkml:trace contextRef="#ctx0" brushRef="#br0" timeOffset="105200.0171">13181 6046 643 0,'-15'-5'131'16,"-11"5"-79"-16,-7 0-36 15,-8 0-3-15,3 14-5 16,11 5-4-16,12 3-3 16,15 4-2-16,0 5-7 0,20 1 1 15,10 0 13-15,6 0-4 16,2-2 1-16,-6 2 2 15,-8-5-2-15,-7-2-1 16,-11-4-2-16,-6-4 2 16,0 0-1-16,-12-2 4 15,-10-1 13-15,-5-1-1 16,-5-2-4-16,3-4-7 15,4 1-3-15,7-5-5 16,8 0-74-16,6 0-95 16,4-3-314-16</inkml:trace>
  <inkml:trace contextRef="#ctx0" brushRef="#br0" timeOffset="105596.0398">13488 6232 371 0,'-20'-29'208'15,"-1"-3"-90"-15,1-11-20 16,13-7-35-16,7-14-22 0,0-10-15 15,4 0-16 1,16 7-5-16,3 15-6 0,4 15 1 16,5 17-2-16,1 8-1 15,-1 12 0-15,-1 6 3 16,-6 34-1-16,-8 22 2 15,-10 18 3-15,-7 12 1 16,-14 0 7-16,-16-3 1 16,-4-12 1-16,0-15-8 15,8-12-3-15,1-18-1 16,7-13 0-16,4-11-3 15,1-8-4-15,-2 0-6 16,-1-10-10-16,-2-14-35 0,4-9-54 16,5-17-88-16</inkml:trace>
  <inkml:trace contextRef="#ctx0" brushRef="#br0" timeOffset="105842.0538">13500 5819 538 0,'0'-3'142'16,"0"3"-35"-16,0 0-65 16,1 0-30-16,8 18-14 0,8 7 8 15,4 4 13-15,2 5 2 16,6 2-7-1,-2-2-7-15,3 0-5 16,-5-3-2-16,-3-7 1 16,-2-6-5-16,-8-4-73 0,-4-6-129 15</inkml:trace>
  <inkml:trace contextRef="#ctx0" brushRef="#br0" timeOffset="110341.3112">14120 6181 168 0,'0'3'106'0,"0"-3"11"15,0 0-19-15,7 0-38 16,9-13-19-16,-2 4-19 16,-1 4-3-16,-6 1-1 0,-2 4 4 15,-4 0-10 1,-1 0-10-16,0 11-4 15,0 7 8-15,-7 3 6 0,-5 0 5 16,-1-6 1-16,3-5-2 16,3-5-4-16,7-3-2 15,0-2 11-15,0 0 15 16,0-2 14-16,0-7-18 15,0-4-26-15,4-2-8 16,1 5-1-16,0 2 1 16,0 4-2-16,-3 2 1 15,0 2 3-15,-2 0-1 0,0 0 1 16,0 0-6-1,0 0-30-15,1 0-54 16,1 0-13-16,6 3-99 16</inkml:trace>
  <inkml:trace contextRef="#ctx0" brushRef="#br0" timeOffset="111165.3583">14589 5925 348 0,'9'-11'126'16,"-4"4"-39"-16,-4 7-10 16,-1 0-32-16,0 0-17 0,0 10-25 15,0 10 1-15,-1 4 31 16,-9 10 30-16,1 0-19 15,0 1-14-15,2 8-4 16,2 4-6-16,5 2-11 16,0 1-1-16,0-3-2 15,8-4-4-15,4-9-1 16,1-10-1-16,-2-7-1 15,-3-6 1-15,-2-10-1 16,-4 1 1-16,5-2 1 16,6 0 4-16,2 0 1 0,6-4-3 15,0-3-3-15,-3 0-1 16,-3 2-1-16,-4 0 0 15,-4-2 1-15,2 1-1 16,-3-4 3-16,2-3 0 16,0-5-3-16,3-6 0 15,0-7 0-15,2-1 0 16,-1 3 0-16,0 2-3 15,-4 4-4-15,0 0 2 16,-2 2 2-16,-1-3 2 16,2 1 1-16,-3-3 0 0,1-5 0 15,1 2 0-15,1 4 0 16,-5 4-1-16,1 9 1 15,-3 9-1-15,0 3 0 16,0 0-2-16,0 0-5 16,0 0 1-16,0 0 3 15,0 3 1 1,0 5 1-16,0 7 1 0,0 8 1 15,0 11 1-15,0 7 3 16,-5 9 4-16,3 4-1 16,0 3 1-16,2 0-3 15,0 4-1-15,0-4-2 16,0-7 0-16,4-4-1 0,6-12 1 15,-4-6-1-15,1-9 0 16,0-5 0 0,-7-7-1-16,2-7-4 15,-2 0-33-15,0 0-63 16,0 0-95-16,5 0-446 0</inkml:trace>
  <inkml:trace contextRef="#ctx0" brushRef="#br0" timeOffset="111651.3861">15167 6263 524 0,'-3'-12'108'0,"1"6"2"0,0 6-33 16,1 0-36-16,0 0-29 15,0 15-16-15,-1 13 1 16,-4 9 14-16,-1 6 18 15,3 0-3-15,0-2-13 16,4-1-2-16,0 0-5 16,0-8-4-16,0-3 1 15,0-5-2-15,4-5 2 16,-3-9-3-16,1-3-5 15,-1-6-31-15,1-1-68 16,-2 0 33-16,2-11 14 0,0-8-16 16,5-5 26-16,0-3 15 15,6-1 24-15,-2 3 8 16,2 5 15-16,3-2 25 15,3 1-1-15,8 2 6 16,8-3 2-16,5-2-7 16,-2-1-19-16,-3 3-9 15,-10 3-9-15,-4 7 0 16,-7 7-11-16,-8 5-65 15,-6 2-62-15,0 15-278 16</inkml:trace>
  <inkml:trace contextRef="#ctx0" brushRef="#br0" timeOffset="111850.3975">15244 6481 380 0,'4'7'179'0,"11"5"-87"0,9 3-15 16,5 2-9-16,3 4-28 15,-1 0-22-15,-8 0-14 16,-3-3-1-16,-3-3-1 16,-4 2-38-16,-1 1-105 15,-1-2-280-15</inkml:trace>
  <inkml:trace contextRef="#ctx0" brushRef="#br0" timeOffset="114638.557">15706 5782 289 0,'-2'-20'128'15,"1"13"-36"-15,1 7-77 0,0 0-15 16,18 17 22-16,8 4 56 16,8 9-8-16,5 12-4 15,-1 13-13-15,1 17-22 16,-6 8-1-16,-9 9-6 15,-12-5-5-15,-6-4-3 16,-6-11-10-16,-6-16-2 16,-9-7 2-16,-2-12-2 15,2-12 0-15,1-8-3 16,5-7 1-16,4-6-4 15,5-1-18-15,0 0-35 0,0 0-44 16,18-4-66-16,9-9-445 16</inkml:trace>
  <inkml:trace contextRef="#ctx0" brushRef="#br0" timeOffset="114892.5715">16380 6188 444 0,'-1'0'201'0,"1"0"-86"15,0 0-22-15,0 0-33 0,3 3-27 16,8-1-19-16,12 4-12 15,19-3-3-15,20-2 23 16,7-1-14 0,-6 0-5-16,-9 0-10 0,-12 0-74 15,-8 2-191-15</inkml:trace>
  <inkml:trace contextRef="#ctx0" brushRef="#br0" timeOffset="115742.6201">17306 5578 201 0,'7'-12'140'0,"-4"6"17"15,-3 5-42-15,0 1-42 0,-10 4-53 16,-17 29-6-16,-6 17 15 15,-6 25 39-15,7 23-5 16,9 6-18-16,8 9-12 16,14-4-6-16,1-12-6 15,7-11-10-15,11-15-5 16,0-16-6-16,3-6 0 15,2-13 0-15,-1-8 0 16,1-10 0-16,-5-6-39 16,2-5-49-16,0-7-95 15,0 0-199-15</inkml:trace>
  <inkml:trace contextRef="#ctx0" brushRef="#br0" timeOffset="118938.8029">17923 6211 222 0,'-3'-37'31'16,"3"5"34"-16,0 8 10 16,0 10 7-16,-2 6-20 15,1 8-19-15,-3 0-25 16,0 17-29-16,-3 17 13 15,0 12 21-15,0 7 23 16,4 1-8-16,1-2-14 0,2-5-5 16,0-8-5-16,0-7-5 15,0-9-5-15,0-9-1 16,0-8 0-16,0-4 0 15,0-2 11-15,0-2 7 16,0-19 11-16,0-10-21 16,0-9-13-16,5-10-1 15,6-5 2-15,2 0 3 16,1 11-3-16,-2 18-7 15,-2 11 2-15,0 13-5 16,0 2-6-16,1 2 7 16,2 15 15-16,1 4-3 0,-2 1-2 15,-1 3-1-15,-2 1 1 16,0-1-1-16,-2-2 2 15,2-4 0 1,-4-6 2-16,0-8-1 0,0-5 2 16,-3 0 6-16,3-1 26 15,6-17 10-15,3-10-23 16,6-9-21-16,1-4-1 15,-1-3 0-15,-2 2 1 16,0 5-2-16,-5 12 0 16,-5 18-4-16,0 7-4 15,3 15-7-15,3 20 7 16,3 9 5-16,-1 4 4 15,-3-3-1-15,2-2 1 16,-1-2-18-16,1-5-37 16,2-5-43-16,2-1-57 15,3-4-186-15</inkml:trace>
  <inkml:trace contextRef="#ctx0" brushRef="#br0" timeOffset="119402.8295">18582 6243 529 0,'0'-32'89'0,"3"5"-1"16,6 7-24-16,0 10-22 16,-3 8-26-16,-2 2-14 15,1 16-10-15,-5 18 0 16,0 10 1-16,-13 7 6 0,-12 1 9 15,-2-7 0-15,4-11-4 16,9-12 1-16,9-11-4 16,3-8-4-16,2-3-7 15,4-18 3-15,7-14 6 16,6-14-30-16,6-6 4 15,-2-5 13-15,4 11 11 16,-5 11 0-16,-5 18-4 16,-2 17 7-16,-3 10-4 15,0 35 12-15,-1 17 25 16,-5 26 23-16,-4 18 0 15,-6 17-1-15,-12 3-20 16,-3 2-22-16,0-16-8 16,-1-21-2-16,-1-21 34 0,4-31-37 15,4-22 0-15,-6-14 0 16,2-3 0-16,-10-27 0 15,-5-12 0-15,4-11 0 16,4-11-33-16,18-7-74 16,9 2-93-16</inkml:trace>
  <inkml:trace contextRef="#ctx0" brushRef="#br0" timeOffset="120141.8717">19384 5953 10 0,'22'-21'369'16,"-5"-2"-202"-16,-13 8-45 16,-4 7-18-16,-4 6-43 15,-15 2-40-15,-9 0-19 16,-13 7 7-16,-6 16-3 15,5 6 6-15,10-3 3 0,12-3-9 16,9-3-3-16,10-1-4 16,1 0 0-16,0-2 1 15,17 8 4-15,7-1-2 16,11 2 3-16,5 3 1 15,6-1-2-15,0 2 0 16,-9 0-2-16,-11-1-2 16,-11-3 1-16,-12-6-2 15,-3-6 1-15,0-5 4 16,-13-1 3-16,-14-3 7 15,-5-3 2-15,-6-2-9 16,0 0-3-16,10 0-2 0,10-6-1 16,11-8-2-16,7-4-28 15,8-7-70-15,17 4-83 16,7-1-356-16</inkml:trace>
  <inkml:trace contextRef="#ctx0" brushRef="#br0" timeOffset="120335.8828">19741 6104 508 0,'-3'0'193'16,"3"0"-87"-16,0 3-61 15,-1 18-26-15,-1 8-5 0,0 7 10 16,2 0-13-16,-2-2-7 15,1 0-4-15,-1-5 3 16,2-9-52 0,0-4-119-16,0-10-233 0</inkml:trace>
  <inkml:trace contextRef="#ctx0" brushRef="#br0" timeOffset="120494.8919">19683 5680 292 0,'-9'-24'260'16,"6"19"-163"-16,3 5-34 0,0 4-67 15,7 24-19 1,10 13 19-16,7 17-12 16,1 8-77-16,5 1-188 15</inkml:trace>
  <inkml:trace contextRef="#ctx0" brushRef="#br0" timeOffset="120855.9126">19961 6099 508 0,'-4'-12'186'0,"3"7"-67"15,1 5-45 1,0 0-51-16,0 10-26 16,-3 14-12-16,-2 10 15 15,1 2 3-15,0-6-2 0,2-12 0 16,2-6 1-1,0-9-1-15,0-3 1 0,0 0 20 16,5-10 33-16,10-21-14 16,6-15-38-16,7-17-3 15,4 0 0-15,-4 5 0 16,-7 14 0-16,-10 19 0 15,-8 19 0-15,2 6 0 16,8 17 0-16,5 20 0 16,9 13 0-16,-6 10 0 15,-3 6 0-15,-6-6 0 16,-8-6-17-16,-4-6-42 15,0-5-63-15,0-9-116 16</inkml:trace>
  <inkml:trace contextRef="#ctx0" brushRef="#br0" timeOffset="121240.9346">20592 6041 623 0,'-2'-41'124'16,"2"-10"-37"-16,0-12-26 16,0-7-24-16,16-15-14 15,7 3-9-15,9 4-11 0,2 23-2 16,2 18-4-16,1 28-2 15,-1 9-2 1,-3 34 6-16,-3 28-2 16,-11 23 2-16,-16 12-1 0,-3 7 3 15,-20-7 0-15,-10-10 0 16,-4-13 0-16,1-17 2 15,1-21-1-15,5-10-1 16,3-16 3-16,2-10 0 16,-1 0 1-16,5-14 2 15,0-13-8-15,2-12-22 16,4-10-37-16,6-4-52 0,6-9-147 15</inkml:trace>
  <inkml:trace contextRef="#ctx0" brushRef="#br0" timeOffset="121454.9468">20689 5646 480 0,'0'-4'230'0,"0"4"-93"15,0 0-62-15,0 0-42 16,0 4-21-16,6 16-10 0,17 11-3 15,10 5 14 1,7 4 5-16,3-8-11 16,-6-5-6-16,-2-8-1 15,-6-4-32-15,-6-1-85 16,-1-3-158-16</inkml:trace>
  <inkml:trace contextRef="#ctx0" brushRef="#br0" timeOffset="121813.9674">21302 5199 474 0,'6'-3'141'0,"4"3"-42"16,4 0-31-16,14 28-36 15,13 24-1-15,14 26 20 16,-5 27-5-16,-12 20-4 15,-10 12-20-15,-18 16-5 16,-10-6-17-16,-7-9 0 16,-18-9 0-16,-11-11 0 15,-6-18 0-15,3-21 0 16,7-22 0-16,5-22 0 15,4-23 0-15,-1-12 0 16,-1-4-59-16,2-19-120 16,8-14-331-16</inkml:trace>
  <inkml:trace contextRef="#ctx0" brushRef="#br0" timeOffset="131473.5199">5732 8199 337 0,'-17'-4'201'0,"4"-15"-116"15,-1-10-10 1,-1-16-29-16,10-1-24 16,1-1-3-16,4-8-3 0,4-4-9 15,21-3-7 1,11-3-2-16,12-3 4 15,11 6-1-15,2 5-2 0,1 14 1 16,-8 20 0-16,-6 20-2 16,-8 8-3-16,-7 36-4 15,-10 18 4-15,-11 12 3 16,-12 12 9-16,-8 3 7 15,-21 8 9-15,-7-8-3 16,-3-4-4-16,2-15-4 0,7-21-6 16,-1-12 2-1,2-11 0-15,1-14 0 16,-1-9 3-16,2 0 5 15,0-24-3-15,-3-16-8 0,-1-8-2 16,2-14-3-16,4-1-45 16,12 11-78-16,10 15-202 15</inkml:trace>
  <inkml:trace contextRef="#ctx0" brushRef="#br0" timeOffset="133244.6212">6772 7856 333 0,'-13'9'134'15,"8"0"-27"-15,5-4-34 16,0-2-14-16,0-3-4 16,11 0-29-16,17 0-19 15,21 0 16-15,18 0 2 0,11-9-16 16,-2-1-6-1,3 3-2-15,-3-1-12 0,-4-1-73 16,-5 2-78-16,-11 0-397 16</inkml:trace>
  <inkml:trace contextRef="#ctx0" brushRef="#br0" timeOffset="133457.6334">6921 8087 245 0,'0'-6'428'15,"1"0"-270"-15,17 3-100 0,26-5-35 16,21-5 0-16,11 0-16 16,3 4-5-1,-13 8 1-15,-8 1-4 16,-4 7-35-16,-4 9-218 15,-4 0-245-15</inkml:trace>
  <inkml:trace contextRef="#ctx0" brushRef="#br0" timeOffset="134693.704">4435 7998 114 0,'-2'12'107'16,"-9"4"-9"-16,-10 0 8 16,7-6-26-16,4-1-9 15,7-6-15-15,3-3-10 0,0 0-2 16,20 0-27-1,25 0-12-15,31-23 39 0,31-10-10 16,13-12-25-16,-2 3-6 16,-6 6-1-16,-19 4-1 15,-20 10-3 1,-27 4-59-16,-26 8-118 0,-19 4-152 15</inkml:trace>
  <inkml:trace contextRef="#ctx0" brushRef="#br0" timeOffset="135041.724">4955 7664 396 0,'-19'8'113'15,"5"2"-37"-15,6-2-20 16,8-2-22-16,0 0-20 16,11 0-8-16,18 4 18 15,14-1 34-15,18-3 6 16,10 0-23-16,-2 0-22 15,-11 2-14-15,-15 3-2 16,-19 4-4-16,-12 3 3 0,-10-1-11 16,-2 1 9-1,-19 3 4-15,-15 0 8 16,-4 2 1-16,-6-4-8 15,-2-4-2-15,1-1-17 16,11-2-103-16,10 1-65 16</inkml:trace>
  <inkml:trace contextRef="#ctx0" brushRef="#br0" timeOffset="135694.7613">1900 8306 272 0,'-9'-17'158'15,"9"13"-46"-15,0 4-27 16,0 0-49-16,0 15-39 16,0 21 1-16,0 20 22 0,-1 13 20 15,-1 13-1 1,-4-3-9-16,5 1-18 0,-1-14-7 15,2-8-4 1,0-12 3-16,0-12-2 0,3-12 0 16,3-11-28-16,-3-10-75 15,1-1-24-15,4-22-179 16</inkml:trace>
  <inkml:trace contextRef="#ctx0" brushRef="#br0" timeOffset="135868.7713">1872 8349 529 0,'28'-17'140'16,"11"-7"-60"-16,8 2-48 16,1 2-21-16,4 11-8 0,-6 9-1 15,-5 5-3-15,-6 24-18 16,-8 5-91-16,-11 5-230 15</inkml:trace>
  <inkml:trace contextRef="#ctx0" brushRef="#br0" timeOffset="136027.7804">1934 8652 553 0,'18'0'79'0,"9"0"-24"0,7 0-36 15,3 0-14 1,2 0-1-16,-9 9-85 0,-6 11-517 15</inkml:trace>
  <inkml:trace contextRef="#ctx0" brushRef="#br0" timeOffset="136396.8015">2230 8757 592 0,'-1'-1'143'15,"0"1"-84"-15,-1 7-57 16,0 17-19-16,0 12 18 0,1 6 2 15,-3-1 6-15,3-7-7 16,0-10 1-16,-1-9-2 16,2-8 2-1,0-7 3-15,0 0 22 16,0-1 46-16,0-17 1 0,0-11-53 15,2-10-22-15,7-10 0 16,6-1-1-16,-3 11 0 16,1 14-4-16,-6 20 0 15,3 5-1-15,-3 23-2 16,-1 13 2-16,1 10 2 15,-3 0 0-15,-1-4 1 16,7-7-8-16,3-9-30 16,3-4-29-16,4-4-35 15,1-4-57-15,4-10-31 16</inkml:trace>
  <inkml:trace contextRef="#ctx0" brushRef="#br0" timeOffset="136680.8177">2694 8985 579 0,'0'0'182'16,"-9"0"-52"-16,-9 0-58 16,-8 0-42-16,-7 0-9 15,-6 0-12-15,-2-7-9 16,1-5 0-16,7-5 0 15,7-8 0-15,10-3 0 16,8-1 0-16,8 2 0 0,8 6-23 16,18 2-3-16,5 6-35 15,1 8-23-15,-4 5 11 16,-10 0 37-16,-6 12 13 15,-5 5-5-15,-7 4-9 16,1-3-31-16,1-4-99 16,5-4-176-1</inkml:trace>
  <inkml:trace contextRef="#ctx0" brushRef="#br0" timeOffset="136898.8302">2790 8528 524 0,'0'0'174'16,"0"5"-79"-16,1 24-79 0,1 12 0 16,0 16 15-16,-2 7-14 15,0-1-12-15,-2-3-1 16,-7-6 0-16,2-11-54 15,0-9-131-15,7-12-245 16</inkml:trace>
  <inkml:trace contextRef="#ctx0" brushRef="#br0" timeOffset="137052.839">2679 8768 510 0,'0'-3'164'15,"5"-1"-68"-15,21 0-61 0,11-2-30 16,6-1-2-16,8 6-8 15,-13 1-174-15,-8 8-310 16</inkml:trace>
  <inkml:trace contextRef="#ctx0" brushRef="#br0" timeOffset="137282.8521">3084 8740 548 0,'-1'-4'137'0,"1"2"-40"16,0 2-40-16,0 0-41 0,7 0-22 16,10 0 2-16,4 0 15 15,4 0-6-15,3 0-6 16,-5 0 2-16,-2 0-20 15,-2 5-147-15,-7 0-150 16</inkml:trace>
  <inkml:trace contextRef="#ctx0" brushRef="#br0" timeOffset="137446.8615">3095 8901 558 0,'13'0'86'0,"9"0"-18"16,5 0-43-16,3 0-20 15,-1-3-8-15,-1-2-105 16,-2 1-456-16</inkml:trace>
  <inkml:trace contextRef="#ctx0" brushRef="#br0" timeOffset="138009.8937">3456 8801 651 0,'-6'-7'144'16,"3"5"-60"-16,2 2-58 16,1 0-36-16,-4 15-6 15,1 9 9-15,3 2 8 16,-3-2-2-16,2-4 3 15,0-6-1-15,-1-7-1 16,2-4 0-16,-1-3 1 16,0 0 4-16,1 0 6 15,0 0 2-15,-1-10 6 16,1-9-14-16,0-3-9 0,2-9-6 15,8-6 12 1,2 3-2-16,1 6-3 0,-3 12-6 16,1 12 2-1,-2 4-4-15,0 14 2 16,-2 13 3-16,-1 2-5 15,-5 3 8-15,-1-6 3 0,0-6 0 16,0-6 3-16,0-8-2 16,3-5 1-16,-2-1 1 15,2 0 10-15,-1 0 21 16,2-7-6-16,0-7-16 15,6-9-5-15,4-5-6 16,4 1-2-16,0 6-16 0,-4 13 3 16,1 8 8-1,-4 0-3-15,-1 17 4 16,4 7-1-16,-4 6-1 15,1-3 7-15,1-4 1 0,-2-2-18 16,2-6-66-16,2-2-93 16,3-8-293-16</inkml:trace>
  <inkml:trace contextRef="#ctx0" brushRef="#br0" timeOffset="138422.9173">3984 8772 510 0,'0'-19'183'0,"0"5"-68"15,2 6-45-15,1 6-35 16,-3 2-24-16,0 0-13 16,0 7-10-16,0 5-5 15,0 1 7-15,0-2 9 0,0-2 2 16,0-4-1-16,0-4 2 15,0-1 1-15,0 0-5 16,0 0 1-16,0-10-6 16,-4-4-15-16,2-5-28 15,2 3-14-15,0 2 12 16,0 3 16-16,0 3 9 15,3 3 23-15,8 0 12 16,4 1 5-16,-4 1 5 16,-1 1-4-16,-2 2 5 15,-6 0 7-15,-2 0-14 0,0 0-15 16,0 2-5-16,0 2-1 15,0-1 13-15,-1-2-1 16,-2-1 3-16,1 0 0 16,-2 0 8-16,0 0-28 15,-3 4-51-15,3 3-68 16</inkml:trace>
  <inkml:trace contextRef="#ctx0" brushRef="#br0" timeOffset="138858.9423">3928 8852 637 0,'0'-17'142'15,"11"-5"-41"-15,10-1-57 0,4 0-33 16,6-1-7-16,-1 6-4 15,3 5-1 1,-4 7 0-16,-5 6 0 0,-7 0-1 16,-7 13-8-16,-7 9-3 15,-3 7-1-15,-8-2 16 16,-10 2 2-16,-3-6 2 15,2-7-2-15,0-5 2 16,5-5-5-16,2-6-9 16,3 0-13-16,0 0-17 15,6-13-7-15,3-4-17 16,0-6-52-16,3-2-83 15,10 7-4-15,1 3 105 0,3 7 173 16,0 5 65-16,4 3-40 16,0 1-30-16,1 21-13 15,-2 6 7-15,-4 10-9 16,-5 2-17-16,-7-2-25 15,-4-1-9-15,-10 4-1 16,-14-7-123-16,-2-10-136 16</inkml:trace>
  <inkml:trace contextRef="#ctx0" brushRef="#br0" timeOffset="139770.9945">1646 9532 258 0,'4'-7'172'0,"-1"7"-93"15,-3 10-100-15,0 19 67 16,0 10 57-16,0 8-38 15,-1 4-6-15,-1 1-15 16,0 1-19-16,1-3-8 16,0 0-12-16,-2-5-1 0,3-4 0 15,-3-7-1-15,3-10-13 16,0-7-71-16,0-9-72 15,6-8-183-15</inkml:trace>
  <inkml:trace contextRef="#ctx0" brushRef="#br0" timeOffset="139952.0048">1657 9560 271 0,'13'-11'340'15,"25"-9"-253"-15,12-3-29 0,13 3-34 16,-3 3-15-1,-3 15-6-15,-12 2-2 16,-9 16-4-16,-6 16-97 0,-8 5-278 16</inkml:trace>
  <inkml:trace contextRef="#ctx0" brushRef="#br0" timeOffset="140137.0154">1753 9907 637 0,'0'-10'145'0,"18"1"-63"0,8-3-61 16,10-2-19-16,1 3-2 16,1 9-11-16,-6 2-147 15,-4 13-329 1</inkml:trace>
  <inkml:trace contextRef="#ctx0" brushRef="#br0" timeOffset="140499.0361">2127 9946 530 0,'-8'-2'145'16,"7"2"-54"-16,-1 0-69 15,0 24-31-15,2 5 2 16,0 9 6-16,0-1 2 15,0-6 3-15,0-12-3 0,0-6 1 16,0-12-2-16,0-1 5 16,0 0 31-16,0-11 45 15,0-11-30-15,0-12-46 16,7-12-4-16,4-5 2 15,4-2-3-15,0 10-1 16,-2 16 2-16,0 14-4 16,-3 13-4-16,4 15-7 15,2 22 7-15,2 9 2 16,-4 5 4-16,-3-4-1 15,-3-7-6-15,-1-8-46 16,-2-9-32-16,1-8-37 16,5-5-99-16</inkml:trace>
  <inkml:trace contextRef="#ctx0" brushRef="#br0" timeOffset="140821.0545">2615 10171 421 0,'-10'0'302'0,"-7"0"-152"16,-9 0-74-16,-8-5-47 16,-6-4-15-16,0-1 7 15,-1-5-11-15,3-6-10 0,11-6 0 16,11-2 0-16,5 0 0 15,11 0 0-15,9 4-15 16,19 2-11-16,12 6-30 16,4 7-51-1,-8 10 4-15,-15 0 48 0,-13 14 46 16,-8 6-1-16,0 2-10 15,0-3 32-15,-3-2-12 16,3-5-27-16,0-6-63 16,7 0-176-16</inkml:trace>
  <inkml:trace contextRef="#ctx0" brushRef="#br0" timeOffset="141039.067">2740 9704 683 0,'0'0'127'16,"0"7"-89"-16,0 24-37 16,5 11 2-16,0 13 13 15,0 2-1-15,0-2-11 16,0-3 0-16,-5-9-3 15,0-8-4-15,0-10-82 16,0-10-95-16,0-9-362 0</inkml:trace>
  <inkml:trace contextRef="#ctx0" brushRef="#br0" timeOffset="141187.0754">2667 9919 587 0,'27'-8'107'0,"11"-1"-50"16,11-1-37-16,4 0-16 15,-6 7-3-15,-6 3-45 16,-9 0-266-16</inkml:trace>
  <inkml:trace contextRef="#ctx0" brushRef="#br0" timeOffset="141418.0887">3061 9965 624 0,'0'0'156'0,"1"0"-78"16,14-4-61-16,11-1-6 15,6 0-10-15,4 3 1 16,-1 2-3-16,-4 0-14 15,-5 0-132-15,-2 5-134 16</inkml:trace>
  <inkml:trace contextRef="#ctx0" brushRef="#br0" timeOffset="141587.0983">3077 10138 523 0,'0'3'205'0,"0"-3"-88"15,11 0-65-15,2 0-36 16,5 0-8-16,11 0 3 15,4 0-3-15,1 0-2 16,-2 0-108-16,2 0-200 16</inkml:trace>
  <inkml:trace contextRef="#ctx0" brushRef="#br0" timeOffset="150713.6203">3635 9906 322 0,'-7'0'179'16,"7"0"-48"-16,0-3-26 15,0-4-28-15,0 1-31 16,0-2-18-16,10-5-15 15,5-5-10-15,16-3-8 16,8-3 1-16,8 5 2 16,-5 9 1-16,-10 10 1 15,-13 0-7-15,-11 8-7 16,-2 6 2-16,-6 0 5 15,0 4 2-15,-14 5 3 16,-15 11 9-16,-10 10 2 16,-7 7-7-16,1 4 0 0,9-7-1 15,12-7-1 1,10-12-1-16,9-9 1 15,5-3-1-15,0-3 1 0,0 1-2 16,6-2 2-16,7-2-2 16,6-1 0-16,4-7 3 15,4-3-2-15,3 0 5 16,1-3 7-1,-10-8-10-15,-7-2-2 0,-10 0 1 16,-4-4 3-16,-2-4 3 16,-18-6-2-16,-8-5-5 15,-6-6 2-15,-2-6 1 16,6 4 1-16,10 8-2 15,12 10-4-15,8 13-39 16,8 8-120-16,17 1-92 16</inkml:trace>
  <inkml:trace contextRef="#ctx0" brushRef="#br0" timeOffset="151113.6432">4117 9791 561 0,'-2'-6'93'16,"2"3"-11"-16,0 3-55 15,11 0-31 1,15-1-21-16,12-5 39 15,4-4 10-15,0 2-2 0,-12 8-14 16,-14 0-7-16,-13 27-15 16,-3 12 7-16,-21 11 18 15,-11 1 8-15,-10 3 11 16,4-6-5-16,1-2-7 15,8-11-6-15,9-6 3 16,7-8-10-16,8-7-4 16,5-4-5-16,0-6-1 0,0-1 1 15,3-3 3 1,12 0-2-16,6 0 10 15,8-4 10-15,9-12-1 16,2-2-7-16,1-2-11 0,0 5-68 16,-2 1-131-1</inkml:trace>
  <inkml:trace contextRef="#ctx0" brushRef="#br0" timeOffset="151426.6611">4725 9760 264 0,'0'0'173'0,"0"0"-69"15,-7 15-29-15,-11 9-1 16,-8 8-5-16,0 8-17 16,-5 1-29-16,-2 4-13 15,3-3-5-15,4-6-2 16,2-10-2-16,9-8 0 15,2-8-22-15,4-7-48 16,2-3-19-16,3 0-54 16,3-3-211-16</inkml:trace>
  <inkml:trace contextRef="#ctx0" brushRef="#br0" timeOffset="151578.6698">4503 9903 386 0,'7'2'136'0,"5"15"-28"15,1 3-28 1,4 3-31-16,5 2-20 0,1 2-15 15,2-1-8-15,4 0-1 16,-3-3-15 0,-2-6-69-16,0-8-170 0</inkml:trace>
  <inkml:trace contextRef="#ctx0" brushRef="#br0" timeOffset="151885.6874">4829 9890 674 0,'0'-54'152'0,"12"9"-82"16,4 12-29-16,0 14-26 16,2 13-15-1,1 6-1-15,1 10-8 0,-1 19 6 16,-1 6 4-16,-5 7 1 15,-5 1-1-15,-5-3 3 16,-3-4-2-16,-2-5 2 16,-10-9 3-16,-5-5 13 15,-6-8 5-15,-3-7-7 16,-2-2-18-16,1-4 0 15,0-15 0-15,6-6-30 16,6-8-62-16,9-4-103 16,6-2-322-16</inkml:trace>
  <inkml:trace contextRef="#ctx0" brushRef="#br0" timeOffset="152554.7256">2183 10757 287 0,'-6'-22'189'16,"2"10"-81"-16,4 11-25 0,0 1-38 16,0 0-36-16,0 20-18 15,7 9 12 1,-4 10 24-16,-3 6 19 15,0 2-11-15,0 4-12 0,-3 1-16 16,-4 3-2-16,0-4-5 16,0-5 3-16,0-9-3 15,2-9-35-15,4-11-78 16,1-13-63-16,0-4-209 15</inkml:trace>
  <inkml:trace contextRef="#ctx0" brushRef="#br0" timeOffset="152711.7346">2177 10744 439 0,'15'-2'53'16,"15"0"-23"-1,10 1 18-15,8-1-23 0,7 2-16 16,-2 0-9-16,-6 0-141 15</inkml:trace>
  <inkml:trace contextRef="#ctx0" brushRef="#br0" timeOffset="152942.7478">2216 10984 332 0,'0'0'361'0,"0"0"-233"15,0 0-56-15,6 0-57 16,12 0-21-16,11 0-7 16,10 0 20-16,6 0-7 15,1 0-81-15,1 8-119 16,-4 3-319-16</inkml:trace>
  <inkml:trace contextRef="#ctx0" brushRef="#br0" timeOffset="153298.7682">2604 10962 549 0,'-6'2'105'0,"-1"18"-79"15,2 9-17 1,-3 5 10-16,4 4-7 0,0-6-6 15,1-6-3-15,2-6-3 16,-1-8 1-16,0-7 3 16,2-5-1-16,0 0 22 15,0 0 31-15,0-11-4 16,0-7-13-16,0-8-37 15,5-13-2-15,3 0 0 16,3 2 4-16,-1 11-6 0,2 10 0 16,-1 15-3-16,-1 1-5 15,5 18 3 1,1 10 0-16,-5 3 1 15,-3 4 4-15,0-3 0 0,-1-1-15 16,1-2-41 0,2 0-45-16,8-3-106 0</inkml:trace>
  <inkml:trace contextRef="#ctx0" brushRef="#br0" timeOffset="153608.7859">3137 11197 656 0,'-18'-4'167'16,"-6"-6"-78"-16,-3 2-33 16,-6 1-22-16,-5 0-20 0,0-3-7 15,6-5-7-15,7-3 0 16,11 1 0-16,7 2 0 16,7 5 0-16,0-4-15 15,8 1-15-15,14-3-1 16,3 2-14-16,2 8 16 15,-3 6 9-15,-6 0 11 16,-7 5 2-16,-5 10-5 16,-5 2-4-16,-1-2-13 15,0-1-23-15,0 0-53 16,2-2-155-16</inkml:trace>
  <inkml:trace contextRef="#ctx0" brushRef="#br0" timeOffset="153831.7987">3243 10751 497 0,'0'1'159'0,"0"22"-78"15,0 12-30-15,-9 13 16 16,6 8-25-16,1-1-27 15,2 1-12-15,0-5-2 16,0-5 1-16,7-12-3 16,-3-7-3-16,2-9-71 0,-1-2-78 15,0-10-224-15</inkml:trace>
  <inkml:trace contextRef="#ctx0" brushRef="#br0" timeOffset="154011.809">3126 10965 327 0,'0'-3'268'16,"0"1"-159"-16,6 2-62 16,13 0-42-16,11 0 3 15,5 0 0-15,3 0-4 0,3 0-1 16,0 0-62-16,-2 0-208 15</inkml:trace>
  <inkml:trace contextRef="#ctx0" brushRef="#br0" timeOffset="154423.8325">3592 10933 469 0,'-10'3'130'0,"6"-3"-21"16,3 0-20-16,1 0-30 16,0 0-24-16,5 0-16 15,12 0-11-15,12-1-10 16,15-5 10-16,7-1 4 15,3 0-6-15,-6 4-32 0,-5 3-155 16,-10 0-201-16</inkml:trace>
  <inkml:trace contextRef="#ctx0" brushRef="#br0" timeOffset="154595.8424">3635 11101 643 0,'0'0'146'0,"5"0"-67"15,17 0-67-15,10-3-6 16,10-2-1-16,6 2-5 16,1 2-81-16,-2 1-168 0</inkml:trace>
  <inkml:trace contextRef="#ctx0" brushRef="#br0" timeOffset="154927.8614">4077 10971 761 0,'-6'-45'113'16,"6"-6"-32"-16,0 2-43 16,16 4-31-16,10 11-6 15,3 10-3-15,4 14-3 0,0 10 3 16,2 5 0-16,-5 28 2 15,-9 12-2 1,-11 10 0-16,-10 5 0 16,0-4 3-16,-13-8 0 0,-3-12 5 15,0-11 11-15,0-12-3 16,1-5-14-16,-4-7 0 15,0-1 0-15,-1 0 0 16,2-9 0-16,4-7 0 16,1-6 0-16,3-8 0 15,3-7-84-15,6 0-247 0</inkml:trace>
  <inkml:trace contextRef="#ctx0" brushRef="#br0" timeOffset="161473.2358">8254 7554 172 0,'0'-19'208'16,"-9"-2"-115"-16,-2-3 4 15,7-2-30-15,4 12-19 16,0 13 3-16,0 1-24 15,0 1-22-15,0 24-14 16,5 12 15-16,-4 21 25 16,-1 7 11-16,-2 2-7 15,-10 2-17-15,1-7-10 16,1-4-4-16,3-4-1 15,3-8-2-15,1-8 2 16,-2-3-1-16,-1-12-16 16,0-6-72-16,3-9-42 15,3-8-25-15,0-5-161 0</inkml:trace>
  <inkml:trace contextRef="#ctx0" brushRef="#br0" timeOffset="161686.2479">8146 7515 278 0,'0'-9'218'16,"8"-4"-120"-16,21-6-51 15,16-5-24-15,15-2-18 0,11 1-3 16,-2 7 0-16,-3 8-1 15,-4 10-21-15,-9 3-92 16,-12 18-430 0</inkml:trace>
  <inkml:trace contextRef="#ctx0" brushRef="#br0" timeOffset="161880.259">8230 7795 501 0,'0'0'138'16,"0"0"-51"-16,18 0-71 16,13 0-13-16,11 0-1 15,10 0-2-15,-1 0-85 16,-2 2-183-16</inkml:trace>
  <inkml:trace contextRef="#ctx0" brushRef="#br0" timeOffset="162120.2728">8892 7754 555 0,'0'16'91'0,"0"2"-55"16,0 15 8-16,-4 11 11 15,1 8-35-15,-2 11-13 16,5 1-3-16,0-1 0 0,0-9-2 16,0-14 1-16,0-13-7 15,0-15-61-15,0-5-51 16,7-7-52-16,0-7-299 15</inkml:trace>
  <inkml:trace contextRef="#ctx0" brushRef="#br0" timeOffset="162323.2844">8706 7799 260 0,'0'3'251'0,"1"-3"-140"16,17 0-32-16,16 0-53 15,18-5 30-15,17-4-27 16,-4-1-24-16,-4 5-5 16,-8 5-54-1,-11 6-226-15</inkml:trace>
  <inkml:trace contextRef="#ctx0" brushRef="#br0" timeOffset="162874.3159">9506 8066 458 0,'0'9'118'0,"0"-9"-11"15,0 0-42-15,7 0-16 16,15 0-26-16,23 0-4 15,27-6 24-15,16-2-15 16,0-4-22-16,-15 7-4 0,-18 5-4 16,-19 0-131-16,-15 12-425 15</inkml:trace>
  <inkml:trace contextRef="#ctx0" brushRef="#br0" timeOffset="166141.5028">11164 7713 158 0,'5'-23'119'0,"0"5"48"16,-3 4-25-16,-2 9-57 15,0 5-40-15,-2 5-22 16,-20 25-8-16,-9 20 27 15,-8 23 20-15,0 22-12 16,8 14-11-16,12 9-8 16,12-4-7-16,7-7-14 15,19-12-5-15,8-15-3 16,-1-18-2-16,0-16 0 15,-6-17 1-15,-7-13-5 16,-2-8-42-16,-4-8-74 16,0 0-70-16,2 0-400 15</inkml:trace>
  <inkml:trace contextRef="#ctx0" brushRef="#br0" timeOffset="167100.5576">11548 7998 126 0,'-5'0'139'15,"4"0"-20"-15,-4 0-18 16,3 0-40-16,0 0-13 15,2 0-11-15,0 0 5 16,0 0 1-16,0 0-4 16,0 0-4-16,0 0-7 15,0-3-6-15,0-1-7 0,8-4-7 16,4-1-10-16,15-11 6 15,10-2-2-15,4 1-4 16,-4 9 3-16,-8 10-2 16,-8 2-2-16,-11 10-5 15,-7 17 1-15,-3 6 5 16,-6 6 4-16,-18 0 1 15,-4 4 3-15,-5 5 0 16,0-2-2-16,-2 5 0 16,8 2-2-16,8 0-4 15,9-9 3-15,10-7-2 16,0-7 0-16,0-8 1 15,8-7 1-15,7-7 3 0,5-8 4 16,6 0 16 0,4-13-1-16,-3-11-11 0,-8-1-5 15,-8-2-4-15,-11-1 3 16,0-4 0-16,-17-6-2 15,-10-6-3-15,-3-6-3 16,-1-2 2-16,8 5-1 16,7 4-17-16,9 16-31 15,7 14-42-15,0 13-115 0,5 0-261 16</inkml:trace>
  <inkml:trace contextRef="#ctx0" brushRef="#br0" timeOffset="167884.6025">12101 7990 248 0,'-9'0'145'0,"5"-4"-20"16,4 1-36-16,0-2-26 15,5-1-11-15,10-4-27 16,5 2-18-16,10 6-4 16,1 2 1-16,-2 0-3 0,-5 8 3 15,-10 9-3-15,-5 2-2 16,-9 5 2-16,0 8 3 15,-16 6 6 1,-12 12 18-16,-7 3 8 0,-3-3-7 16,4 0-8-1,6-11-5-15,13-7-3 0,9-13 1 16,6-7-3-16,0-4-3 15,0-4-1-15,8-1 1 16,5-3 0-16,9 0-1 16,6 0 1-16,4-4-1 15,4-7-19-15,-2 4-61 16,0 2-87-16,-4 4-210 15</inkml:trace>
  <inkml:trace contextRef="#ctx0" brushRef="#br0" timeOffset="168233.6224">12663 8084 255 0,'0'0'234'0,"-5"2"-118"0,-11 19-66 16,-6 8 10-16,-8 11 2 16,-4 0-23-16,5-2-23 15,4-1-12-15,8-8-4 16,3-9 0-16,2-3 0 15,4-9-34-15,2-4-83 16,2-4-82-16,4 0-218 16</inkml:trace>
  <inkml:trace contextRef="#ctx0" brushRef="#br0" timeOffset="168384.6311">12492 8158 340 0,'0'15'152'0,"8"11"-11"0,2 0-66 15,7 3-24-15,1 2-26 16,4-5-12-16,4-1-7 15,1-1-19 1,0-6-116-16,0-3-153 0</inkml:trace>
  <inkml:trace contextRef="#ctx0" brushRef="#br0" timeOffset="168722.6504">12934 7983 447 0,'0'-29'203'0,"14"3"-118"0,2 6-28 16,-2 9-27-1,0 6-18-15,5 5-7 0,5 0-7 16,1 8 0-16,-3 15 1 15,-10 5-4-15,-10 4-1 16,-2 7 2-16,-20 0 4 16,-11-1 1-16,-6-6 11 15,2-10-12-15,9-7 8 16,11-8-4-16,8-7-1 0,6 0 6 15,1-7 5 1,0-14-12-16,0-10-21 16,6-7-33-16,12-5-45 15,10 6-106-15</inkml:trace>
  <inkml:trace contextRef="#ctx0" brushRef="#br0" timeOffset="168870.6589">13090 7967 184 0,'6'25'154'0,"1"3"-13"16,-3 8-15-16,-4 3-38 15,1-1-20-15,-1-1-4 16,0 0-37-16,0-4-14 15,0 3-8-15,0-5-3 16,0-9 0-16,0 0-29 16,0-5-121-16,1-7-184 15</inkml:trace>
  <inkml:trace contextRef="#ctx0" brushRef="#br0" timeOffset="169059.6697">13271 8276 627 0,'0'0'198'16,"2"0"-123"-16,-2 0-61 16,0 1-15-16,2 11-3 15,-2 5 2-15,0 0-20 16,1 2-114-16,2-1-127 15</inkml:trace>
  <inkml:trace contextRef="#ctx0" brushRef="#br0" timeOffset="169509.6954">13547 7940 533 0,'12'-21'139'0,"1"4"-35"16,-1 4-38-16,0 6-21 15,3 2-25-15,6-1-13 16,-1 3-3-16,1 3-3 16,-1 0 1-16,-6 6-3 15,-4 12-3-15,-7 9-4 16,-3 7 4-16,-16 5 7 0,-14 4 4 15,-3 3 1 1,-4 2 1-16,4-2-2 0,7-3-5 16,4-4 0-1,7-3-2-15,8-9 0 0,7-4 0 16,0-6 0-16,6-8-1 15,11-2 6-15,4-5 8 16,5-2 13-16,5-6-8 16,1-17-12-16,-4-4-3 15,-10-2 0-15,-7-4-1 16,-11 1 1-16,-2 1-7 0,-21-5-4 15,-4-5-6 1,-5-1-1-16,6 5-7 16,8 9-16-16,10 11-47 15,6 11-71-15,2 6-209 16</inkml:trace>
  <inkml:trace contextRef="#ctx0" brushRef="#br0" timeOffset="170192.7345">14014 8173 284 0,'2'-29'216'0,"-2"9"-102"16,0 11-27-16,0 6-19 15,0 3-14-15,0 0-26 16,0 0-20-16,0 0-11 16,0 4 6-16,0 4 2 15,-2-3 6-15,2-1 3 16,-1-1-2-16,1-3-3 15,0 0 5-15,0 0 10 16,0 0-5-16,0-3-2 16,0-1-3-16,3-1-9 0,5-6-6 15,6-3 3-15,0-1-2 16,-1 3-1-16,-6 4 1 15,-4 8 1 1,-3 0 2-16,0 0-5 0,-7 14-4 16,-1 6 7-16,-2-2 3 15,5-1 0-15,2-9-2 16,3-4-1-16,0-2 0 15,0 1-1-15,0 0-4 16,1 6-18-16,4 5-84 16,1-1-98-16</inkml:trace>
  <inkml:trace contextRef="#ctx0" brushRef="#br0" timeOffset="171436.8056">14558 8084 99 0,'-4'-6'108'16,"1"-3"-16"-16,3-6-14 15,3 2-46-15,5 4-21 16,-1 3-11-16,1 2-1 15,-5 0 2-15,0-1 0 0,-2 0 41 16,-1 0 46-16,0 0-21 16,0 1 8-1,-2 1-18-15,-11 2-19 0,-10 1-12 16,-8 6-8-16,-7 20-2 15,-1 10 12-15,3 5 2 16,6 3-5-16,12-5-5 16,8-2-13-16,8-3-4 15,2-2-4-15,0-5 2 16,12-2-3-16,6-6 3 15,7-9-4-15,9-4-10 16,9-6-53-16,5 0-93 0,3 0-337 16</inkml:trace>
  <inkml:trace contextRef="#ctx0" brushRef="#br0" timeOffset="171734.8227">14769 8257 559 0,'0'-60'154'0,"0"-4"-58"15,12 3-32-15,4 11-38 16,0 14-17-16,0 14-8 16,0 18-8-16,1 4 1 15,-3 10 1-15,-1 19 1 0,-9 12-1 16,-4 5 3-16,0 4 0 15,-16-4 6 1,-1-9 1-16,-1-3 1 16,7-13 0-16,1-9-1 0,6-9-2 15,1-3 2-15,-1 0 3 16,1-3 5-1,-1-9-17-15,3-8-64 0,1 3-86 16,1-6-203-16</inkml:trace>
  <inkml:trace contextRef="#ctx0" brushRef="#br0" timeOffset="172116.8445">15275 7940 299 0,'-20'-8'288'0,"-1"4"-188"16,-5 4-27-16,-2 0-33 15,-3 7-26-15,5 15-7 16,5 7-3-16,13 5-8 15,8 0 1-15,6 2 3 16,18 4 4-16,9-5-3 16,0-5 4-16,-1 1-2 15,-6-3 1-15,-7 1-2 16,-7-5-1-16,-12-3 1 15,0-2 2-15,0-5 3 16,-16-4 19-16,-2-3 11 0,0-4-9 16,-4-3-12-16,-1 0-10 15,3-3-2-15,0-10-2 16,9-3-19-16,4 4-69 15,7 3-77-15,0 4-416 16</inkml:trace>
  <inkml:trace contextRef="#ctx0" brushRef="#br0" timeOffset="173763.9387">15747 7882 165 0,'15'-32'118'16,"-7"18"17"-16,-6 2-25 15,-2 5-17-15,0 3-36 16,-7 4-17-16,-4 0-7 0,-12 9-16 16,-4 22-12-1,-3 15 30-15,2 15 15 16,6 1-24-16,8 3-6 15,7-4-9-15,3-7-2 0,4-11-9 16,0-6 0-16,13-11 0 16,1-8-2-16,6-8 1 15,2-10 4-15,6 0 4 16,0-16 0-16,2-11 1 15,-8-5-7-15,-11 2 2 16,-7 0-2-16,-4 2-4 16,-7 2-1-16,-10 5-3 15,-3 5-2-15,0 4 0 16,6 2 1-16,2 6-29 15,3 4-26-15,3 0-59 16,1 6-138-16</inkml:trace>
  <inkml:trace contextRef="#ctx0" brushRef="#br0" timeOffset="174124.9594">16020 8237 522 0,'-1'-1'217'16,"1"-1"-93"-16,0 2-58 16,0 0-31-16,0 0-19 15,0 0-13-15,-2 6-5 16,-5 8-3-16,2 8 3 15,-4-1 3-15,7-3-1 16,0-5 0-16,2-9 0 16,0-1-5-16,0-3-28 15,2 0-75-15,12-3-54 0,5-9-230 16</inkml:trace>
  <inkml:trace contextRef="#ctx0" brushRef="#br0" timeOffset="174480.9798">16339 7919 431 0,'0'0'198'15,"-3"0"-107"-15,-11 0-63 16,-8 0-9-16,-8 18-18 15,-6 5 2-15,3 9 0 16,6 3-1-16,14 4-4 0,10-1-2 16,3-6 6-1,11-6-2-15,13-6 9 16,7-3 26-16,8-5 7 15,0-1-12-15,-5 1-11 0,-5-1-4 16,-10 4-4-16,-7 1-3 16,-8 1-6-16,-4 0-6 15,0-2 3-15,-7-4 3 16,-13-1-1-16,-5-4 2 15,-5-4 4-15,-7 0-19 16,0-2-76-16,11 0-48 0,17-7-183 16</inkml:trace>
  <inkml:trace contextRef="#ctx0" brushRef="#br0" timeOffset="174683.9914">16291 7977 537 0,'0'-5'222'0,"5"0"-99"16,16-2-65-16,6 1-38 16,7 1-16-16,3 1-2 15,-4 4-2-15,-6 0 0 16,-3 0-11-16,-6 1-108 15,-7 13-160-15</inkml:trace>
  <inkml:trace contextRef="#ctx0" brushRef="#br0" timeOffset="175013.0102">16915 8113 457 0,'0'0'159'0,"-7"0"-91"16,-14 11-37-16,-9 12-13 16,-7 9 11-16,1 10-8 15,3 2-12 1,2-1-6-16,4-4-2 15,6-8 0-15,3-5-22 0,8-6-76 16,3-9-142-16</inkml:trace>
  <inkml:trace contextRef="#ctx0" brushRef="#br0" timeOffset="175191.0204">16678 8225 517 0,'15'11'168'0,"5"4"-36"16,5 6-46-16,7 1-43 0,0 4-25 15,0 1-12 1,2 4-6-16,-5 3 0 0,-6 7-33 16,-9 2-103-16,-6-3-160 15</inkml:trace>
  <inkml:trace contextRef="#ctx0" brushRef="#br0" timeOffset="176542.0976">17286 8368 357 0,'-18'-19'197'16,"2"-10"-77"-16,7-14-17 15,9-16-34-15,0 6-27 16,12 4-23-16,11-1-14 16,5 8 1-16,1 10-6 15,2 7 1-15,-1 11-2 16,-6 12-1-16,-3 2 1 15,-5 23-3-15,-8 26-5 16,-8 14 9-16,-8 12 2 16,-16-4 5-16,-5-9-4 0,3-9 0 15,2-14-1 1,6-18 0-16,10-7 5 0,1-11 7 15,4-3 20-15,-4-4-3 16,-4-16-18-16,0-5-10 16,0-8-3-16,3-3-18 15,3-1-50-15,5 8-87 16,12 11-376-16</inkml:trace>
  <inkml:trace contextRef="#ctx0" brushRef="#br0" timeOffset="176774.1109">17682 8329 711 0,'0'0'148'16,"0"0"-69"-16,0 0-43 0,0 0-25 15,0 0-11-15,0 14-3 16,0 4 1-16,0 3 4 16,0-2-2-16,3 4-5 15,1-4-64-15,3-1-96 16,2-4-159-16</inkml:trace>
  <inkml:trace contextRef="#ctx0" brushRef="#br0" timeOffset="177023.1252">17958 7935 554 0,'0'0'214'15,"0"0"-97"-15,0 0-60 16,0 5-36-16,2 19-19 15,2 18-3-15,-3 8 9 16,-1 13 4-16,0-5-3 16,0-3-7-16,0-5-2 15,2-10-2-15,-1-10-1 16,0-4-58-16,4-9-105 15,3-2-131-15</inkml:trace>
  <inkml:trace contextRef="#ctx0" brushRef="#br0" timeOffset="177343.1435">18233 8247 595 0,'0'-77'182'15,"20"-3"-90"-15,2 14-40 16,-3 19-29-16,2 19-9 15,-7 16-3-15,5 12-6 16,3 8-5-16,4 25-2 16,-2 17 2-16,-6 10 1 15,-9 10 0-15,-9-5 2 0,0-3-4 16,-7-15 3-16,-10-8 1 15,-2-17 2-15,-3-8 4 16,-2-11 8-16,-3-3-6 16,1-6-11-16,1-9 0 15,3-8 0-15,6 0 0 16,4-8-16-16,10-4-45 15,2-6-84-15,16 4-278 16</inkml:trace>
  <inkml:trace contextRef="#ctx0" brushRef="#br0" timeOffset="177726.1654">18710 7643 495 0,'6'11'61'16,"22"33"89"-1,11 36 0-15,2-13-78 16,5 5-14-16,-10 14-29 15,-15-6-21-15,-18 5-8 0,-3-13 0 16,-21-11 0 0,-4-13 0-16,-3-12 0 0,0-17 0 15,2-9-4-15,4-3-33 16,4-4-52-16,14-3-120 15,4 0-21-15</inkml:trace>
  <inkml:trace contextRef="#ctx0" brushRef="#br0" timeOffset="178149.1896">19340 8074 363 0,'-7'0'199'0,"4"0"-80"0,3 0-32 15,0 0-25-15,17 1-14 16,20 2-22-16,22-3 5 15,18 0-1-15,4-3-24 16,-8-11-5-16,-12 5-53 16,-12 1-241-16</inkml:trace>
  <inkml:trace contextRef="#ctx0" brushRef="#br0" timeOffset="178763.2247">20145 7515 288 0,'17'-20'210'15,"-3"11"-103"-15,-7 9-39 0,-7 16-56 16,-15 36-6-16,-25 23 45 15,1 18 37-15,12 7-20 16,12-1-28-16,15-2-6 16,7-5-13-16,17-7-9 15,5-9-9-15,1-15-2 16,-2-12-2-16,-10-18 1 15,-2-12-2-15,-7-11-55 16,-1-8-84-16,1 0-37 0</inkml:trace>
  <inkml:trace contextRef="#ctx0" brushRef="#br0" timeOffset="180049.2982">20506 7861 435 0,'0'0'161'15,"0"0"-28"-15,6 0-27 16,17-13-41-16,14-10-36 16,17-5-22-16,4 4-6 0,-1 9 1 15,-12 11-2 1,-13 4 0-16,-11 11-5 15,-15 14 0-15,-6 5 5 0,-16 6-1 16,-15 7 4-16,-9 6 4 16,-3 3-4-16,3 4 0 15,7 3 0-15,13-9-1 16,7-1-2-16,10-15 0 15,3-6-2-15,2-11-1 16,9-9 5-16,-1-6 5 16,1-2 12-16,0 0 6 15,-1-13-4-15,-4-11-16 16,-4-2-5-16,-2-6 0 0,-10-11 0 15,-12-7 0-15,-6-7 0 16,-1 2 0-16,3 3 0 16,7 8-13-16,10 16-27 15,9 17-37-15,2 11-87 16,21 0-168-16</inkml:trace>
  <inkml:trace contextRef="#ctx0" brushRef="#br0" timeOffset="180831.343">21086 7889 405 0,'0'0'174'0,"0"-12"-73"15,3-6-8-15,7 5-43 16,7 3-25-16,0 5-15 16,4 5-6-16,0 0-3 15,-3 22-4-15,-5 10 2 16,-8 8 4-16,-5 2 5 15,-2 1 3-15,-15-1 7 0,-6-1 4 16,-5 2-2 0,-2-3-1-16,0-5-4 15,3-6-3-15,9-4-4 16,12-10 0-16,6-9-1 0,0-3-1 15,10-3 1-15,17 0-7 16,10 0 0-16,13-12 0 16,5-1 0-16,-7 0 0 15,-3 7 0-15,-3 4-113 16,-1 2-239-16</inkml:trace>
  <inkml:trace contextRef="#ctx0" brushRef="#br0" timeOffset="181050.3555">21823 7916 492 0,'0'0'287'0,"-4"0"-192"15,-16 7-69-15,-10 19-24 16,-6 14 2-16,1 8-3 15,3 2 2-15,7-4-2 16,6-9 0-16,5-12-39 16,1-5-79-16,4-9-48 15,3-6-211-15</inkml:trace>
  <inkml:trace contextRef="#ctx0" brushRef="#br0" timeOffset="181198.364">21575 7974 260 0,'4'0'346'0,"5"0"-239"16,3 21-69-16,7 7-9 15,5 10 23-15,5 2-34 16,4-5-12-16,-3-6-1 16,4 0-79-16,-1-5-183 15</inkml:trace>
  <inkml:trace contextRef="#ctx0" brushRef="#br0" timeOffset="181527.3828">22145 7889 598 0,'2'-24'116'0,"20"0"-43"0,-6-1-21 15,4 5-19-15,1 5-25 16,1 8-6-16,1 7-3 15,0 0-3-15,-5 16 2 16,-9 8-4-16,-6 7 0 16,-3 2 2-16,-15 3 8 15,-10-2 2-15,-6-5 3 16,4-7-1-16,6-6 3 15,7-11-6-15,8-5-2 0,5 0 2 16,-1 0 2 0,1-17 1-16,1-8-42 15,0-5-53-15,12-7-75 16,15-3-235-16</inkml:trace>
  <inkml:trace contextRef="#ctx0" brushRef="#br0" timeOffset="181684.3918">22308 7877 221 0,'0'37'187'15,"0"6"-26"-15,0 3-33 16,3 6-40-16,0 0-22 15,2-6-26-15,-2-2-21 16,-1-8-12-16,-2-5-6 16,0-9 1-16,0-7-1 15,0-8-40-15,0-1-96 16,5-5-115-16</inkml:trace>
  <inkml:trace contextRef="#ctx0" brushRef="#br0" timeOffset="181867.4022">22538 8159 636 0,'0'0'175'0,"0"0"-111"15,0 0-53-15,5 0-13 16,0 2 2-16,1 9-9 15,-1 2-129-15,2-3-174 16</inkml:trace>
  <inkml:trace contextRef="#ctx0" brushRef="#br0" timeOffset="182322.4283">22774 7841 595 0,'27'-20'82'15,"5"1"-14"-15,2 5-19 16,-6 5-29-16,-4 5-3 16,-6 4-1-16,-5 0-5 15,-6 7-7-15,-3 13 0 16,-4 7-10-16,-5 7 11 0,-13 5 6 15,-2 4 13-15,0-2 1 16,0 2-12 0,4 3-3-16,-1 1-5 15,3-7-1-15,5-3-3 0,3-10-1 16,5-5 1-16,1-8 0 15,0-4-2-15,0-6-1 16,7-4-2-16,7 0 6 16,4-2 7-16,0-15-1 15,1-1-2-15,-7-7 0 16,-4-7 5-16,-7-9 3 15,-1-7-3-15,-4 2-8 0,-12-1-3 16,-5 11-5 0,4 7 0-16,3 8-22 15,3 12-31-15,1 6-64 16,4 3-71-16,3 0-250 0</inkml:trace>
  <inkml:trace contextRef="#ctx0" brushRef="#br0" timeOffset="182852.4586">23471 7994 188 0,'14'-20'130'15,"-1"12"31"-15,-8 4-41 0,-5 2-10 16,0 2-38-16,-8 0-53 16,-19 18-14-16,-9 16 13 15,-4 5 41-15,1 5-20 16,10-6-27-16,5-6-8 15,1-4-3-15,6-3 0 16,1-6-1-16,3-3-10 16,4-5-55-16,1-3-55 15,8-8-52-15,0 0-163 16</inkml:trace>
  <inkml:trace contextRef="#ctx0" brushRef="#br0" timeOffset="183006.4674">23306 8022 453 0,'0'0'118'0,"2"5"-36"15,14 13-11-15,5 7 2 16,7 4-28-16,3 1-26 16,-4-2-14-16,-2-3-17 15,-6 0-144-15,1-1-219 16</inkml:trace>
  <inkml:trace contextRef="#ctx0" brushRef="#br0" timeOffset="183349.487">23829 7902 555 0,'-5'-3'132'16,"-10"1"-62"-16,-4 2-46 15,-2 0-12-15,-1 10-10 16,5 11 0-16,6 2 0 15,7 0 0-15,4 1-3 16,0 1 1-16,3 7 2 16,12 1 0-16,3 1 2 15,-2-3 1-15,-4-2-2 16,-7-6-3-16,-5 0 0 15,0-6-2-15,0-1 3 16,-10-3 2-16,3-7 11 0,-4-3 16 16,2-1-1-16,-5-2-12 15,0 0-7-15,1-2-6 16,2-7-9-16,4-1-96 15,7-4-55-15,0-3-376 16</inkml:trace>
  <inkml:trace contextRef="#ctx0" brushRef="#br0" timeOffset="183565.4994">23978 8003 597 0,'0'0'226'0,"0"0"-133"0,0 0-54 15,0 7-30-15,3 15-12 16,0 4 2-16,0 13 3 16,-2-7 0-16,-1-5-5 15,0-6-32-15,0-3-72 16,0-2-68-16,0-6-273 15</inkml:trace>
  <inkml:trace contextRef="#ctx0" brushRef="#br0" timeOffset="183716.508">23975 7771 485 0,'0'0'142'16,"0"0"-113"-16,7 11-47 15,9 17-1-15,7 8 25 0,-2 5-66 16,1 3-320-16</inkml:trace>
  <inkml:trace contextRef="#ctx0" brushRef="#br0" timeOffset="184100.53">24143 8133 453 0,'0'0'181'15,"0"0"-122"-15,0 3-42 16,0 9-13-16,0 3 5 15,0-1 5-15,0 2 2 0,0-7-7 16,0-4-2-16,0-5 1 16,0 0 31-16,0 0 29 15,0-8-15-15,0-9-16 16,0-7-26-16,0-10-8 15,11-4-1-15,5-6-5 16,-2 8 0-16,2 10-2 16,-8 13 3-16,0 9 2 15,-1 4-1-15,2 11-7 16,1 21 0-16,-2 7 7 15,-1 4 0-15,-3-1 1 16,0-9 3-16,-2-7-2 0,2-7-3 16,-2-6-25-1,2-6-64-15,3 1-51 0,1-4-150 16</inkml:trace>
  <inkml:trace contextRef="#ctx0" brushRef="#br0" timeOffset="184496.5526">24597 7797 444 0,'0'-7'268'15,"0"7"-151"-15,-5 0-49 0,0 0-41 16,-8 3-26-16,-1 17-2 15,-3 12 1-15,0 8 0 16,0 7 5 0,4 7-2-16,2-5 3 0,1-1-3 15,4-7-1-15,3-8-1 16,3-11-1-16,0-8-1 15,3-8-2-15,13-1 1 16,11-5 6-16,9 0 5 16,1-5-10-16,-4-9-19 15,-11-1 2-15,-11 6 14 16,-11 1 7-16,0-6 3 0,-16-6-9 15,-4-2 1-15,-7-3 2 16,2 5 4 0,5 3-2-16,7 5 0 15,9 4-3-15,4 5-13 0,0 3-89 16,0 0-115-16</inkml:trace>
  <inkml:trace contextRef="#ctx0" brushRef="#br0" timeOffset="184740.5666">24812 8151 141 0,'-5'-4'529'15,"5"4"-392"-15,0 0-67 0,0 0-35 16,0 0-32-16,0 0-8 16,0 3-1-16,0 4 3 15,0-1-7-15,1 3-73 16,0-2-78-16,4-1-144 16</inkml:trace>
  <inkml:trace contextRef="#ctx0" brushRef="#br0" timeOffset="185077.5858">25067 7861 481 0,'0'-1'199'0,"0"1"-92"15,-2 0-69-15,-12 0-43 16,-6 3 0-16,-5 9 18 16,0 7-8-16,6 3-3 15,8 2 2-15,8-2-1 16,3-1-1-16,0-1 2 15,10 4-3-15,10 3 5 16,4 3 1-16,-4-1-1 16,-2-6-3-16,-7-2-1 15,-7-8-2-15,-4 2-1 16,0-6 0-16,-15-4-4 15,-6-2 4-15,-6-3 8 0,2 0-3 16,8 0-5-16,4-3-45 16,8-10-36-1,5-1-76-15,0-7-298 16</inkml:trace>
  <inkml:trace contextRef="#ctx0" brushRef="#br0" timeOffset="185272.597">25003 7885 526 0,'0'0'215'0,"3"0"-98"16,12-3-64-16,4 3-40 0,5-3-11 15,2 3-3 1,-1 0-2-16,-2 0-40 15,-7 0-79-15,-3 0-59 16,-7 3-158-16</inkml:trace>
  <inkml:trace contextRef="#ctx0" brushRef="#br0" timeOffset="185636.6178">25192 7478 308 0,'-6'-20'111'15,"4"8"-9"-15,-1 7-29 16,3 5-17-16,0 0-13 15,0 9-21-15,7 24-34 16,7 19 36-16,5 19 66 16,1 9-21-16,-1 9-17 15,-6-1-19-15,-11 9-18 16,-2-2-6-16,-11 3-3 15,-8-8-2-15,-5-13 0 16,-2-19 0-16,8-18-3 16,0-15 0-16,6-15-1 15,-3-10-8-15,-2 0-46 0,-3 0-114 16,3-6-306-16</inkml:trace>
  <inkml:trace contextRef="#ctx0" brushRef="#br0" timeOffset="187188.7066">6301 10303 241 0,'-35'2'305'0,"-5"-2"-193"15,4-14 3-15,10-24-29 16,6-20-36-16,1-2-27 15,6-12-3-15,11-11-11 16,2-5-10-16,29 6 0 16,12 15-5-16,14 18 10 15,6 24-7-15,-1 25 6 16,-2 13-5-16,-11 41 0 15,-17 23 0-15,-13 13 0 0,-17 7 3 16,-12-4 0-16,-18-10 5 16,-8-15 3-16,0-20 3 15,4-17 0-15,8-14 3 16,7-14 3-16,2-3-18 15,1 0 0-15,3-20 0 16,-1-6 0-16,1-8 0 16,0-7 0-16,8-8-48 15,5 6-100-15,4 2-337 16</inkml:trace>
  <inkml:trace contextRef="#ctx0" brushRef="#br0" timeOffset="187538.7266">6767 9986 322 0,'0'0'222'16,"0"0"-81"-16,5 0-32 15,15-9-58-15,20-5-36 16,18 2-11-16,13 3-3 0,2 9-1 15,-10 0-2-15,-10 12-83 16,-9 8-183-16</inkml:trace>
  <inkml:trace contextRef="#ctx0" brushRef="#br0" timeOffset="187736.7379">6808 10222 646 0,'3'0'216'15,"28"0"-113"-15,17-9-58 16,10-2-38-16,10 2-4 16,-7 9-4-1,-10 0-6-15,-7 17-100 0,-4 7-262 16</inkml:trace>
  <inkml:trace contextRef="#ctx0" brushRef="#br0" timeOffset="188454.779">7891 9683 448 0,'0'-2'135'15,"0"2"-86"-15,0 23-35 16,0 18 6-16,0 20 56 15,-3 12-12-15,-3 5-21 16,3 0-21-16,1-3-12 16,2-9-6-16,0-7-2 15,0-13 2-15,0-8-4 16,0-12-33-16,0-9-76 15,0-10-104-15</inkml:trace>
  <inkml:trace contextRef="#ctx0" brushRef="#br0" timeOffset="188647.79">7871 9701 567 0,'33'-12'100'16,"19"-4"-72"-16,7-1-6 15,2 4-15-15,-3 5-5 16,-9 7-1-16,-3 1-24 0,-7 6-142 16</inkml:trace>
  <inkml:trace contextRef="#ctx0" brushRef="#br0" timeOffset="188831.8006">7905 10009 516 0,'0'0'166'16,"23"0"-55"-16,8 0-71 16,11-5-25-16,6-2-12 0,-1 4-2 15,1 3-15 1,-4 0-187-16</inkml:trace>
  <inkml:trace contextRef="#ctx0" brushRef="#br0" timeOffset="189094.8156">8487 10001 663 0,'0'0'98'0,"0"10"-78"15,0 24-29 1,0 14 14-16,0 12 7 16,0 1-4-16,0-4-5 15,0-5-1-15,0-10-1 0,0-10 0 16,0-11-2-16,0-10-37 15,0-10-74-15,2-1-89 16</inkml:trace>
  <inkml:trace contextRef="#ctx0" brushRef="#br0" timeOffset="189280.8263">8363 9981 608 0,'0'-3'168'0,"20"-6"-57"0,18-2-71 15,23-3-25 1,11 2-13-16,5 6 2 0,-13 6-5 16,-7 10-82-16,-8 11-194 15</inkml:trace>
  <inkml:trace contextRef="#ctx0" brushRef="#br0" timeOffset="190492.8956">9410 10103 237 0,'-32'18'172'16,"10"0"-61"-16,9-7-16 15,9-9-17-15,4-2-15 16,16 0-10-16,27 0-2 0,22 0 1 16,15-2-16-16,2-6-27 15,-12 1-4-15,-17 3-4 16,-14 4-7-16,-7 0-152 15,-7 4-404-15</inkml:trace>
  <inkml:trace contextRef="#ctx0" brushRef="#br0" timeOffset="192160.991">10576 9804 250 0,'-15'-6'110'0,"0"-1"-31"16,4 5-3-16,3 0-20 15,3 2-7-15,2 0-7 16,-2 0-10-16,1 0-11 15,-2 0-5-15,4 0 9 16,2 0-3-16,0 0-1 16,0 0-11-16,20 0-10 0,20 0-4 15,19 0 24-15,11 0-6 16,0-5-6-1,-10-5-4-15,-15 0-2 16,-14 4 0-16,-11 5-1 16,-8 1-1-16,-6 0-3 0,-3 6 0 15,-3 15 0-15,0 14 3 16,-11 10 4-16,-16 15 6 15,-5 7 6-15,-2 5 3 16,4-2-9-16,11-3-5 16,10-9-1-16,9-5 13 15,0-9-11-15,0-8-2 16,3-7-2-16,4-9-2 15,0-4 2-15,-1-6-1 16,3-4-7-16,4-3-62 16,9-3-86-16,12 0-103 15</inkml:trace>
  <inkml:trace contextRef="#ctx0" brushRef="#br0" timeOffset="192511.011">11277 10023 493 0,'0'-41'146'0,"16"-10"-68"0,7-2-18 16,3 7-33-1,1 10-21-15,-1 14-5 0,0 13-1 16,-5 9 0-16,-5 4-4 16,-3 25-5-16,-9 6-4 15,-4 8 9-15,-13 0 3 16,-11-1 9-16,-3-9 0 15,2-8-1-15,0-6-2 16,5-11-2-16,3-5 2 16,2-3-3-16,6-2 5 15,3-19-11-15,4-8-23 16,2-10-20-16,9-7-38 15,17-1-157-15</inkml:trace>
  <inkml:trace contextRef="#ctx0" brushRef="#br0" timeOffset="192655.0192">11456 9928 269 0,'6'58'170'0,"-4"1"-54"0,2-5-47 15,1-11-14-15,0-9-20 16,4-5-14-16,0-7-6 16,-2-5-10-16,-2-5-1 15,0-3 0-15,-4-1-13 16,6 1-140-16</inkml:trace>
  <inkml:trace contextRef="#ctx0" brushRef="#br0" timeOffset="192871.0316">11808 10160 683 0,'0'6'125'0,"0"-4"-50"16,-1 1-58-16,1 2-22 15,0 0 1-15,0 2 5 16,0 1-8-16,0 1-72 16,13-4-122-16,8-5-327 15</inkml:trace>
  <inkml:trace contextRef="#ctx0" brushRef="#br0" timeOffset="193285.0553">12217 9606 578 0,'20'-23'117'0,"-7"9"-14"16,-8 9-38-16,-4 5-48 16,0 17-31-16,-1 16 6 15,0 11 12-15,-3 9 1 16,-19 7 7-16,-9 5 6 15,-5 4 1-15,-8-2-6 16,2-3-6-16,9-11-3 16,11-7-3-16,14-15 0 15,8-7-1-15,0-7-2 16,9-2 3-16,16-1 6 0,8-2 6 15,8-4 4-15,2-7-12 16,3-1-2-16,-3 0-1 16,-7-12 0-16,-15-3 0 15,-10-2-4-15,-11-3-2 16,0-3 4-16,-19-8-5 15,-17-10-1-15,-10-7 1 16,-1-5 2-16,9-4 5 16,8 3-1-16,15 8-19 15,10 10-26-15,5 13-39 16,13 7-89-16,12 8-331 15</inkml:trace>
  <inkml:trace contextRef="#ctx0" brushRef="#br0" timeOffset="193828.0863">12083 9786 157 0,'-14'-10'105'0,"5"-1"1"16,4 1-25-16,5 3-2 0,0 1-9 15,0-8-8-15,11-3-4 16,6-5-23-16,5-3-16 15,1 0-1-15,-2 1-1 16,-2 2-9-16,-3 7-6 16,-6 5-1-16,-3 4 0 15,3 6-22-15,2 6-117 16,5 18-180-16</inkml:trace>
  <inkml:trace contextRef="#ctx0" brushRef="#br0" timeOffset="194395.1188">12631 9664 422 0,'0'-18'162'15,"-2"13"-53"-15,2 5-28 16,0 0-38-16,-1 0-28 16,-4 26-12-16,-5 13 3 0,0 12 11 15,0 9 11-15,3-1-5 16,4-6-13-1,3-4-3-15,0-8-2 16,5-8-4-16,8-10 2 0,0-6-1 16,6-8 1-16,0-4 3 15,8-5-1-15,7-2 1 16,0-16-3-16,-2-10-32 15,1 1-66-15,-4-3-84 16</inkml:trace>
  <inkml:trace contextRef="#ctx0" brushRef="#br0" timeOffset="194619.1316">12895 9774 616 0,'-6'20'90'0,"-4"11"-1"16,-4 20-10-16,-1 10-37 15,6 8-10-15,2 2-17 16,7-1-7-16,0-7-2 16,0-8-4-16,10-9-1 15,1-8 0-15,3-8-3 16,-3-10-6-16,2-4-105 15,2-8-138-15</inkml:trace>
  <inkml:trace contextRef="#ctx0" brushRef="#br0" timeOffset="194853.145">13235 10166 594 0,'0'0'202'15,"13"0"-96"-15,17 0-49 16,13 0-30-16,12 0-11 16,0-2-10-16,1 2-3 15,-5 0-2-15,-10-3-3 16,-3 2-48-16,-5-3-168 15</inkml:trace>
  <inkml:trace contextRef="#ctx0" brushRef="#br0" timeOffset="195649.1905">14068 10053 169 0,'2'-35'199'16,"3"-15"-79"-16,8-16-28 0,11-17-42 15,17 29-18-15,-5 10-15 16,7 10-11-16,-3 16-1 16,-4 18-2-16,-9 1-1 15,-7 31 3-15,-10 13-2 16,-10 6-2-1,-7 0 13-15,-20-3 12 0,-7-5 18 16,-4-8-14-16,3-10-15 16,7-10-7-16,7-7-2 15,4-8-3-15,3 0 5 16,2-12-4-16,3-12-39 15,0-5-49-15,9-3-42 16,0-2-296-16</inkml:trace>
  <inkml:trace contextRef="#ctx0" brushRef="#br0" timeOffset="195867.203">14338 9757 391 0,'0'39'153'0,"0"12"2"15,0 9-32-15,0 7-47 16,0-1-36-16,0-2-9 15,2-4-13-15,6-8-11 16,-3-6-4-16,-2-7-1 16,-1-6 0-16,-2-5-4 0,0-5-27 15,-2-3-52-15,-1-7-60 16,3-7-85-1</inkml:trace>
  <inkml:trace contextRef="#ctx0" brushRef="#br0" timeOffset="196323.2291">14648 10206 552 0,'-3'-7'124'16,"3"-19"-1"-16,0-19-49 15,0-4-32-15,13-7-23 16,7-4-11-16,2 7-4 16,8 16-10-16,0 15 7 15,4 15-4-15,3 7 2 16,-3 17 0-16,-6 24-3 15,-8 13-1-15,-11 8 3 16,-9 6 3-16,-2-2 3 16,-21-5 8-16,-6-6 9 15,-3-14 3-15,3-10-5 16,3-9-2-16,1-12-17 0,7-8 0 15,3-2 0 1,2 0 0-16,2-11 0 0,4-9 0 16,0-7 0-16,6-12 0 15,1-6-20-15,10-1-165 16,19 7-603-16</inkml:trace>
  <inkml:trace contextRef="#ctx0" brushRef="#br0" timeOffset="196535.2412">15113 10260 523 0,'0'8'128'15,"0"-6"-34"-15,0 4-45 16,0 0-20-1,0 4-10-15,0 1-10 0,0 0-5 16,0 1-1-16,0-1 0 16,0 0-67-16,10-4-172 15</inkml:trace>
  <inkml:trace contextRef="#ctx0" brushRef="#br0" timeOffset="196907.2625">15479 9856 604 0,'0'-33'97'0,"8"-9"-3"16,12 4-50-16,6 2-24 15,1 7-12-15,2 7-8 16,3 13-3-16,-2 9 3 16,-5 0-2-16,-4 25-1 15,-4 9-2-15,-10 5 4 16,-7 3 1-16,-1 2-1 15,-22-4 2-15,-9-4 5 16,-7-7 1-16,-2-7 2 16,4-6-3-16,6-7-5 15,10-3 1-15,7-6-1 0,11 0 0 16,3-2-5-16,0-20-4 15,10-14-27-15,17-8-53 16,8-6-123-16,6 1-282 16</inkml:trace>
  <inkml:trace contextRef="#ctx0" brushRef="#br0" timeOffset="197067.2716">15692 9769 304 0,'0'41'180'0,"0"10"-14"16,0 10-56-16,0 3-25 16,0 2-32-16,0-8-27 15,0-7-13-15,0-7-8 16,0-10-3-16,0-5 2 15,0-8-1-15,-3-5-20 16,1-1-85-16,2 2-82 0,0 1-410 16</inkml:trace>
  <inkml:trace contextRef="#ctx0" brushRef="#br0" timeOffset="197972.3234">15979 9864 270 0,'0'0'188'0,"0"0"-57"15,0-2-43-15,0 0-12 0,0-2-18 16,0-2-15-1,10-2-6-15,4-7-16 16,7-1-11-16,8-1-6 16,6 7-3-16,-1 5 1 0,-3 5 0 15,-5 0 0-15,-6 0 0 16,-4 0 2-1,-7 2 1-15,-2-2 3 0,-7 0 5 16,2 0 6-16,-1 0 3 16,-1 0-5-16,0 0-17 15,0 0 0-15,0 0 0 16,0 0 0-16,0 0 0 15,0 1 0-15,0-1 0 16,0 0 0-16,0 0 0 16,0 2 0-16,0-2 0 15,0 0 0-15,0 0 0 16,0 0 0-16,0 0 0 0,0 0 0 15,0 0 0-15,0 0 0 16,0 0 0-16,4 0 0 16,5 0 0-16,0 0 0 15,3 0 0-15,-1 0 0 16,-2 0 0-1,-3 0 0-15,-3 0 0 0,0-2 0 16,-1 1 0-16,-2 1 0 16,2 0 0-16,-2 0 0 15,0 0 0-15,0 0 0 16,0 0 0-16,0 0 0 15,0 0 0-15,0 0-3 16,-2 5 3-16,-5 16-2 0,-2 12 3 16,-1 17 0-16,-9 16 2 15,0 6-3-15,-1 6 0 16,-1 6 0-1,-3 2 0-15,-6-2 0 0,-1-9 0 16,0-13 0-16,12-20 0 16,8-13 0-16,6-12 0 15,5-11 0-15,0-6 0 16,0 0 0-16,0 0-80 15,0-21-326-15</inkml:trace>
  <inkml:trace contextRef="#ctx0" brushRef="#br0" timeOffset="200165.4488">6052 11808 218 0,'14'-57'102'0,"0"22"26"16,2 9-30-16,-4 12-26 16,-8 13-18-16,0 1-5 15,1 12-39-15,1 23 0 16,-5 11 37-16,-1 15 1 15,-5 3-9-15,-9 2-8 16,1-3-12-16,1 1-13 16,3 0-2-16,3-6-1 0,3-6 1 15,3-12-2-15,0-15-5 16,0-10-28-16,11-7-60 15,8-8-48-15,0 0-91 16</inkml:trace>
  <inkml:trace contextRef="#ctx0" brushRef="#br0" timeOffset="200354.4596">6105 11658 337 0,'5'-3'161'16,"34"-8"-80"-16,20-4-10 0,13-6-25 15,9-1-21-15,2 3-19 16,-9 12-4-16,-9 7-3 16,-12 6-72-16,-12 17-194 15</inkml:trace>
  <inkml:trace contextRef="#ctx0" brushRef="#br0" timeOffset="200553.471">6220 11968 526 0,'3'0'160'16,"24"0"-74"-16,10 0-58 15,9-3-21-15,13 0-4 16,3 3-3-16,-1 0-22 15,-1 0-170-15</inkml:trace>
  <inkml:trace contextRef="#ctx0" brushRef="#br0" timeOffset="200795.4849">6856 12041 594 0,'-3'14'96'15,"1"11"-13"-15,-3 11-6 0,1 12-36 16,4 1-20-16,0 0-12 16,0 1-6-16,3-4-3 15,1-7 1-15,0-7-2 16,-3-8-43-16,3-9-76 15,1-4-46-15,2-9-316 16</inkml:trace>
  <inkml:trace contextRef="#ctx0" brushRef="#br0" timeOffset="200963.4945">6714 11973 520 0,'19'-9'175'0,"22"-1"-81"16,15 2-49-16,4 4-25 15,1 4-15-15,-7 0-3 16,-3 5-22-16,-6 13-152 16</inkml:trace>
  <inkml:trace contextRef="#ctx0" brushRef="#br0" timeOffset="201281.5127">7418 12092 310 0,'2'0'186'0,"29"-5"-84"16,19-4-13-16,13 0-49 0,15 1-28 15,-5 6-6-15,-5 2-4 16,-9 7-39-16,-14 15-178 16</inkml:trace>
  <inkml:trace contextRef="#ctx0" brushRef="#br0" timeOffset="201466.5232">7502 12400 335 0,'0'0'378'15,"6"0"-235"-15,19 0-67 0,16 0-55 16,13-5-5 0,8-4-11-16,-4-2-4 0,-5 7-11 15,-5 4-145 1,-1 0-221-16</inkml:trace>
  <inkml:trace contextRef="#ctx0" brushRef="#br0" timeOffset="204389.6904">8556 11897 125 0,'-8'-1'113'0,"2"1"12"16,2 0-15-16,1 0-29 16,0-2-18-16,1 1-6 15,2-1-12-15,0 2-10 16,0 0-10-16,0-2-9 15,0 2-5-15,3 0-7 16,11 0-8-16,15-4 0 16,22-4 27-16,19-7-4 15,10-1-9-15,-5-2-6 0,-8 2-1 16,-19 5-1-1,-14 7-3-15,-10 4 1 0,-11 0-2 16,-6 17-7-16,-7 10 5 16,0 7 3-16,-10 7 9 15,-12 5 8-15,-6 2 14 16,1 5-1-16,6-2-8 15,3 2-8-15,6-2-5 16,6-4-4-16,1-1-1 16,3-9-3-16,2-2 0 15,0-11 0-15,0-5 0 16,0-10 0-16,0-5-2 15,0-2-25-15,2-2-67 0,8 0-129 16,9 0-400-16</inkml:trace>
  <inkml:trace contextRef="#ctx0" brushRef="#br0" timeOffset="204756.7114">9255 12041 166 0,'-4'-24'327'16,"4"-5"-220"-16,0 2-29 15,8-8-26-15,13-2-14 0,11-1-28 16,5 9-7 0,1 9-2-16,-3 15-4 0,-8 5 7 15,-4 10-3-15,-12 12 0 16,-7 2 4-16,-4 5 3 15,-18-2 0-15,-14 4 3 16,-7-2 2-16,-2-2-5 16,5-5-1-16,12-10-5 15,10-5-13-15,11-7-80 0,3 0 0 16,7-10-13-16,13-13-264 15</inkml:trace>
  <inkml:trace contextRef="#ctx0" brushRef="#br0" timeOffset="204931.7214">9451 11894 247 0,'5'32'161'0,"2"7"-5"15,0 6-37-15,-1 3-31 16,-2 3-34-16,-1-2-21 16,1-6-12-16,-1-9-14 15,1-2-2-15,-4-10-3 16,1-6 1-16,-1 1-18 0,0 4-93 15,0 7-128 1,3-4-2-16</inkml:trace>
  <inkml:trace contextRef="#ctx0" brushRef="#br0" timeOffset="205110.7317">9723 12214 594 0,'0'-3'205'16,"0"0"-125"-16,0 3-58 15,1 0-20-15,5 0-9 16,5 0-16-16,4 0-73 16,6 5-77-16,1-2-241 15</inkml:trace>
  <inkml:trace contextRef="#ctx0" brushRef="#br0" timeOffset="205544.7565">10125 11730 345 0,'16'-20'284'0,"2"3"-191"16,2 5-23-16,-1 7-36 16,2 5-13-16,0 0-1 15,-2 17-10-15,-5 11-8 16,-7-1-5-16,-4 7 8 15,-3 1-1-15,-14 1 4 16,-13 8 5-16,-11 1 5 0,4 1-5 16,5 0-2-1,9 0-7-15,5 0-2 0,10-7-1 16,5-3-1-16,0-9 2 15,13-8 0-15,8-4 4 16,2-12 4 0,3-1 0-16,2-2-3 0,-2 0 0 15,-5-2-4-15,-7-3-1 16,-10-1-1-16,-4-5 5 15,0-6 2-15,-15-5-4 16,-9-10-6-16,-11-1-1 16,-2-6 2-16,-1 0 1 15,8-3 2-15,8-6-3 0,12-8-13 16,10-5-39-16,8 5-80 15,21 11-148 1</inkml:trace>
  <inkml:trace contextRef="#ctx0" brushRef="#br0" timeOffset="206095.788">10570 11843 313 0,'-12'-13'177'16,"6"8"-59"-1,4 5-30-15,-2 3-60 0,3 26-37 16,0 17 23-16,1 12 29 15,0 4-5 1,0 2-9-16,0-3-12 0,4-8-6 16,0-7-5-16,-1-11-3 15,-2-7-1-15,-1-4-1 16,0-10-11-16,0-2-93 15,0-6-113-15,0-6-303 16</inkml:trace>
  <inkml:trace contextRef="#ctx0" brushRef="#br0" timeOffset="207065.8435">10603 11857 199 0,'-1'-17'91'16,"1"-2"-18"-16,0-1-14 15,0 11-18-15,0-1-11 16,-2 4 5-16,0 3 5 16,1 3 1-16,-1 0-2 15,0 0-13-15,0 2-30 16,-4 13-9-16,-2 7 42 15,-7 9 15-15,1 6 10 16,-2 8-12-16,2 5-14 16,-2 5-4-16,4 7-2 0,4-1-5 15,2-10-6-15,5-5-2 16,-1-10-2-16,2-11-3 15,0-10-3 1,0-7-1-16,0-5 2 0,4-3 4 16,12 0 11-16,12-11 6 15,9-10-2-15,8 2-16 16,-2-2-5-16,3 3 0 15,-6-4 0-15,-6 6 0 16,-6 0 0-16,-7 0-17 16,-3 3-60-16,-4-1-88 15,-5 2-103-15</inkml:trace>
  <inkml:trace contextRef="#ctx0" brushRef="#br0" timeOffset="207397.8625">10895 11787 416 0,'-9'-15'186'15,"5"7"-86"-15,2 5 4 16,1 3-45-16,1 0-35 15,-2 12-21-15,0 23-3 16,0 14 17-16,-2 17 20 16,3 8-5-16,1 5-3 0,0 0-13 15,0-1-16 1,1-1 0-16,5-11 0 0,1-6 0 15,-1-9 0-15,-2-13 0 16,-3-10 0-16,-1-15 0 16,0-9 0-16,0-4 0 15,0 0-32-15,0 0-104 16,2-11-77-16</inkml:trace>
  <inkml:trace contextRef="#ctx0" brushRef="#br0" timeOffset="207911.8919">11366 11957 452 0,'-9'-19'147'0,"4"11"-25"15,5 8-39-15,-2 5-67 16,1 26-13-16,-1 13 14 16,-3 15 20-16,3 2-6 0,0-2-14 15,2-1-9-15,0-5-5 16,0-6-2-16,-2-6 0 15,-3-8-5 1,3-5-45-16,0-5-121 0,-1-6-108 16</inkml:trace>
  <inkml:trace contextRef="#ctx0" brushRef="#br0" timeOffset="208087.902">11214 12172 566 0,'0'-12'160'0,"7"-7"-64"16,18 4-40-1,12-2-46-15,17 1-9 16,9 6-1-16,1 9-1 16,0 1-59-16,-2 15-134 0,3 14-358 15</inkml:trace>
  <inkml:trace contextRef="#ctx0" brushRef="#br0" timeOffset="208396.9196">11866 12080 693 0,'-2'-55'119'16,"2"2"-46"-16,2 3-41 16,16 5-21-16,3 9-10 15,8 9-1-15,2 11-1 16,3 11-1-16,-1 5-2 0,-1 15 3 15,-10 17-3-15,-10 8 1 16,-12 5 0-16,-10-2 3 16,-18-3 3-16,-8-9 3 15,-4-2-2-15,1-11 1 16,5-7 0-16,12-8-2 15,9-3-6-15,8-6-7 16,5-15-19-16,0-6-24 16,15-9-74-16,10-5-62 15,11 2-237-15</inkml:trace>
  <inkml:trace contextRef="#ctx0" brushRef="#br0" timeOffset="208559.929">12086 11882 264 0,'4'29'162'16,"-1"10"-23"-16,-3 9-15 0,0 5-11 15,0 6-39-15,0-1-30 16,0-3-20-16,0 1-7 15,0-9-11-15,2-1-3 16,1-8-1-16,-1-5-1 16,2-9-30-16,2-7-78 15,6-3-90-15,12-8-292 16</inkml:trace>
  <inkml:trace contextRef="#ctx0" brushRef="#br0" timeOffset="208970.9525">12376 12235 588 0,'-8'-48'141'0,"2"-13"-38"16,5-7-43-16,1 6-34 15,5 8-15-15,12 13-3 16,7 12-6-16,3 10-1 15,6 12-1-15,3 7 0 16,0 9 0-16,-7 27-4 16,-9 11 3-16,-11 11 1 15,-9 4 0-15,-9 2 5 0,-14-6-1 16,-7-8 7-1,2-8 3-15,5-17 1 0,5-7-1 16,5-11-6-16,5-7-1 16,1 0 1-16,0-4-6 15,-1-13-2-15,-1-5-3 16,6-10-69-16,3-2-106 15,15 0-371-15</inkml:trace>
  <inkml:trace contextRef="#ctx0" brushRef="#br0" timeOffset="209167.9637">12752 12201 615 0,'0'7'128'15,"0"1"-58"-15,0 2-50 16,0 9-12-16,0 1-2 15,0 1 0-15,0 1-5 16,0-1-1-16,0-4-34 16,4-2-108-16,11-5-211 15</inkml:trace>
  <inkml:trace contextRef="#ctx0" brushRef="#br0" timeOffset="209505.9831">13059 11823 650 0,'4'-31'111'0,"15"-5"-44"15,6 2-22-15,-1 5-20 16,5 11-19-16,0 7-3 15,-1 11-4-15,-2 3-1 16,-6 20 2-16,-8 20-5 16,-11 6-2-16,-1 2 4 0,-21-1 5 15,-10-5 3-15,-3-11-1 16,1-7 2-16,4-9-2 15,3-8 1 1,6-6-1-16,4-4 1 16,2 0-2-16,3-3-1 0,6-15-33 15,5-10-69-15,6-12-53 16,21-12-218-16</inkml:trace>
  <inkml:trace contextRef="#ctx0" brushRef="#br0" timeOffset="209688.9935">13286 11762 412 0,'5'27'172'0,"-3"10"-52"15,1 12-11 1,-3 9-46-16,0 6-24 16,0-2-20-16,-3-3-9 15,-1-5-6-15,1-17 0 0,0-11-1 16,2-10-18-16,1-10-76 15,0-3-113-15,10-1-354 16</inkml:trace>
  <inkml:trace contextRef="#ctx0" brushRef="#br0" timeOffset="210209.0233">13586 11676 360 0,'-2'-9'234'0,"2"3"-156"16,0 3 9-16,0 3-48 16,0 0-31-16,0 0-5 15,0 0 0-15,2 0 2 16,8 0 6-16,9 0 17 15,7 0 16-15,2-6-23 16,3 4-6-16,-7-1-4 16,-3 3-4-16,-6 0-4 15,-8 0 0-15,-2 0 0 16,2 0 1-16,0 7-2 15,0 3 0-15,1-2-1 16,1 0 3-16,-4-1-1 16,3-4 1-16,-3 0 10 0,3 1 6 15,0 1-14-15,-4 3-6 16,4 4 0-16,0 5 0 15,-1 3 0-15,-4 6 0 16,-3 0 0-16,0 0 0 16,0 0 0-16,0 5 0 15,0 1 0-15,-3 4 0 16,-5 2 0-16,0 6 0 15,-2 6 0-15,-5 4 0 16,-5 2 0-16,0-6 0 16,8-10 0-16,0-12 0 0,8-11 0 15,4-9-50 1,0-1-166-16,0-5-353 0</inkml:trace>
  <inkml:trace contextRef="#ctx0" brushRef="#br0" timeOffset="210962.0664">6366 13695 146 0,'15'-29'152'0,"-3"9"-21"0,-6 15 23 16,-6 5-40-1,0 0-52-15,0 8-51 0,0 30-14 16,0 16 30-16,0 18 30 16,0 15-15-16,0-7-14 15,-2-2-17-15,2-7-9 16,-3-10 0-16,-1-7 1 15,-1-14-2-15,0-13-16 16,3-13-61-16,2-7-60 16,0-7-57-16,9-7-177 15</inkml:trace>
  <inkml:trace contextRef="#ctx0" brushRef="#br0" timeOffset="211139.0765">6354 13730 536 0,'0'-9'153'0,"9"-5"-49"15,13-6-57-15,15-1-33 16,14-6-10-16,6 8-2 16,8 6-2-16,-6 10 0 15,-1 3-8-15,-3 13-68 16,-7 11-128-16</inkml:trace>
  <inkml:trace contextRef="#ctx0" brushRef="#br0" timeOffset="211379.0902">6621 14176 265 0,'5'-8'54'0,"1"5"-27"16,-4 0-18-16,-2 3-5 16,0 0 2-16,0 0 0 15,0 0 19-15,0 0 4 16,-1-4-31-16,1-4-115 15</inkml:trace>
  <inkml:trace contextRef="#ctx0" brushRef="#br0" timeOffset="211762.1121">6461 14130 248 0,'-9'3'170'0,"4"-3"-66"16,1 0-16-16,3 0-23 16,1 0-6-16,0 0-10 15,0 0-7-15,0 0-9 16,0 0-4-16,5 0-9 15,9 0-5-15,9-11-7 16,11-4 14-16,8-1-16 16,1 4-4-16,-2 10-2 15,0 2-33-15,2 7-146 0,-1 7-191 16</inkml:trace>
  <inkml:trace contextRef="#ctx0" brushRef="#br0" timeOffset="212165.1352">6949 14159 339 0,'0'-20'124'15,"0"3"-29"-15,0 12-15 16,-2 5 5-16,2 0-16 16,0 0-31-16,0 0-15 15,0 12-20-15,4 14-9 16,2 14 14-16,1 8 16 15,0 1 4-15,-3-1-14 16,0-5-9-16,-4-1-3 16,0-8 1-16,0-3 2 15,-2-7-7-15,-3-9-39 16,2-5-80-16,0-5-65 15,3-5-238-15</inkml:trace>
  <inkml:trace contextRef="#ctx0" brushRef="#br0" timeOffset="212355.146">6828 14195 486 0,'0'0'204'15,"0"-2"-82"-15,5-1-55 16,18-3-45-16,14-5-16 15,12-3-1-15,12 1-4 16,0 3-45-16,-2 8-128 0,-2 2-177 16</inkml:trace>
  <inkml:trace contextRef="#ctx0" brushRef="#br0" timeOffset="212762.1693">7651 13958 372 0,'-5'11'143'15,"5"-5"-34"-15,0-6-13 16,0 0-31-16,10 0-33 15,19 0-28-15,14-5 6 16,17-2 4-16,4 2-12 16,-6 5-8-16,-4 0-107 15,-8 19-160-15</inkml:trace>
  <inkml:trace contextRef="#ctx0" brushRef="#br0" timeOffset="212953.1802">7733 14241 695 0,'7'0'144'16,"19"0"-68"-16,4 0-44 15,13-1-21-15,5-3-8 16,7 1-2-16,0 3-4 15,0 0-74-15,2 0-191 0</inkml:trace>
  <inkml:trace contextRef="#ctx0" brushRef="#br0" timeOffset="213794.2283">8682 13706 45 0,'0'-34'253'0,"0"14"-135"15,0 9 9-15,0 11-23 16,0 0-33-16,0 19-61 16,-1 22-6-16,-8 17 53 15,-2 14 20-15,-1 9-27 16,6-11-27-16,6-5-13 15,0-8-6-15,0-7-2 0,3-7-2 16,4-6 2-16,-2-9-1 16,-2-8-6-16,-1-6-69 15,-2-5-98-15,5-5-234 16</inkml:trace>
  <inkml:trace contextRef="#ctx0" brushRef="#br0" timeOffset="214205.2519">8866 13745 38 0,'-3'-7'531'0,"3"-1"-438"16,0 5 1-16,0 3-43 15,10-3-30 1,13 0-14-16,11-2-2 0,8 3-1 16,4 1 0-16,-4 1 0 15,-7-1 0-15,-3-1 0 16,-7 1-2-16,-8 1-1 15,-7 0 0-15,-7 0-1 16,-3 0-4-16,0 7 2 16,-2 7 0-16,-9 12 12 15,-2 9 19-15,-3 7 13 0,1 5-16 16,2 2-9-1,3 1-9-15,5-3-5 16,1 2 1-16,1-5-1 16,-2-5-1-16,3-5-2 0,1-9 1 15,-4-4-1-15,5-11-15 16,0-3-66-16,0-3-120 15,16-4-262-15</inkml:trace>
  <inkml:trace contextRef="#ctx0" brushRef="#br0" timeOffset="214506.2691">9506 13617 625 0,'-5'-8'121'0,"3"5"-15"16,1 3-60-16,1 10-35 15,-3 27-16-15,2 20 14 16,-1 14 12-16,2 10 4 15,0-7-9-15,0-9-3 16,3-2-9-16,3-14-1 16,-1-7 0-16,0-9-2 15,-2-5-1-15,-3-10 1 16,2-6-16-16,-1-3-94 0,6-4-153 15</inkml:trace>
  <inkml:trace contextRef="#ctx0" brushRef="#br0" timeOffset="214952.2946">9858 13851 328 0,'-2'0'155'15,"0"9"-89"-15,2 25-27 16,-3 13 14-16,1 7 4 16,-1 5-10-16,2-6-23 0,-2-5-14 15,3-5-7-15,0-2-1 16,-3-10 2-1,-1-10 1-15,-3-4-8 16,-3-9-49-16,-4-5-30 0,0-3-13 16,1-10-83-16,5-23 12 15,8-16-13-15</inkml:trace>
  <inkml:trace contextRef="#ctx0" brushRef="#br0" timeOffset="215208.3092">9800 13847 181 0,'8'-45'156'0,"-4"24"41"16,2 21-85-16,4 20-92 15,4 27-10-15,8 17 38 16,4 10 8-16,3-2-11 15,8-5-14-15,7-10-4 16,3-5-3-16,-1-10-10 16,-4-9-8-16,-11-10-3 15,-10-15 0-15,-10-8-1 16,-5 0-2-16,-1-24 15 0,0-17-1 15,-5-18-12-15,0-13 2 16,0-10-4-16,-7-8 1 16,-2 1-5-16,3 11-12 15,4 26-13-15,2 26-34 16,0 26-68-16,14 6-26 15,7 28-275-15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2T12:58:19.8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20512 8477 22 0,'4'-12'128'16,"-1"4"-68"-16,1 1 19 16,1-2-24-16,2 4-14 15,-3 0 0-15,-2 3-12 16,1 0 17-16,-3 2-8 0,2-1-9 15,-2 1-8 1,0 0 0-16,0 0-2 16,0 0-10-16,0 0-7 15,0 0-5-15,-2 0-3 0,-2 9 2 16,-5 0 9-1,0 3 2-15,-2 0 5 0,-5-2 5 16,-1-2 8-16,-2 1-5 16,1-2-5-16,2 1-1 15,7-3-5-15,2 3-3 16,-2-3 0-16,1 2-2 15,-2 0 1-15,-2 1 6 16,-1 2 5-16,0-2-6 16,2 0 1-16,-3 1 2 15,-1-3-2-15,1 1-4 16,-1-1-3-16,-1 1-1 15,0 0-3-15,0 2 2 0,0-1-1 16,0 2-1-16,1-4 1 16,-2 2 0-1,3-1-2-15,1 1 1 0,1 0 0 16,3 0 0-16,0-2 0 15,0 1 0-15,1-2 0 16,1 2 0-16,-2 0 0 16,2-3 1-16,-1 2-1 15,3-2 0-15,0-1 0 16,-1-1 0-16,1 1 0 15,0 1 1-15,-5-3 1 16,-2 1-1-16,-12 0 2 16,-11 8-4-16,-12 8 1 15,-6 4-1-15,8 8 1 0,6-3 0 16,9-8 0-16,3 1-1 15,5-8 3-15,5-3 0 16,7-7-1 0,10 0 2-16,0-2 0 0,-5 0 0 15,0 1-2-15,-2 4-2 16,1 0 2-16,-4 2-3 15,3 0 1-15,-4 1-1 16,-3-1 2-16,-4 3-1 16,2 0 3-16,4-1 0 15,5-7-1-15,4-1 1 0,-5 2 0 16,-5 5-2-16,-6 1 0 15,1 2 1-15,6 1-2 16,0-5 2 0,5 0-1-16,-3 0 1 0,0-2 0 15,1 3 2-15,-1-3-1 16,-4 4-3-16,-2 3 2 15,-7 5-1-15,2 2 2 16,1-1-2-16,3-4 5 16,8-4-2-16,2-3 3 15,5-2-4-15,1-2 0 16,0-3 0-16,1 0-2 15,-4 3 0-15,-1-1 1 16,-2 4-1-16,0 0 0 16,-8 3 0-16,0 5 0 0,-7 3 2 15,-1 0 8-15,6-2-5 16,2-3-2-16,1-1-3 15,2-2 2-15,-7 2 0 16,-2 4 0-16,-6 4-1 16,-1 3 0-16,1 0-1 15,-1-1 3-15,3 1-3 16,4 0 2-16,-1-3 1 15,3-2 0-15,0-3 2 16,4-3 0-16,2-2-3 16,3-2-1-16,1 0 1 15,-3 3-2-15,-8 3 0 16,-9 7 0-16,-7 7 1 15,-9 3 6-15,9 0 1 16,4-4-4-16,6-7-3 0,6-2 0 16,2-4 0-16,4-4 0 15,7-3-1-15,4-3 1 16,3-2-1-16,-2 1 2 15,-4 3-4-15,-1 2 1 16,-4 0 2-16,2 1-1 16,-1 2 2-16,1-1-2 15,3 0-2-15,-1-4 4 16,1 0-2-16,2-1-2 15,0 0 4-15,-3 3-2 16,-1 1 0-16,-5 3-2 0,-3 1 1 16,-8 8 1-1,-7 8 1-15,-6 1 1 16,5 6-5-16,4-6 3 0,6-5 1 15,3-3-2-15,2-5 1 16,5-2 0-16,5-3 0 16,2-6 1-16,1-1-2 15,1 0 1-15,-4 3 0 16,-3 2 0-16,-6 4 0 15,0 6 1-15,2-5-1 16,2-2 0-16,2-4 0 16,5-2 2-16,-5 2-2 15,1 0 0-15,0 1 1 0,-1-4-1 16,2 2 1-16,-2 0 0 15,2 1-1-15,-2 1 3 16,2-1-1 0,1-1 1-16,0-2 0 0,4 1-1 15,-1-1 1-15,4-4 1 16,0-1-1-16,0 0-3 15,0 0 0-15,0 0 0 16,0 0 0-16,0-4 0 16,-1-4-11-16,1-4-59 15,8-8-134-15</inkml:trace>
  <inkml:trace contextRef="#ctx0" brushRef="#br0" timeOffset="1936.1107">18061 10340 150 0,'-7'0'148'16,"2"0"-34"-16,4 0-10 15,1 0-37-15,0 0-21 16,0 0-17-16,0 0-6 16,0 0 0-16,0 0 0 15,0 0-4-15,0 3-2 16,1-3-1-16,1 2-2 15,1 0-4-15,4-1 4 16,2-1 10-16,9 0 2 16,4 0-2-16,4 0-7 15,3 0-5-15,-3-3-3 0,3-2 0 16,-2 3-5-16,0-1 1 15,-2 2-2-15,-2 0-1 16,-1-1 0 0,-6 2-1-16,1 0 1 0,-2 0-2 15,-3 0 0-15,2 0 0 16,-2 3 0-16,1 3 0 15,-4-3 0-15,0 1 0 16,0-2 0-16,6 0 1 16,6-1 5-16,4-1-2 15,3 0-1-15,-7 0-1 16,-2 0 0-16,-2 0-1 15,0 0-1-15,-4 3 0 0,1-1 0 16,2 1 0 0,4-3 2-16,9 0 1 15,1 0-1-15,4 0-1 16,-3 0 1-16,-2 0-2 0,-3 0 1 15,-2 0-2-15,-3 0 3 16,2 0-2-16,-1 0 0 16,4 0 2-16,2 0-2 15,3 0 0-15,1-5 1 16,-2 1 0-16,4 0-2 15,-3 0 2-15,-2 1-1 16,0 0 0-16,-4-1 0 16,-5 1 0-16,-5 1 0 15,-4 2 1-15,0 0-2 16,3 0 1-16,7 0 0 15,8 0 1-15,1 0-2 0,2 0 2 16,0-4-1 0,7 0 1-16,2-5-1 0,-4 3 1 15,-3 0-2-15,-12 4 1 16,-3 2 0-16,-5 0 0 15,1 0-1-15,4 0 2 16,4 0-1-16,4 0 0 16,0 0 1-16,1-3-1 15,1-2 0-15,-1 1 0 16,1-1 0-16,-1-1 0 15,-1 2 2-15,3-1-4 16,4-1 4-16,-3 0-4 16,0 2 2-16,-9 3 0 0,-6 1 0 15,3 0 0-15,0 0 0 16,3 0 0-16,6 0-1 15,-3 0 2-15,3-3-1 16,5-1 2-16,7-1-2 16,10 0 0-16,1 1 0 15,-6-1-2-15,-2 5 4 16,-6-3-4-16,-1 3 2 15,-2 0 0-15,3 0 0 16,0 0 2-16,-3 0-4 16,1 0 4-16,-4-2-2 15,1-1-2-15,5-1 4 0,4 0-2 16,2 1 1-16,3-1-1 15,-3 1 0-15,-3 3-1 16,-4-1 2 0,6-1-1-16,3 2-1 0,1-5 2 15,8 2-2-15,0 0 1 16,-3 2 0-16,-2-4 2 15,-6 0-3-15,-3 1 1 16,-3 1-1-16,-5-2 2 16,1 2 0-16,-1-1-2 15,2-1 2-15,1 2-1 16,0-2 0-16,-2 1 0 15,-7-1 0-15,-3 2 0 0,-7 0 0 16,-1 1-1 0,-2 2 2-16,2-2-1 15,9 0-1-15,8 2 1 16,15 0 1-16,8-3-2 0,0 3 2 15,-5 0-1-15,-3 0 1 16,-2 0 3-16,-1 0-1 16,-5 0-2-16,-2 0 5 15,-9-2-1-15,-4 0-1 16,-1 1-4-16,2-2 0 15,0-1 0-15,-4 2 0 16,-4 0 0-16,-12 2 0 16,-3 0 0-16,0 0 0 15,2 0 0-15,6 0 0 16,1 0 0-16,3 0 0 15,0 0 0-15,-2 0 0 0,5 0 0 16,-1 0 0-16,-1-1 0 16,-2-1 0-16,-8 2 0 15,-3 0 0-15,-2-1 0 16,0-2 0-16,-7 0 0 15,-7-4 0-15,-8 0 0 16,-3 1 0-16,-4 2-71 16,2 3-165-16</inkml:trace>
  <inkml:trace contextRef="#ctx0" brushRef="#br0" timeOffset="57966.3155">18859 10107 183 0,'-10'-14'196'0,"3"-4"-74"16,-2 4-37-16,0-1-21 16,4 2-14-16,-1-3-4 15,2-4-7-15,1-6-10 16,3-2-7-16,0-4-4 15,0 3-5-15,0-3-5 16,7 0-1-16,4-1-4 16,9-4-3-16,3 4 0 15,1 3-1-15,5 8 1 16,-4 9-2-16,2 7 1 0,-1 6-3 15,-4 0 2 1,-1 12-1-16,-4 11-1 0,-4 8-1 16,-6 6-3-16,-7 5 3 15,0 5-1-15,-10 0 8 16,-6-1-6-16,-4-3 11 15,-3-4-6-15,-1-7-1 16,-5-1-1-16,2-6 8 16,0-6-5-16,3-6 4 15,4-8 1-15,0-5 8 16,4 0 8-16,-2-15-2 0,3-13-10 15,1-8-9 1,4-7-5-16,3 0-8 0,3 8-66 16,4 7-82-16,0 17-276 15</inkml:trace>
  <inkml:trace contextRef="#ctx0" brushRef="#br0" timeOffset="58523.3473">18877 9712 298 0,'0'-3'188'16,"0"0"-82"-16,0 3-33 15,0 0-17 1,0 0-25-16,0 0-19 16,0 1-20-16,0 13-14 0,0 7 27 15,9 2 8-15,4 1 11 16,6-5-11-16,4-9 3 15,0-6 6-15,5-4 2 16,-1-4-9-16,-3-13-7 16,-6-2-3-16,-7 1-5 15,-4 6-89-15,-3 7-156 16</inkml:trace>
  <inkml:trace contextRef="#ctx0" brushRef="#br0" timeOffset="59502.4033">19340 9985 152 0,'-2'0'72'16,"2"0"-14"-16,0 0 12 15,0 0-3-15,2 0-22 16,4 0 20-16,4 1-5 15,-1-1-10-15,2 1-18 16,-1-1-14-16,2 3-3 16,1-3 9-16,-1 2 2 15,2-2-5-15,0 0 3 0,2 0-6 16,3 0-1-16,2 0-2 15,4-2-4-15,2-5-3 16,-4-1-2 0,1 1-1-16,-2 0-1 0,-2 0-2 15,2 2 0-15,0-1-1 16,1 2 2-16,-1 1-2 15,0-4 0-15,-3 3 1 16,3-2-1-16,0-1 0 16,1 1 0-16,2-3 0 15,9 0 0-15,2-3 0 16,4 1 1-16,1-2-3 15,5 0 2-15,1-3 0 0,1-1 0 16,-4-2-1-16,-4 4 1 16,-5 1 0-16,-9 3-1 15,-6 4 0 1,-8 0 1-16,-4 2 1 0,-3 2-2 15,-2 1 2-15,-1 0-2 16,-2 0 2-16,1 1-1 16,-1-1 0-16,0 0 1 15,0 0-1-15,0 2-6 16,0-1-13-16,0 1-25 15,0-1-32-15,0 0-32 16,0-1-55-16,0-1-200 0</inkml:trace>
  <inkml:trace contextRef="#ctx0" brushRef="#br0" timeOffset="59853.4234">20240 9650 270 0,'-2'0'175'15,"2"0"-64"-15,-2 0-38 16,2 0-22-16,0 0-19 0,0 0-13 16,0 0-5-1,8 0-9-15,7 0-3 16,4 0 22-16,5 6 28 15,1-1-14-15,-8-1-19 0,1 1-6 16,-5 3-6 0,-4-3-3-16,-4 6-3 0,-3-3-2 15,-2 5-3-15,0 1 3 16,-9-1 9-16,-6 3 1 15,-5-3-2-15,2-2-1 16,-5-2-3-16,2 1-16 16,-1-3-59-16,-1 2-32 15,3 2-31-15,3-2-233 16</inkml:trace>
  <inkml:trace contextRef="#ctx0" brushRef="#br0" timeOffset="60595.4658">19478 9852 45 0,'0'0'260'16,"0"0"-128"-16,0 0-38 0,0 7-42 15,-8 2-12-15,-5 5 18 16,-5 2-5-16,-1 1-17 16,1-1-7-16,-1 1-8 15,0 0 0-15,1-2-1 16,2 2-6-16,2-3-4 15,1-1 2-15,5-4-2 16,3-2 1-16,5-4 1 0,0-1 1 16,0-2-4-1,0 0 1-15,8 1-5 16,7 3 1-16,7 3 6 15,2 0 7-15,5 3-5 16,-3 2-9-16,-3 0-5 16,-2 1 0-16,-4 0 0 0,1-2 0 15,-2-4 0-15,-2-2 0 16,0-5 0-16,-1 0-6 15,-1 0-99-15,1 0-114 16,4 0-341-16</inkml:trace>
  <inkml:trace contextRef="#ctx0" brushRef="#br0" timeOffset="61322.5074">20437 9723 125 0,'0'-5'227'0,"0"5"-76"0,0 0-76 16,-12 0-35-16,1 1 0 15,-2 8 4-15,3 1 6 16,1 0-5-16,2 3-16 15,-1 1 1-15,-1 1-4 16,-1 5 2-16,-1 0-2 16,-1-1-4-16,-1 0-8 0,0-1-5 15,0-2-2 1,2-3-3-16,6-4-2 15,1-7-1-15,3-2 1 16,1 0-1-16,0 0-7 16,0-12-36-16,0 1-120 0,7 2-346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2T13:00:06.3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12959 6653 50 0,'-4'-24'49'0,"1"2"-15"16,-1-2 22 0,4 9-2-16,0 0-13 15,0-3 32-15,0-2-13 16,3 1-1-16,-1-2-1 0,0 3 10 15,-2 4-21-15,1 3 4 16,-1 7 3-16,0 1-9 16,0 3-13-16,0 0-14 15,0 13-14-15,0 27-7 16,0 21 11-16,-3 17 20 15,-3 8 1-15,1 0-9 16,2-3-8-16,1-14-5 16,0-8-6-16,1-12-1 15,1-12 2-15,-2-10 0 16,0-10-8-16,0-9-20 0,-5-6-24 15,0-2-29-15,-4-13-37 16,1-23-71 0</inkml:trace>
  <inkml:trace contextRef="#ctx0" brushRef="#br0" timeOffset="229.0131">12892 6461 360 0,'0'-1'143'0,"0"1"-51"0,8 0-27 16,5-4-21 0,8-7-10-16,18-5-8 0,14-5 5 15,11-3-18-15,5 5-7 16,-11 6-5-16,-9 7 0 15,-10 6-2-15,-11 0-63 16,-5 8-130-16</inkml:trace>
  <inkml:trace contextRef="#ctx0" brushRef="#br0" timeOffset="447.0256">12908 6832 510 0,'0'-12'133'16,"9"0"-79"-16,12-1-15 16,9 1-23-16,8 6-7 0,5-4-6 15,0 6-1-15,0 4-1 16,-6 0-3-16,-4 0-62 15,-1 11-152-15</inkml:trace>
  <inkml:trace contextRef="#ctx0" brushRef="#br0" timeOffset="802.0459">13376 7004 457 0,'0'-22'153'16,"0"-7"-81"-16,10-4-20 16,6-4-21-16,-1-1-19 15,8 5-9-15,0 7-3 16,-1 7 0-16,-4 9-3 15,-3 10 0-15,-6 0-1 0,-7 14-2 16,-2 18 5 0,-11 14 0-16,-14 2 1 15,-3 3 1-15,1-11-4 16,6-10-20-16,9-11-15 15,3-11-6-15,0-8 8 16,0 0 8-16,0-22-40 0,-1-8-72 16,4-10-47-16,5-4 100 15,1-4 1-15</inkml:trace>
  <inkml:trace contextRef="#ctx0" brushRef="#br0" timeOffset="1030.0589">13481 6769 80 0,'16'22'93'16,"-3"10"8"-16,1 11 27 15,-4 10-5-15,-1 7-26 16,0 8-20-16,-2 0-26 15,-1-5-20-15,-2-3 1 16,-2-5-11-16,-2-10 7 16,0-4 15-16,-8-6-20 0,-12-8 1 15,-4-4-4-15,-5-4-4 16,2-5-5-1,2-7-7-15,4-3-2 0,7-4-1 16,2 0-19-16,0-13-37 16,4-11-63-16,8-5-119 15</inkml:trace>
  <inkml:trace contextRef="#ctx0" brushRef="#br0" timeOffset="1301.0744">14043 6936 429 0,'-3'5'143'16,"-12"19"-81"-16,-6 15 11 15,-6 7-1-15,1-2-26 16,-1-1-29-16,0 1-8 16,1-1-8-16,-4-3 2 15,1-9-2-15,4-13-26 16,9-9-73-16,7-7-43 0,9-2-235 15</inkml:trace>
  <inkml:trace contextRef="#ctx0" brushRef="#br0" timeOffset="1443.0825">13847 7059 531 0,'24'0'149'15,"5"7"-14"-15,5 13-53 16,-3 4-32-16,-2 2-29 16,-5 1-17-16,-2 7-1 15,-8 2-4-15,-11 6-71 16,-3 10-181-16</inkml:trace>
  <inkml:trace contextRef="#ctx0" brushRef="#br0" timeOffset="47818.7351">9854 7586 109 0,'8'-14'122'16,"-1"2"-16"-16,-5 2 2 15,-2 0-25-15,0 2-20 16,0 3-18-16,0 2 6 16,0 3-5-1,0 0-17-15,0 22-24 0,0 24-12 16,0 18 30-16,-4 15 17 15,-5 7-11-15,-3 0-11 16,5 1-6-16,-1-14-3 16,2-4-4-16,2-16-3 15,-1-20 0-15,0-12-1 0,1-11-26 16,-2-10-29-16,2 0-33 15,-2-13-33-15,6-16-245 16</inkml:trace>
  <inkml:trace contextRef="#ctx0" brushRef="#br0" timeOffset="48079.75">9864 7624 204 0,'-6'0'167'16,"-1"0"-54"-16,2 0-27 16,4 0-19-1,1 0-8-15,0 0-12 16,24 0-18-16,22 0-18 15,19-4 9-15,10-8-4 0,-5 4-10 16,-15 4-6-16,-10 4-44 16,-10 0-105-16,-12 17-314 15</inkml:trace>
  <inkml:trace contextRef="#ctx0" brushRef="#br0" timeOffset="48298.7625">9811 7908 586 0,'1'0'99'15,"21"-2"-22"-15,8-5-49 16,15 0-17-16,4 0-8 15,-1 4 0-15,-1 0-21 16,-7 3-87-16,-3 6-262 16</inkml:trace>
  <inkml:trace contextRef="#ctx0" brushRef="#br0" timeOffset="48822.7925">10253 8104 592 0,'0'-26'147'16,"0"-7"-75"-16,3 3-15 16,8 1-36-16,2 6-12 15,4 6-9-15,-1 8-3 16,-2 3 1-16,2 6-2 15,-3 0-24-15,-3 7-15 16,-7 12-11-16,-3 7-4 16,-13 4 28-16,-11 1 10 15,-3-1 13-15,2-5-5 0,9-6-3 16,7-10-6-16,3-5-5 15,6-4 0-15,0 0 15 16,0-18-19-16,0-5 6 16,0-3-6-16,13-1 12 15,1 5 12-15,5 3 2 16,0 12 0-16,2 4 11 15,0 3 5-15,1 14 33 16,-5 18 10-16,-3 11 3 16,-7 15-5-16,-7 6 12 15,-2 0-1-15,-15 3-7 16,-4-10-17-16,-1-10-12 0,-3-7-5 15,2-8-1-15,0-10-4 16,4-6-12 0,0-8 0-16,0-5-1 15,2-3 0-15,0-1-10 0,4-16-20 16,5-10-27-1,8 0-48-15,0-1-103 0</inkml:trace>
  <inkml:trace contextRef="#ctx0" brushRef="#br0" timeOffset="49250.817">10600 8058 365 0,'-2'-2'361'0,"2"2"-251"15,0 0-48-15,0 10-49 16,7 14-12-16,2 8 9 0,2 4 9 16,-1-1-7-16,-2-7-8 15,2-4-3-15,-5-5-1 16,-1-9 2-16,1-8-3 15,1-2-3-15,4-2 3 16,5-24 5-16,5-3-7 16,-1 0-3-16,-4 7 4 15,-8 12 1-15,-2 8-1 16,-3 2-3-16,1 7-3 15,-1 25 1-15,-2 18 14 16,0 17 4-16,-13 13-1 16,-6 1 0-16,-1 3 20 15,-2-9-15-15,-1-11-4 0,2-16-6 16,0-15-5-16,7-18 0 15,-4-10 0-15,3-5 0 16,-4-3-21-16,1-19-27 16,2-9-83-16,8-5-116 15</inkml:trace>
  <inkml:trace contextRef="#ctx0" brushRef="#br0" timeOffset="51701.9572">11247 8147 17 0,'-10'-4'199'0,"6"1"-110"15,0-4 2-15,2 7-14 16,0-3-22-16,1 0-8 16,-1 0-9-16,2 1-2 0,0-1-2 15,0 3 4-15,0 0-7 16,0 0-16-16,0 0-4 15,0 0 3-15,0 0-8 16,9 0-2 0,6 0-5-16,15 5 4 0,5 1 9 15,16 0-7-15,8-1 0 16,12-3-2-16,13-2 0 15,9 0 0-15,6-13-1 16,-4-4 2-16,-10 2-1 16,-23 3 6-16,-28 4-7 15,-20 8-3-15,-14 0-12 0,0 0-79 16,-7 10-93-1,-2 6-259-15</inkml:trace>
  <inkml:trace contextRef="#ctx0" brushRef="#br0" timeOffset="52107.9804">11925 7905 192 0,'-2'-5'169'0,"2"5"-65"16,0 0-31-16,0 0-37 15,0 0-11-15,0 5-12 16,2 7 4-16,12 5 19 0,12-2 8 16,13 2-7-16,14-2-1 15,14 2-5-15,-1-2-12 16,-8-1-11-1,-17 1-6-15,-20-1 1 0,-18 0-4 16,-3 3 3-16,-25 3 11 16,-18 3 19-16,-7 0 2 15,0-6-17-15,6-2-12 16,12-6-4-16,14-1-14 15,9 1-51-15,9 5-70 16,0 6-114-16</inkml:trace>
  <inkml:trace contextRef="#ctx0" brushRef="#br0" timeOffset="52695.014">12635 7856 215 0,'-1'-8'97'0,"1"5"-23"16,0 0-26 0,0 2-34-16,0 1-13 15,0 0-7-15,0 0-18 0,0 0-45 16,0 0 25-16,0 4 2 15,0 4-1-15,0-1-15 16,-3-2 6-16,1 0 53 16,1-5 37-16,1 0 45 15,-2 0 16-15,0-2 0 16,2-7-30-16,0 3-32 15,0 2-32-15,0 1-4 0,0 3-1 16,0 0-6 0,0 0-11-16,4 0 2 15,3 0-36-15,3 0-115 16</inkml:trace>
  <inkml:trace contextRef="#ctx0" brushRef="#br0" timeOffset="53030.0331">12621 8165 561 0,'0'-45'119'0,"7"-9"-21"16,10 0-31-16,6 8-49 15,0 12-13-15,0 13-6 16,-3 13 0-16,2 8-3 16,1 0-2-16,-5 22 4 0,-5 5 1 15,-7 4 0-15,-6 4-1 16,-9 1-1-16,-15 0 0 15,-5-7 6-15,1-8 1 16,4-10-2-16,5-9-19 16,7-2-11-16,6-5 10 15,6-23-23-15,0-14-24 16,6-8-34-16,13 2-115 15,0 6 18-15</inkml:trace>
  <inkml:trace contextRef="#ctx0" brushRef="#br0" timeOffset="53150.04">12762 7894 77 0,'12'0'109'0,"-1"8"-40"0,0 15 39 15,-2 6 9 1,0 7-30-16,2 0-39 0,-2 4-11 15,1-2-18-15,-4-1-13 16,4-2-2-16,-1-6-69 16,-2-2-224-16</inkml:trace>
  <inkml:trace contextRef="#ctx0" brushRef="#br0" timeOffset="53461.0578">13062 7998 572 0,'0'0'159'0,"0"0"-57"15,0 12-71-15,0 18-26 16,5 11 23 0,0 2-6-16,-1-2-15 15,-1-7-5-15,-3-14 0 0,0-7-1 16,0-12 0-1,0-1 7-15,-2-8 16 16,-6-15 15-16,-2-16-26 0,0-13-6 16,3-10-7-16,5-13 0 15,2-2 0-15,4 8 0 16,12 15 0-16,3 22 0 15,5 22-8-15,5 10-19 0,4 4-22 16,4 24-18 0,-5 5-99-16,-7 6-86 15</inkml:trace>
  <inkml:trace contextRef="#ctx0" brushRef="#br0" timeOffset="53622.067">13005 8084 670 0,'23'-26'89'0,"9"5"-41"16,3 8-44-16,6 9-5 16,-1 4-8-16,-3 7-78 15,-5 15-92-15</inkml:trace>
  <inkml:trace contextRef="#ctx0" brushRef="#br0" timeOffset="53947.0856">13400 8029 627 0,'-2'-5'171'15,"2"5"-60"-15,0 0-69 16,0 8-36-16,0 18-17 16,-2 9 15-16,-3 5 3 15,1-1 0-15,3-7-6 16,-1-8-1-16,2-9 2 15,0-8-2-15,0-7 1 16,0 0 12-16,0-19 20 16,0-13-24-16,0-14-9 15,3-17 0-15,2-4 0 0,-3-8 0 16,2 0 0-16,1 18 0 15,5 16 0-15,8 19 0 16,9 18 0-16,5 4-33 16,5 12-31-16,-5 17-35 15,-8 6-74-15,-11 1-190 16</inkml:trace>
  <inkml:trace contextRef="#ctx0" brushRef="#br0" timeOffset="54104.0946">13344 8074 496 0,'21'-7'200'0,"7"1"-80"16,3 3-73-16,6 1-35 16,2 2-8-16,-4 0-2 15,0 16-32-15,-5 10-97 16,1 5-143-16</inkml:trace>
  <inkml:trace contextRef="#ctx0" brushRef="#br0" timeOffset="54374.11">13805 8392 539 0,'-33'0'189'0,"4"0"-58"16,0-10-49-16,4-8-30 16,5-7-22-16,5-7-30 15,5-13 0-15,3-2 0 16,4-5 0-16,3 5 0 15,0 12 0-15,0 15 0 0,5 10 0 16,8 6-28-16,4 4-13 16,1 0 11-16,0 7 5 15,-5 8 6 1,-1 3-1-16,-4 2-12 0,-2-3-23 15,2 3-27-15,-2-1-31 16,3 0-189-16</inkml:trace>
  <inkml:trace contextRef="#ctx0" brushRef="#br0" timeOffset="54660.1264">14114 8136 525 0,'-24'-7'170'16,"6"4"-57"-16,1 3-36 16,0 0-31-16,2 15-20 15,0 12-8-15,4 7 0 16,6 1-4-16,5 2-6 15,0-8-5-15,3-4-1 16,7-6-1-16,5-6 1 16,1-5-2-16,2-2 0 15,0-5-26-15,7 0-52 0,2 1-123 16,4-2-351-1</inkml:trace>
  <inkml:trace contextRef="#ctx0" brushRef="#br0" timeOffset="54917.1411">14396 7846 467 0,'-3'-29'172'15,"3"5"-60"-15,0 9-2 16,0 7-35-16,0 6-29 0,0 2-21 15,0 14-24 1,-1 20-6-16,-1 13 8 16,2 15 3-16,0 7-2 15,4 1 0-15,2 2-1 0,-4-7-3 16,-2-12-23-16,0-4-58 15,0-15-96-15,-1-10-291 16</inkml:trace>
  <inkml:trace contextRef="#ctx0" brushRef="#br0" timeOffset="55055.149">14276 8098 507 0,'20'-20'115'0,"10"3"-46"15,9 7-45-15,6 3-23 16,0 4-1-16,-3 3-35 15,0 0-118-15</inkml:trace>
  <inkml:trace contextRef="#ctx0" brushRef="#br0" timeOffset="55345.1656">14742 7921 535 0,'-25'-5'168'16,"4"5"-75"-16,5 0-39 15,5 0-34-15,8 19-16 16,3 6-9-16,0 9 5 15,0 1 9-15,12 5-5 16,3-5 1-16,2-6-1 0,1-4 0 16,-5-6-1-16,-7-2-2 15,-6-3-1-15,0-1-2 16,-10-2 5-16,-12 0 8 15,-1-4 7-15,-4-3-8 16,3-4-5-16,-1 0-7 16,4 0-62-16,4-4-86 15,14-6-251-15</inkml:trace>
  <inkml:trace contextRef="#ctx0" brushRef="#br0" timeOffset="55789.191">15368 7736 497 0,'-4'-8'125'0,"4"5"-13"0,0 3-29 15,0 11-55-15,-2 26-28 16,-3 12 21-16,3 14 19 16,2 1-11-16,0-4-16 15,2-8-7-15,7-6-3 16,-1-13-1-16,-5-12 0 0,-3-9-31 15,0-8-41 1,0-4-69-16,0 0-63 16</inkml:trace>
  <inkml:trace contextRef="#ctx0" brushRef="#br0" timeOffset="55959.2007">15302 7784 375 0,'36'-17'221'0,"12"-5"-104"16,10 1-40-16,5 0-44 15,-7 6-12-15,-7 5-16 16,-12 9-4 0,-13 1-17-16,-10 12-103 0,-9 14-175 0</inkml:trace>
  <inkml:trace contextRef="#ctx0" brushRef="#br0" timeOffset="56144.2113">15374 7964 220 0,'0'-7'449'16,"14"-1"-305"-16,7-1-85 16,6 0-45-16,7-1-12 15,5 6-3-15,-3 4-27 16,2 6-97-16,0 16-169 15</inkml:trace>
  <inkml:trace contextRef="#ctx0" brushRef="#br0" timeOffset="56629.239">15802 8009 685 0,'0'-6'149'0,"0"3"-70"16,0 3-44-16,0 6-31 15,-6 16-23-15,-1 17 15 16,-3 7 8-16,3-1 1 16,0-4-4-16,2-15-9 15,2-6-21-15,1-8-20 16,1-12-20-16,1 0 23 15,0-7 29-15,0-22-18 16,3-6 14-16,2-12 9 16,3-6 15-16,-3 4 11 0,-1 8 31 15,-1 14 4 1,1 15 5-16,0 8-5 0,-1 4-20 15,6 0-23-15,5 19-9 16,8 9 14-16,3 10 11 16,5 5 0-16,3 2-1 15,0-6-6-15,-5-7-4 16,-5-13-5-16,-3-12 0 15,-4-7 4-15,0-12-10 16,3-20 0-16,0-14 0 16,-7-13 0-16,-9 0 0 15,-3-3 0-15,-8 8 0 16,-4 14 0-16,3 23-68 15,4 17-134-15,5 17-352 16</inkml:trace>
  <inkml:trace contextRef="#ctx0" brushRef="#br0" timeOffset="58385.3395">16416 7998 316 0,'0'-17'68'16,"0"-1"26"-16,-1 12-6 0,-2 1-34 15,2 5-14-15,1 0-7 16,0 0-16-16,0 0-18 15,0 0-6-15,7 1 1 16,3 9 9-16,2 4 9 16,6 0 6-16,7 1 6 0,7 2-4 15,7 5 4-15,4-1-13 16,5-3 0-16,5-3-1 15,0-10-5 1,1-5 1-16,3-11 3 0,2-18 0 16,0-11-4-16,-1-3-2 15,-2-7-1-15,-3-6 1 16,-3-2 0-16,1-3-2 15,-8-3 2-15,-4 1-1 16,-4-5 4-16,1-4 4 16,2-9-6-16,4-7-2 15,4-4-1-15,0-7 0 0,11 2 0 16,6 1 1-1,8-2-2-15,6 3 1 0,0 11-1 16,6 3-3 0,-2 9 1-16,3 4 1 0,7 1 0 15,9-2-1 1,15-1 2-16,18 2-2 0,15-3 2 15,8 6 0-15,2 3-1 16,-8 3 2-16,-13 9-1 16,-13 9 1-16,-6 7-1 15,0 7 0-15,0 10 0 16,-2 6 0-16,-8 8-1 15,-2 3 1-15,-7 0 0 0,5 0-1 16,9 0 1-16,8 0 0 16,0 0-1-16,0 0 3 15,-7 2-3 1,-1 6 1-16,-6 2 1 0,0-1-2 15,1 3 1-15,-2-3-1 16,-7 1 1-16,-1 2 0 16,-3 3 0-16,-9 2 0 15,-2 7 0-15,-8 6-3 16,-11 2 2-16,-9 3-1 15,-10-2 0-15,-7-1-1 16,-3 1 1-16,0-5 2 0,0 3-1 16,0-7 1-1,-8-1 1-15,-5-8-1 16,-8-7 0-16,-12-5 1 15,-3-3 0-15,0 0 1 0,-6-3-22 16,-14-14-31-16,-4-4-21 16,-1-1-18-16,6 5-98 15</inkml:trace>
  <inkml:trace contextRef="#ctx0" brushRef="#br0" timeOffset="59811.421">22401 6128 112 0,'0'-7'186'0,"0"6"-76"16,0-1-38-16,0 2-13 15,0 0-20-15,0 0-8 16,0 0-8-16,0 0 1 16,0 0-5-16,0 0-3 15,0 0-6-15,0 0 2 16,0 0-3-16,0 0 0 0,5 0-2 15,4 4 8 1,5 2 0-16,2 4 1 16,0-3-4-16,3 4-7 15,0-1-2-15,2-2 1 0,0 2-2 16,2-3-1-16,-2 2 3 15,-1-4 1-15,1 0 9 16,-2-2-1-16,0 0-2 16,0-2-2-16,0 2-3 15,6-1-2-15,4 1-1 16,7 1 0-16,5 1 0 15,3-2 2-15,1 1-4 0,-3 0 0 16,-1-3 1-16,-3 2-1 16,-7-3 0-1,-5 0 0-15,-5 0-1 16,-12 0 1-16,-2 0 1 0,-7 0 2 15,0 0 2-15,1 0-2 16,3 0-4-16,2-3-7 16,0-2-28-16,-2-2-28 15,-2 4-27-15,-2 0-84 16,0-1-216-16</inkml:trace>
  <inkml:trace contextRef="#ctx0" brushRef="#br0" timeOffset="60164.4412">23035 6096 71 0,'-8'-3'274'15,"6"3"-156"-15,0 0-51 16,2 0-10-16,0 0-2 15,0 0-18-15,3 0-4 16,9 6-7-16,4 8-1 16,4 1 42-16,2 10-32 15,-2-4-19-15,1 1-6 16,-5-1-4-16,-2-2-3 15,-1-1 1-15,-4 1-2 16,-2-3 2-16,-1-3 2 16,-6-3 4-16,0-1-5 15,-6 1-1-15,-16 0-1 0,-9 1 8 16,-9-1-3-16,6-1 1 15,3-1-6 1,9 4-15-16,4 1-103 0,4 11-55 16,14-2-457-16</inkml:trace>
  <inkml:trace contextRef="#ctx0" brushRef="#br0" timeOffset="62188.557">20787 4375 342 0,'18'-23'153'0,"-12"10"-42"16,-4 6-16-16,-2 7-17 15,0 0-46-15,0 13-31 16,0 22-23-16,0 15 32 0,0 16 24 16,0 8 1-1,0-2-9-15,0 3-14 0,0-5-7 16,0-7-3-16,-4-5 4 15,-1-9-5-15,-1-13-6 16,1-9-51-16,5-11-76 16,0-4-60-16</inkml:trace>
  <inkml:trace contextRef="#ctx0" brushRef="#br0" timeOffset="62395.5688">20800 4366 514 0,'0'-2'130'16,"16"-3"-40"-16,20-2-49 16,15-2-24-16,8 3-10 0,8 1-6 15,-7 5 1-15,-8 0-5 16,-1 16-69-16,-10 7-119 15</inkml:trace>
  <inkml:trace contextRef="#ctx0" brushRef="#br0" timeOffset="62794.5916">21323 4677 592 0,'-3'0'177'0,"3"0"-95"0,0 7-62 16,-1 23-36-16,1 10 16 16,-3 13 8-16,3 1-3 15,-3 5 0-15,-2-5 0 16,-3-6 0-16,-1-4-39 15,-2-8-104-15,2-4-205 16</inkml:trace>
  <inkml:trace contextRef="#ctx0" brushRef="#br0" timeOffset="62956.6009">21335 4961 386 0,'36'-28'250'0,"-2"1"-108"16,8 0-55-16,-4 1-38 15,-1 5-31-15,-3 6-13 16,-7 5-4-16,-5 4-2 15,-4 6-32-15,-8 0-104 16,-7 6-144-16</inkml:trace>
  <inkml:trace contextRef="#ctx0" brushRef="#br0" timeOffset="63189.6142">21447 4913 639 0,'0'0'145'0,"0"0"-49"15,0 0-60-15,0 7-27 16,1 3-15 0,8 9-3-16,9 3 11 0,8 3 5 15,3-1-2-15,0 1 2 16,0-7-4-16,-6-6-5 15,-5-2-62-15,-9 0-114 16,-4 7-259-16</inkml:trace>
  <inkml:trace contextRef="#ctx0" brushRef="#br0" timeOffset="63581.6367">20946 4657 168 0,'-11'0'197'0,"10"0"-48"15,1 0-47-15,0 0-25 0,1 0 1 16,5 0-3-16,7 0-15 16,8 0-18-16,10-3-15 15,6-4-18-15,2 2-6 16,1 3-2-16,4 2-2 15,4 0-48-15,-5 11-122 16,8 9-338-16</inkml:trace>
  <inkml:trace contextRef="#ctx0" brushRef="#br0" timeOffset="64073.6648">21950 4879 234 0,'-7'-8'209'16,"0"-1"-79"-16,4 7-45 15,3 2-17-15,0-2-17 16,0 2-7-16,0-1-1 15,0 1-6-15,0 0-7 16,0 0-14-16,0 0-9 16,0 0-6-16,7-2-3 15,14 2-3-15,9-5 11 16,10 4-3-16,6-4-3 15,3 2 1-15,-4-2-1 0,-7 1 0 16,-10 1 1-16,-10 2-24 16,-11 1-109-1,-7 0-136-15</inkml:trace>
  <inkml:trace contextRef="#ctx0" brushRef="#br0" timeOffset="64306.6781">21971 5017 595 0,'0'-1'146'15,"0"1"-45"-15,1 0-48 16,15 0-33-16,9 0-7 15,6 0-3-15,5 0-7 0,0 0 2 16,0-3-9-16,-3 0-59 16,2 3-101-16,-1 0-289 15</inkml:trace>
  <inkml:trace contextRef="#ctx0" brushRef="#br0" timeOffset="64920.7133">22551 4682 330 0,'-1'-23'137'16,"-3"4"-36"-16,4 4-27 16,0 6-10-16,0 6-1 15,0 3-10-15,0 0-17 16,0 0-12-16,-5 0-10 15,0 15-21-15,-4 11-4 16,1 14 17-16,0 7 21 16,3 7-2-16,5-5-10 15,0 3-6-15,3-6-2 0,11-10-2 16,-1-10-2-16,1-10 1 15,2-8-1-15,2-8 1 16,7 0 7-16,6-18 0 16,3-7-7-16,-1-10-2 15,0-8-3-15,-4-11-4 16,-6-7 0-16,0 1 1 15,-7 5 3-15,-4 18 0 16,-6 15 1-16,-5 12 0 16,-1 8-2-16,0 2 2 15,0 0-5-15,0 2-5 16,0 12 0-16,0 6 5 15,0 15 4-15,0 11 3 0,0 9 7 16,0 0-1-16,0 5 1 16,-1-8-2-1,-1-9-2-15,2-7-3 16,0-10-1-16,-3-10 2 0,3-8-2 15,0-3-12-15,-1-1-36 16,1 4-87-16,0 10-107 16</inkml:trace>
  <inkml:trace contextRef="#ctx0" brushRef="#br0" timeOffset="65278.7337">23030 4975 640 0,'0'-5'125'16,"0"2"-24"-16,0 3-48 16,0 0-31-16,0 0-15 15,0 0-15-15,0 8-1 16,-4 3 3-16,-2 0 7 15,2-3 3-15,4 0-1 16,0-7-1-16,0-1 2 16,0 0 7-16,0 0 10 15,0 0 5-15,0-1-5 16,0-4-16-16,0 1-5 15,1 3 0-15,-1 1 0 16,2 0 0-16,-2 0 0 16,1 0 0-16,-1 0-3 0,0 0-8 15,1 0-14-15,1-1-22 16,1 1-53-16,1 0-89 15</inkml:trace>
  <inkml:trace contextRef="#ctx0" brushRef="#br0" timeOffset="65537.7485">23030 4975 497 0,'-35'-43'235'0,"35"43"-98"15,0 0-58-15,0 0-33 16,0 0-21-16,0 0-21 0,0 0-4 15,0 0 0-15,0 0 0 16,0 1 0-16,0 4 0 16,0 2 0-1,-5 2 0-15,3 1 0 0,1 1 0 16,1-2 0-16,0-5 0 15,0 1 0-15,13-1-50 16,3 3-52-16,3-1-102 16</inkml:trace>
  <inkml:trace contextRef="#ctx0" brushRef="#br0" timeOffset="65876.7679">23324 4613 458 0,'-1'-37'116'16,"1"9"-4"-16,0 13-32 15,0 10-7-15,0 5-17 16,-3 0-42-16,-1 19-32 16,-4 16 10-16,1 11 22 15,0 9 28-15,1 5-7 16,5 0-18-16,1-6-9 0,0-4-4 15,0-8-1 1,0-10-2-16,0-10-2 16,0-5-31-16,0-6-51 0,0-6-87 15,0-4-131-15</inkml:trace>
  <inkml:trace contextRef="#ctx0" brushRef="#br0" timeOffset="66066.7788">23290 4587 570 0,'9'-15'144'0,"12"-2"-38"16,12-2-55-16,11-2-30 0,2 1-12 16,0 3-6-16,-5 5-3 15,-4 5 1-15,-3 6-3 16,-5 1-22-16,-6 1-50 15,-9 13-64-15,-14 8-189 16</inkml:trace>
  <inkml:trace contextRef="#ctx0" brushRef="#br0" timeOffset="66248.7892">23357 4817 645 0,'0'0'174'16,"0"-2"-75"-16,7-1-60 0,13 0-31 15,7-2-10-15,5 4-2 16,4 1-30-16,-2 0-108 16,-5 6-151-1</inkml:trace>
  <inkml:trace contextRef="#ctx0" brushRef="#br0" timeOffset="66733.817">23722 4846 298 0,'0'-10'462'16,"0"7"-331"-16,0 3-62 0,0 0-48 16,-1 10-24-1,-3 14-14-15,-1 5 13 0,-1 7 4 16,-1-1 2-16,1-7 0 15,1-7-2 1,5-9-2-16,-1-8-23 0,1-4-26 16,0 0 7-16,0-12 23 15,0-6-1-15,0-6 9 16,0-9 12-16,0-6 9 15,1-6 13-15,6 9 16 0,-1 11-1 16,-3 14-2-16,-1 11-10 16,2 0-12-1,3 6-19-15,11 16-7 16,11 8 22-16,9 12 15 0,10 1-5 15,4 0-5-15,-4-5-3 16,-5-9-3-16,-9-12-4 16,-13-13 2-16,-1-4-2 15,-4-17-3-15,-5-16 0 16,-2-5 0-16,-9-7 0 15,0 1 0-15,-2 2 0 16,-8 13 0-16,5 11-2 16,0 16-83-16,-3 5-110 15,3 28-459-15</inkml:trace>
  <inkml:trace contextRef="#ctx0" brushRef="#br0" timeOffset="92725.3036">10025 9837 149 0,'0'-9'206'0,"0"9"-165"15,-12 11 10-15,3 40 39 16,-7 33-27-16,8-18-21 15,1-2-12-15,1-4 0 0,5-8-8 16,0-8-4 0,-2-7-5-16,3-8-4 15,0-3-6-15,-1-4 0 16,0-1-1-16,-1-3 2 0,0-2-9 15,-1-2-49-15,1-5-58 16,0-2-229-16</inkml:trace>
  <inkml:trace contextRef="#ctx0" brushRef="#br0" timeOffset="92964.3173">9988 9898 434 0,'0'-1'118'0,"0"1"-36"16,2-4-32-16,15-6-24 15,19-4-16-15,12-3-4 16,9 0-4-16,2 4 0 15,-2 5 0-15,-8 5-6 16,-11 3-49-16,-8 6-111 16</inkml:trace>
  <inkml:trace contextRef="#ctx0" brushRef="#br0" timeOffset="93193.3304">10030 10132 417 0,'8'0'141'0,"17"-10"-72"15,5-2-25-15,4 1-29 16,1 2-8-16,0 3-6 15,3 3 1-15,0 3-75 16,2 0-241-16</inkml:trace>
  <inkml:trace contextRef="#ctx0" brushRef="#br0" timeOffset="93737.3615">10362 10367 237 0,'-6'-10'280'15,"6"-4"-174"-15,0-3-29 16,0-3-23-16,7-6-14 15,8-3-15-15,5 0-15 16,4 3-8-16,3 8-1 16,0 10-2-16,-1 8-1 15,-6 1-2-15,-5 21 1 16,-10 7 2-16,-5 0-1 15,-3 5 1-15,-18-5 4 0,-5 0-1 16,-2-6 0-16,0-6 0 16,6-6 0-16,1-7 0 15,4-4-7-15,8 0-8 16,1-13-16-16,5-7-26 15,3-7-27-15,0 0-36 16,7 1-109-16,8 3-25 16</inkml:trace>
  <inkml:trace contextRef="#ctx0" brushRef="#br0" timeOffset="93955.3739">10445 10224 12 0,'14'0'154'0,"0"0"-52"15,-3 15 9-15,5 6 7 16,2 7-38-16,1 8-3 0,-1 5-19 16,-3 6-14-16,-3 2-18 15,-10 2-5-15,-2-2-7 16,-6-5 6-16,-11-6 1 15,-4-7-5 1,3-6 6-16,-4-9-2 0,2-8-2 16,1-5-3-16,-2-3-7 15,2-1-3-15,-3-19-2 16,3-8-11-16,4-4-48 15,8 4-70-15,7 7-115 16</inkml:trace>
  <inkml:trace contextRef="#ctx0" brushRef="#br0" timeOffset="94210.3885">11097 10219 190 0,'-7'-5'484'15,"-1"5"-376"-15,-5 10-44 16,-13 17-41-16,-8 14-7 16,-7 7 3-16,4 1-11 15,1-3-4-15,3-5-3 16,4-7 1-16,6-8-14 0,1-7-41 15,8-9-41 1,2-10-27-16,6 0-99 16</inkml:trace>
  <inkml:trace contextRef="#ctx0" brushRef="#br0" timeOffset="94350.3965">10785 10291 294 0,'19'0'231'16,"8"12"-124"-16,8 16-5 16,8 7-18-16,3 4-39 15,2 0-11-15,-2 1-23 16,-8-2-6-16,-9 1-5 15,-13-1-88-15,-4 6-204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2T13:01:59.1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22443 9525 234 0,'-10'7'114'0,"4"-4"17"16,6-3-26-1,0 0-28-15,0 0 4 0,-3 0-9 16,-1-4-20-16,0-9-12 15,-1-6-9-15,4-11-6 16,1-11-8-16,1-8-13 16,15-4-2-16,10-3-3 15,6 4-3-15,6 0 4 16,7 6 0-16,5 0-2 15,-1 6 3-15,1 6-23 16,-10 10-29-16,-10 14-56 16,-15 10-51-16,-11 0-200 15</inkml:trace>
  <inkml:trace contextRef="#ctx0" brushRef="#br0" timeOffset="381.0218">22527 8901 231 0,'0'3'119'16,"0"-3"8"-16,0 0-31 0,6 0-42 16,15 0-21-1,11-3 41-15,11-9-7 0,4-5-24 16,4 2-16-1,-8 7-13-15,-11 6-7 0,-8 2-3 16,-8 2-7-16,-7 13 1 16,-4 7-2-16,-5 0 2 15,0 5 3-15,-5 2 6 16,-9 3 3-16,-4-3-4 15,2-5-7-15,5-5-33 16,7-9-83-16,4-1-52 0</inkml:trace>
  <inkml:trace contextRef="#ctx0" brushRef="#br0" timeOffset="894.0511">23071 8222 290 0,'0'-17'256'16,"0"9"-144"-16,0 4-1 15,0 4-40-15,0 4-50 0,0 21-31 16,3 15 12-16,4 12 28 15,-3 3-3 1,-1 0-18-16,2-1-4 0,-3-3-2 16,-2-6-1-16,0-1-2 15,0-5-31-15,-2-6-53 16,-3-6-58-16,4-10-139 15</inkml:trace>
  <inkml:trace contextRef="#ctx0" brushRef="#br0" timeOffset="1079.0617">23045 8204 535 0,'0'-5'161'16,"0"1"-55"-1,10 0-44-15,16-5-39 0,8-1-19 16,11-4 0-1,0 1-2-15,-3 7-2 0,-8 3-25 16,-3 3-83-16,-5 11-95 16</inkml:trace>
  <inkml:trace contextRef="#ctx0" brushRef="#br0" timeOffset="1267.0724">23101 8449 359 0,'0'-9'320'15,"20"1"-191"-15,2-2-73 16,6-1-35-16,3 3-17 16,-1 5-2-16,2 3-12 0,1 4-72 15,-3 19-116-15</inkml:trace>
  <inkml:trace contextRef="#ctx0" brushRef="#br0" timeOffset="1723.0985">23371 8594 185 0,'-5'-29'536'16,"2"9"-413"-16,3-1-53 16,0 4-37-16,8 6-23 15,2 4-9-15,2 4-5 0,1 3-2 16,0 0-6-16,-3 4-20 15,-3 10-13-15,-7 3-17 16,0 0-3-16,0-3 12 16,-7-5 20-16,-1-6 19 15,-2-3 3-15,4 0 7 16,1-7 4-16,5-7-5 15,0-1 2-15,0 3 5 16,0 3 4-16,2 4 15 16,5 4 14-16,2 1-6 15,6 0-18-15,5 20 2 0,0 15 8 16,-4 15 13-1,-10 20-4-15,-6 5-1 0,-14 7 3 16,-12-2 1-16,-5-9-5 16,0-7 1-1,-1-11 11-15,1-14-24 16,7-13-11-16,1-12-5 0,4-11 0 15,4-3 0-15,1-20 0 16,3-15 0-16,11-18 0 16,0-3-81-16,11 1-114 15,11 12-382-15</inkml:trace>
  <inkml:trace contextRef="#ctx0" brushRef="#br0" timeOffset="2223.1271">23681 8608 298 0,'0'-8'214'16,"0"-1"-78"-16,4-3-31 15,-2 3-45-15,-1 0-19 16,-1 5-12-16,0 4-7 15,0 0-6-15,0 0-11 0,0 0-9 16,0 0-2 0,0 5-3-16,0 0 7 0,0-2 2 15,0-2 1-15,0-1 1 16,0 0 3-16,0 0 3 15,0 0 2-15,0 0 3 16,0 0-3-16,0-4-5 16,0-1 0-16,2 1-2 15,1 1-1-15,0 0 1 16,-2 1 2-16,1 2 0 15,-2 0-3-15,0 0-4 16,0 0-1-16,0 2-4 16,0 4 4-16,0 1 4 0,0 2 1 15,-3-4-3-15,2 1-13 16,1 0-66-16,0-1-71 15,9 2-95-15</inkml:trace>
  <inkml:trace contextRef="#ctx0" brushRef="#br0" timeOffset="2519.1441">23941 8421 557 0,'0'-10'162'0,"0"2"-51"15,0 2-33-15,-6 4-33 16,-2 2-16-16,-7 0-14 16,-2 20-7-16,-3 6-1 15,5 10 1-15,5 0-5 16,5-4-3-16,5 2 0 15,0-7 0-15,0-3 0 16,7-4 0-16,7-5 0 16,8-4-7-16,6-5-19 15,3-6-44-15,0 0-131 16,-4 0-428-16</inkml:trace>
  <inkml:trace contextRef="#ctx0" brushRef="#br0" timeOffset="2812.1608">24071 8588 672 0,'0'-40'162'0,"0"-9"-69"16,7-1-41-16,5 8-27 15,0 16-15-15,-2 10-7 16,0 11-2-16,0 5-6 15,3 1-4-15,2 21 7 16,-8 7 0-16,-7 8 3 0,0 3-4 16,-2-4 4-1,-10-4-5-15,-3-5 7 16,1-10-3-16,-2-3 2 15,5-7 1-15,1-6-3 16,7-1-5-16,0 0-27 0,3-8-45 16,0-7-88-16,6-6-256 15</inkml:trace>
  <inkml:trace contextRef="#ctx0" brushRef="#br0" timeOffset="3124.1787">24350 8332 479 0,'-11'-3'197'16,"-7"3"-94"-16,-3 0-61 16,-1 3-18-16,7 12-4 0,5-1-15 15,8 6-4-15,2 0-6 16,0 5 2-16,10 2 3 15,6 3 1-15,4-2 0 16,2-3 4-16,-2-1-2 16,-2-5-3-16,-6-4-1 15,-7 1 0-15,-5-4 3 16,0 2 2-16,-14 2 8 15,-3 0 13-15,-5-2-12 16,-2-4-6-16,3-5-5 16,4-2-16-16,8-3-92 15,7 0-92-15</inkml:trace>
  <inkml:trace contextRef="#ctx0" brushRef="#br0" timeOffset="3559.2035">24548 8572 485 0,'-7'-27'180'0,"2"-16"-40"16,2-15-60 0,3-11-32-16,7-12-14 15,11 1-13-15,9 5-9 16,4 8-8-16,0 21-3 0,-4 15 1 15,1 13 4-15,-3 11-1 16,3 7-7-16,1 11-2 16,-2 23 3-16,-2 18 3 15,-7 17 0-15,-11 10 0 16,-7 7-3-16,-14-2 1 15,-19-8 2-15,-6-9-2 16,-2-14 2-16,4-17-2 16,7-17-2-16,6-10-1 15,7-9 0-15,2-13 5 16,2-16-7-16,3-14-18 15,6-18-37-15,4-7-71 16,0 2-157-16</inkml:trace>
  <inkml:trace contextRef="#ctx0" brushRef="#br0" timeOffset="3788.2166">24657 8072 594 0,'0'0'123'15,"0"11"-64"-15,0 13-9 16,1 2 9-16,22 4-13 16,14 0-22-16,5-7 1 0,0-3-7 15,-8-8-14-15,-11-3-1 16,-8-2-38-16,-8 6-146 15,-2 6-360-15</inkml:trace>
  <inkml:trace contextRef="#ctx0" brushRef="#br0" timeOffset="5064.2896">22032 13860 311 0,'0'-27'141'16,"0"-3"-34"-1,1-2-32-15,-1 20 25 0,0 6-27 0,0 6-42 16,-10 0-13-1,-10 16-13-15,-11 23 29 16,-6 24 0-16,1 23-11 16,11 9-9-16,8 5-8 0,13-2-4 15,4-3-2-15,0-13 3 16,12-7-2-16,3-12-1 15,1-12 1-15,-2-17-6 16,2-12-49-16,-2-11-76 16,4-11-70-16</inkml:trace>
  <inkml:trace contextRef="#ctx0" brushRef="#br0" timeOffset="5498.3144">21827 14498 77 0,'-12'-20'479'16,"6"1"-359"-16,2 9-8 15,4-2-39-15,0 4-22 16,0 5-9-16,0 2-16 15,0 1-15-15,0 0-12 0,8 14-6 16,9 13 12-16,9 9 4 16,1 6-4-1,3 4-2-15,-5-6-1 16,-1-5-1-16,-5-11 1 0,-7-12-2 15,-2-10 0-15,0-2 9 16,2-18-5-16,4-20-4 16,1-12 0-16,-3-13 0 15,-7-3 0-15,-2-2-40 16,-4 11-75-16,2 23-111 15,2 26-375-15</inkml:trace>
  <inkml:trace contextRef="#ctx0" brushRef="#br0" timeOffset="6118.3499">21561 15129 86 0,'-9'-13'135'16,"7"3"-24"-16,2 1 2 15,0 3-34-15,0 2-12 16,0 0-17-16,0 0-9 16,0 4-8-1,0 0-6-15,0 1-32 0,0 31 9 16,0 17 31-16,-3 16 14 15,-2 13-16-15,0-4-22 16,1-8-5-16,3-5-3 16,-2-11-2-16,0-10 1 15,-4-10-14-15,-1-8-70 16,3-10-96-16,5-2-240 0</inkml:trace>
  <inkml:trace contextRef="#ctx0" brushRef="#br0" timeOffset="6304.3606">21477 15129 536 0,'0'-7'130'0,"1"2"-52"15,18-3-46-15,10-6-9 16,11-4-17-16,7 3-4 15,1 4-1-15,2 9-16 16,-7 2-102-16,-1 16-284 0</inkml:trace>
  <inkml:trace contextRef="#ctx0" brushRef="#br0" timeOffset="6498.3716">21537 15401 605 0,'-4'-11'132'0,"4"8"-39"16,0 2-57-16,0-1-39 16,21 0-4-16,13-4 11 15,14-1-14-15,7 0-106 16,-1 6-178-16</inkml:trace>
  <inkml:trace contextRef="#ctx0" brushRef="#br0" timeOffset="6974.3989">21880 15558 486 0,'-15'-25'267'16,"11"-4"-155"-16,4-2-53 15,1-9-42-15,15 8-10 16,3 4-7-16,3 9-4 15,2 12 1-15,1 7 3 16,-8 8-6-16,-7 17-10 16,-10 8 1-16,0 3 2 15,-18 6 10-15,-5-4-4 0,-2-5-9 16,6-11-23-1,6-9 1-15,6-7 0 0,4-6 23 16,3-3-8-16,0-18-20 16,0-8 32-1,0-5-2-15,9-2-2 0,3 7 10 16,-1 12 2-16,1 12 15 15,5 5 10-15,-1 12 15 16,5 20 6-16,0 15-8 16,-10 16-4-16,-6 11-11 15,-5 4 5-15,-9 0 3 16,-13-6 9-16,-2-14 6 15,-3-13-29-15,2-13-1 0,2-14-4 16,0-11 0 0,1-7-5-16,2-7-3 0,2-19-28 15,7-16-64-15,11-13-100 16,14-9-322-16</inkml:trace>
  <inkml:trace contextRef="#ctx0" brushRef="#br0" timeOffset="7413.424">22248 15411 147 0,'-2'-3'307'0,"-2"3"-147"16,4 0-35-16,0 0-36 15,0 0-36-15,0-1-22 16,0-1-14-16,0 1-10 15,-1-3-3-15,0 1-3 16,-1-3 0-16,2 1-3 16,0-2-6-16,0-2-4 15,4 1 9-15,1 1 5 16,-3 4 1-16,-2 3-4 15,0 0 0-15,0 0-2 16,0 9 3-16,2 0 7 0,0 3-3 16,-2-3 1-1,1-3-2-15,-1-3 0 0,0-2 0 16,0-1 1-16,0 1-1 15,-1 1-3-15,-5-1 2 16,1 1-7-16,1-2-83 16,4 0-128-16,8 0-426 15</inkml:trace>
  <inkml:trace contextRef="#ctx0" brushRef="#br0" timeOffset="7800.4461">22810 15083 330 0,'-18'-29'190'0,"-5"11"-106"15,0 7-35-15,-2 11-30 16,-3 0-6-16,-1 16 0 15,5 8 6-15,2 6-3 16,8 1-3-16,8 1 0 16,6-2-8-16,0 0 3 15,9-3-3-15,9 3-2 16,0-1 0-16,5 0 2 15,1-1-5-15,1-1 4 0,-3-2-7 16,-3-2 6 0,-6-1 8-16,-7-3 11 15,-3-2-6-15,-3-2-1 16,0-1 8-16,-14 1 2 0,-4-2-3 15,-9-1-13-15,-7 2-4 16,-1-4-5-16,-2-3-28 16,8-6-136-16,13-1-268 15</inkml:trace>
  <inkml:trace contextRef="#ctx0" brushRef="#br0" timeOffset="8116.4642">22911 15184 416 0,'1'-7'142'15,"4"7"-76"-15,-2 0-28 16,2 5-18-16,-1 14-1 16,0 6-6-16,-1 6-3 15,-2 3-6-15,-1 0 5 16,1-2-7-16,1-6 1 15,1-7-2-15,1-5 1 16,-1-8-8-16,-3-2-59 16,1-4-100-16,-1 1-162 0</inkml:trace>
  <inkml:trace contextRef="#ctx0" brushRef="#br0" timeOffset="8243.4715">22893 14923 231 0,'-9'-16'152'16,"6"16"-124"-16,3 14-19 15,0 20 0-15,14 9 6 16,15 3-288-16</inkml:trace>
  <inkml:trace contextRef="#ctx0" brushRef="#br0" timeOffset="8618.4929">23176 15316 411 0,'0'-4'99'16,"0"4"-37"-16,0 6-38 16,6 13-8-16,1 6-1 15,-2 4-6-15,-4 0-3 16,-1-3 1-16,0-2 5 15,0-10 11-15,0-7 21 0,0-7 31 16,0 0-5-16,1-7-17 16,6-19-37-16,2-8-10 15,5-11-4-15,-3-9 0 16,1 1-1-16,0 4 3 15,-4 14-6-15,1 17-7 16,3 17-6-16,1 7 15 16,1 27-2-16,-1 11 0 15,-3 15 2-15,-5-1 0 16,-3-2-8-16,-1-4-96 15,3-6-168-15</inkml:trace>
  <inkml:trace contextRef="#ctx0" brushRef="#br0" timeOffset="8978.5135">23575 15352 617 0,'-8'-49'128'15,"5"-7"-45"-15,3-16-34 16,0-13-33-16,8 0-9 16,9 10-6-16,4 20 0 15,5 12-3-15,5 20 3 0,3 14 0 16,0 9 1-1,-2 12 5-15,-4 28 4 16,-10 12-3-16,-8 15-2 16,-10 11-4-16,0 6 1 0,-14-1-1 15,-8-6-1-15,-4-11 1 16,-4-12 0-16,5-16 0 15,4-14-3-15,1-16-5 16,3-8-6-16,-1-6-18 16,0-22-39-16,-1-9-69 15,3-9-162-15</inkml:trace>
  <inkml:trace contextRef="#ctx0" brushRef="#br0" timeOffset="9187.5255">23588 14866 559 0,'0'0'140'0,"11"0"-13"0,14 15-40 15,7 11-43-15,5 6-24 16,-2-4-12-16,-5-2-5 15,-1-6-1-15,-4-4-39 16,0-4-159-16</inkml:trace>
  <inkml:trace contextRef="#ctx0" brushRef="#br0" timeOffset="53355.0517">22884 13322 320 0,'-6'0'138'16,"2"-1"-35"-16,2-8-23 16,-2-8-23-1,3-3-9-15,1 0-20 16,0-1-6-16,2-4-9 15,14 0-7-15,8 0-3 0,4-4 0 16,0 5-5-16,-1 7 5 16,-3 11-3-16,-7 6-1 15,-3 3-7-15,-7 22 3 16,-7 10 1-16,0 5 4 15,-16 0 3-15,-6-3 8 16,1-7 4-16,5-5 4 0,3-10-4 16,4-9 0-1,-1-6-1-15,-3 0 9 16,1-6-5-16,-2-12-15 15,-1-5 0-15,6-1-9 0,2 0-40 16,7 9-80-16,0 11-195 16</inkml:trace>
  <inkml:trace contextRef="#ctx0" brushRef="#br0" timeOffset="53841.0795">23171 13205 370 0,'2'-2'249'15,"1"2"-156"-15,-1 0-34 0,2 9-53 16,2 13-26-16,0 7 25 15,-1 4-1-15,-2 5 0 16,-3-2-1-16,0-2 3 16,0-10-7-16,0-5 5 15,-3-11-4-15,0-4 2 16,2-4 14-16,-2 0 33 15,-2-8 2-15,-2-15-31 16,2-14-13-16,5-15-6 16,0-11-2-16,17-2-1 15,5 4-1-15,-3 15 5 0,1 19-6 16,-3 15 1-1,5 12-4-15,1 0 3 0,0 12 1 16,-4 11 2-16,-5 5-1 16,-11 3 1-1,-3-1 0-15,-8-1 2 0,-11-4 1 16,-5-2 1-16,0-6 1 15,-3-10-1-15,6-1-2 16,5-6-10-16,3 0-30 16,7 0-53-16,6-6-75 15,0-4-244-15</inkml:trace>
  <inkml:trace contextRef="#ctx0" brushRef="#br0" timeOffset="54285.1049">23496 13234 429 0,'0'0'243'16,"2"0"-145"-16,-1 5-51 16,2 14-47-16,0 9 1 15,-2 14 4-15,0 6-3 16,1 1 1-16,-2-6 2 15,0-3-3-15,0-11 0 16,0-12-1-16,0-11 1 0,0-6 0 16,0 0 12-1,-3-6 5-15,-1-14 16 0,-4-15-24 16,3-11-10-16,5-16-1 15,0-11-1-15,13-11 0 16,9 9 0 0,6 10-4-16,-3 25 5 0,3 19-3 15,0 14-4-15,2 7 4 16,-5 13-1-16,-5 19-1 15,-11 5 5-15,-8 6-1 16,-1 2 2-16,-16-4 2 0,-9-10 4 16,-4-9-3-1,-1-10 1-15,-3-9-1 16,-2-3-1-16,1 0-16 0,-1-10-46 15,8-10-77 1,12-6-112-16</inkml:trace>
  <inkml:trace contextRef="#ctx0" brushRef="#br0" timeOffset="56911.2551">19402 11422 192 0,'-9'-15'204'16,"0"-3"-56"-16,4 2-54 16,5-7-25-16,0-2-23 15,5-3-5-15,10-2-16 0,3 1-13 16,6 1-1-1,-1 6-3-15,4 8-3 16,-5 5-2-16,0 9-5 16,-7 0-1-16,-7 17 1 0,-7 10 0 15,-1 4 1 1,-13 6 3-16,-11 4 8 0,-7 2-5 15,-1-4-2 1,7-8-1-16,7-14 1 0,6-11-3 16,3-6-8-16,0 0-7 15,2-15-28-15,5-5-57 16,2-3-110-16,0-6-268 15</inkml:trace>
  <inkml:trace contextRef="#ctx0" brushRef="#br0" timeOffset="57233.2735">19506 11168 299 0,'0'-10'223'0,"1"6"-125"16,-1 1-14-16,0 3-21 15,2 0-37-15,0 10-35 16,0 11 5-16,1 11 9 16,-1 3 5-16,2 2-4 15,-1-2-4-15,2-3 2 0,-3-1-6 16,-2-2-60-1,0 0-56-15,0 2-148 16</inkml:trace>
  <inkml:trace contextRef="#ctx0" brushRef="#br0" timeOffset="58396.34">19635 11373 156 0,'-1'-9'124'15,"1"0"-19"-15,-4-3-10 0,4-1-21 16,0-3-22-16,0-1-12 15,5 1-11-15,8 0-18 16,6 1 0-16,0 1-5 16,1 7-2-16,-2 0-1 15,-4 7-1-15,-3 0 0 16,-3 7-4-16,-4 10 1 15,-4 1-2-15,-2 7 5 16,-17 0 10-16,-5 2-1 16,-2-1-5-16,3-5-1 15,4-4-8-15,8-8-26 16,2-9-22-16,4 0-34 0,5-12-137 15</inkml:trace>
  <inkml:trace contextRef="#ctx0" brushRef="#br0" timeOffset="58615.3526">19715 10974 284 0,'0'0'193'16,"0"2"-149"-16,0 21-39 0,0 6 20 15,2 10 18 1,5 6-28-16,0 3-10 0,-1 1-1 16,-1 2 1-16,-3 0-23 15,3 2-125-15,3-3-213 16</inkml:trace>
  <inkml:trace contextRef="#ctx0" brushRef="#br0" timeOffset="58902.369">19875 11268 201 0,'0'0'363'0,"0"0"-277"0,5 0-33 16,3 7-37-1,4 4 1-15,-2 4 9 0,3 2-6 16,-6-5-12-16,1-1-4 16,-2-8-1-16,-2-3 1 15,1 0 2-15,1-8 12 16,-1-15-3-16,-1-9-9 15,-1-6-1-15,-3-5-18 16,0-3-26-16,-5 2-32 16,-5 1-36-16,1 9-194 0</inkml:trace>
  <inkml:trace contextRef="#ctx0" brushRef="#br0" timeOffset="59094.38">19961 10950 264 0,'0'0'252'0,"0"0"-152"16,0 0-49-16,0 0-40 16,-5 0-14-16,0 5-2 15,0 9-9-15,2 7-42 16,3 3-125-16,0 2-151 15</inkml:trace>
  <inkml:trace contextRef="#ctx0" brushRef="#br0" timeOffset="61479.5164">23063 10562 114 0,'0'-11'123'0,"0"-4"-51"16,0-3 15-16,0-7 4 15,1 1-32-15,6-1-4 16,-1 8-8-16,-2 5-5 15,-4 9-6-15,0 3-1 16,0 0-15-16,0 0-18 16,0 8-10-16,0 16-2 15,0 18 15-15,0 15 4 0,0 4 0 16,0-5-5-1,0-8-2-15,0-7-1 16,-3-10 1-16,3-6 1 16,0-11-1-16,0-9-1 15,0-5 1-15,0 0 7 0,0-7 6 16,0-17-7-16,6-12-6 15,11-13-3-15,5-6-1 16,-2 9 0-16,-5 21-2 16,-9 23 3-16,-3 4-9 15,3 26-12-15,-1 4 24 16,-1 3 1-16,-2 3-1 15,-2 1 1-15,0-3 1 16,0 3-41-16,-3-4-65 16,3 0-105-16,0-3-221 15</inkml:trace>
  <inkml:trace contextRef="#ctx0" brushRef="#br0" timeOffset="61849.5376">23332 10742 549 0,'0'-14'114'0,"0"9"-23"16,0 5-8-16,3 0-46 16,2 0-32-16,2 0-11 15,7 9-4-15,3 11 12 16,0 8 0-16,-3 4 0 15,-2-1-6-15,-2-10-17 0,-2-10-14 16,-1-11 11-16,-3 0 19 16,0-21 7-16,-1-7 0 15,1-8 2-15,1 0-3 16,0-4 4-16,-1 0-3 15,-1 16 2-15,-2 14 6 16,-1 10-6-16,0 14-13 16,0 24-7-16,-10 14 21 15,-4 12-2-15,-2 6-1 16,-1-5 2-16,1-5-3 15,2-7 4-15,0-4-66 16,4 0-76-16,5-3-182 16</inkml:trace>
  <inkml:trace contextRef="#ctx0" brushRef="#br0" timeOffset="62276.562">23635 10942 341 0,'0'-2'281'15,"0"2"-210"-15,0 12-15 16,0 5-43-16,2 7-7 16,-2 13 2-16,0 9-3 15,-1 3-5-15,-7-6 4 0,1-17-4 16,2-6 3-1,1-14 1-15,2-6-3 16,-1 0 9-16,-2-10 8 16,-1-14 8-16,-1-6-10 0,6-15-12 15,1-17 0-15,13-19-2 16,14-16 1-16,3-2-3 15,2 20-2-15,-6 26 1 16,-2 34-2-16,3 19-3 16,-7 5-3-16,2 19 6 15,-4 9 2-15,-7 7 3 16,-9 6 5-16,-2 0 4 15,-15-5-4-15,-12-4 3 16,-5-8-1-16,-6-8-4 16,6-11-1-16,3-8-29 15,8-2-68-15,8-3-119 16</inkml:trace>
  <inkml:trace contextRef="#ctx0" brushRef="#br0" timeOffset="66829.8224">19466 11260 82 0,'5'-11'112'16,"-1"8"-14"-16,-4 3 14 15,0 0-12 1,-8 4-54-16,-13 9-30 0,-9 9-6 15,-5 7 18-15,0-1 2 16,12-6-12-16,16-13-6 16,7-9-9-16,11 0-8 15,12-9 3-15,18-23 27 16,23-11 5-16,18-23-21 15,4-1-1-15,2 7-7 16,-21 11 10-16,-18 19-2 0,-22 16 9 16,-22 12 5-16,-5 2 10 15,-22 13-12 1,-22 22-16-16,-15 12 3 0,-17 14-8 15,-4 4 2-15,13-10 0 16,10-14-1 0,27-16-1-16,26-12-5 0,7-8-16 15,27-5-10-15,24-11 23 16,21-28 15-16,18-20-4 15,7-7 2-15,-13 5-7 16,-26 16 5-16,-27 25-2 0,-24 17 4 16,-13 3 30-16,-31 21-13 15,-19 13-11 1,-13 15-10-16,-8 10 4 15,-2-4-2-15,15-6-2 16,19-12-2-16,19-11 2 16,23-8-2-16,19-7-13 0,25-11 3 15,23-6 11-15,15-31 3 16,8-15-2-16,-4-6-3 15,-15 9 2-15,-28 17 2 16,-24 19-2-16,-19 13 1 16,-5 6 0-16,-31 22 0 15,-11 12 4-15,-12 3 0 16,-5 6 3-16,5-11-3 15,13-9-5-15,21-14 4 16,24-10-4-16,6-5-2 16,33-6-6-16,27-25 9 0,22-19 5 15,14-18-3 1,12-2-7-16,-9 8-24 0,-11 10-32 15,-20 22-112-15,-22 14-337 16</inkml:trace>
  <inkml:trace contextRef="#ctx0" brushRef="#br0" timeOffset="68011.89">23295 10585 156 0,'-1'-13'81'16,"-9"6"0"-16,7 3-14 15,1 4 7-15,2 0-2 16,0 0-20-16,0 0-19 15,0 0-17-15,0 0-7 16,-5 0-6-16,-6 0-4 16,-12 11 6-16,-10 6 9 15,-10 5-3-15,-7 2-1 16,0-4 1-16,12-6 3 15,18-4-3-15,16-10 1 16,4 0 0-16,7 0 6 16,0-3 2-16,9-5 2 0,16-5-22 15,31-2-2-15,22-6 3 16,6 1-3-16,-9 10 2 15,-31 6 0-15,-24 4 0 16,-22 6-2-16,-9 20-1 16,-31 4 10-16,-16 9 9 15,-17 7 10 1,-11-2-9-16,6-6-10 0,15-8-4 15,26-11 0-15,27-9-3 16,6-6-3-16,43-4-12 16,24-2 18-16,28-22 5 15,24-13-3-15,2-3-4 0,-13 3-2 16,-27 13 0-16,-33 14 4 15,-27 10-5-15,-22 0 0 16,-27 12 0-16,-26 20 4 16,-27 13 8-16,-16 11 1 15,-6 0-3 1,0 0-3-16,0 2-4 0,31-14 1 15,26-10 0-15,45-11-4 16,35-16-4-16,44-7 10 16,33-15-1-16,20-36-1 15,8-12-2-15,-15 5 0 16,-34 11 2-16,-42 22-2 15,-28 21-1-15,-21 4 2 16,-18 9 6-16,-27 18-2 16,-23 9 2-16,-13 6 2 0,-6 0 1 15,11-7-8 1,12-7-2-16,16-13-2 0,14-5-31 15,18-9-57-15,16 2-88 16,16-3-367-16</inkml:trace>
  <inkml:trace contextRef="#ctx0" brushRef="#br0" timeOffset="68773.9336">19419 10089 443 0,'-10'-44'126'0,"7"5"-43"16,3 11 32-16,0 21-45 0,0 7-39 15,1 28-39-15,9 25 0 16,4 17 11-16,-1 18 3 16,4-4 0-16,-3-12-2 15,-4-15-2-15,1-16-1 16,-7-10 2-16,-1-14 1 15,-1-11-3-15,-1-6 2 16,0 0 4-16,-1-21 6 16,9-21-6-16,7-24-7 15,12-26-1-15,-1-2 1 16,2 19-2-16,-4 33 0 15,-5 40 0-15,4 14-10 0,-7 30 6 16,-9 10 6-16,-5 4 0 16,-3 4 1-16,0-4 0 15,0-9 1-15,0-12-22 16,11-9-59-16,9-10-84 15,5-4-221-15</inkml:trace>
  <inkml:trace contextRef="#ctx0" brushRef="#br0" timeOffset="69140.9546">19778 10203 489 0,'0'-1'189'16,"0"1"-70"-16,0 5-54 0,1 2-50 15,6-2-20 1,5 7-5-16,3 8 13 0,-1 5-1 15,2 1 0 1,0-7 1-16,-2-10 0 0,3-9-1 16,-2 0 0-16,1-22 3 15,2-12-2-15,-4-1-4 16,-3-2-1-16,-7 8 5 15,-1 9-2-15,-3 9 4 16,0 10 12-16,0 1 0 16,4 3-20-16,3 27-13 15,0 18 16-15,-2 12 4 0,-1 10 0 16,-4-4-1-16,0-8 0 15,-12-7 0 1,-6-5-1-16,2-8-10 16,0-9-27-16,3-12-43 0,6-6-55 15,7-11-117-15</inkml:trace>
  <inkml:trace contextRef="#ctx0" brushRef="#br0" timeOffset="69530.9769">20175 10200 570 0,'0'-2'138'15,"0"2"-16"-15,7 12-56 16,-4-3-47-16,6 8-21 16,1 15 2-16,-1 16 9 15,-2 10-1-15,-5 0-3 16,-2-9-1-16,0-12 0 0,0-12-1 15,0-12-1-15,-4-10 0 16,2-3 3-16,-3-4 8 16,-5-18 1-16,2-9-11 15,-2-15-1 1,4-13-3-16,5-19 1 0,1-14-2 15,2-5 2-15,10 13 0 16,9 25-2-16,0 32-1 16,6 27-1-16,-1 0-3 15,-7 15 1-15,-4 7 2 16,-10 0 0-16,-5 8 3 15,-12 5 1-15,-15 1 4 16,-6-4 1-16,4-8-1 0,12-7-5 16,10-14-34-16,7-3-60 15,4 0-115-15,13-6-326 16</inkml:trace>
  <inkml:trace contextRef="#ctx0" brushRef="#br0" timeOffset="70221.0164">23320 10121 449 0,'0'-28'131'0,"0"-5"-59"16,7-1 2-16,6-6-30 15,6 0-22-15,7 16-16 16,3-1-2-16,3 7-2 0,-4 8 0 15,-6 10-1-15,-9 2-2 16,-10 23-3-16,-3 5 3 16,-18 7 7-16,-16 3 2 15,-10 0-1-15,-1-4-3 16,4-8 1-16,14-10-4 15,9-11-23-15,15-7-15 16,3 0-14-16,8-22-8 16,14-13-30-16,6-7-98 15,0 1-101-15</inkml:trace>
  <inkml:trace contextRef="#ctx0" brushRef="#br0" timeOffset="70343.0234">23418 9922 58 0,'9'-7'202'0,"3"7"-75"16,-1 0-1-16,-1 4-49 16,2 11-18-16,0 4-15 0,-2 3-16 15,-2 6-16-15,-1 1-6 16,-2 0 0-16,0-1-19 15,-1-4-97-15,0 2-163 16</inkml:trace>
  <inkml:trace contextRef="#ctx0" brushRef="#br0" timeOffset="70719.0449">23614 9972 537 0,'0'0'111'15,"5"0"-25"-15,4 2-25 16,-4-1-43-16,-2-1-11 0,1 2-5 16,1-2-2-16,0 0 4 15,8 0 9-15,2-6 3 16,3-8-8-16,-2 0-5 15,-2 5-2-15,-3 4-1 16,-5 5-2-16,0 0-1 16,-4 10-5-16,-2 8 1 15,0 7 4-15,0 0 3 16,0-1 2-16,-4-6-2 0,-1-6 1 15,0-6 0 1,-1-6 1-16,-4 0 1 16,-5 2 5-16,-3-2-4 15,4 0-8-15,3 0-28 0,6-6-52 16,5-10-67-16,5-3-323 15</inkml:trace>
  <inkml:trace contextRef="#ctx0" brushRef="#br0" timeOffset="70928.0568">23722 9716 357 0,'0'0'267'0,"0"0"-116"16,1 0-58-16,2 0-51 15,0 0-20-15,3 10-21 16,-1 7-7-16,2 11 9 0,0 14 0 15,0 5-2-15,1 3 3 16,2-6-1-16,2-4-15 16,1-6-67-16,1 1-126 15,4-6-426-15</inkml:trace>
  <inkml:trace contextRef="#ctx0" brushRef="#br0" timeOffset="71225.0738">23882 9948 399 0,'0'-6'300'0,"0"6"-182"16,3 12-66-16,1 3-49 0,7-4-14 16,1 1 11-16,2 7 2 15,0-2-1-15,-1 0 1 16,0-5-1-1,-1-2 0-15,1-8 2 0,1-2 3 16,4-4 3-16,-4-21 1 16,-1-8-3-16,-5-6-2 15,-6-4 1-15,-2 1-3 16,-10-2-1-16,-5-1-2 15,-1-1-6-15,2 4-25 16,5 8-53-16,1 15-136 16</inkml:trace>
  <inkml:trace contextRef="#ctx0" brushRef="#br0" timeOffset="71398.0837">24015 9595 696 0,'0'-3'143'15,"0"-3"-65"-15,0-4-45 16,0 8-23-16,0 2-8 16,0 0-4-16,0 4-48 15,1 16-141-15,-1 11-139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2T13:08:39.3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22324 15204 264 0,'0'0'44'0,"0"14"-2"15,-2 4 30 1,-3 5-9-16,0 2-17 0,1 6-22 15,2-2-9-15,-1 2-2 16,2-2-2-16,1-4-4 16,-1-1-2-16,-1-4-3 15,2-6-1-15,0-4 1 16,0-5 0-16,0-5-21 15,0 0-64-15,0 0-65 16,0-19-98-16</inkml:trace>
  <inkml:trace contextRef="#ctx0" brushRef="#br0" timeOffset="200.0114">22282 15223 332 0,'0'-4'202'0,"0"0"-99"0,3-2-34 16,8-1-44-16,7-1-22 15,12 0-1-15,4 1-2 16,4 5 0-16,2 0 2 16,-1-1-11-16,-2-3-53 15,2-5-46-15,-8 0-159 16</inkml:trace>
  <inkml:trace contextRef="#ctx0" brushRef="#br0" timeOffset="631.0361">22338 15365 111 0,'-1'0'150'0,"0"0"-63"16,1 0 2-16,0 0-24 15,0 0-27-15,0 0-4 16,0 0-9-16,0 0-9 16,0 0-9-16,4 0 1 15,7 0 6-15,3 1 0 16,6 3-9-16,3 5-2 15,1 3-4-15,1 5-70 16,1 1-183-16</inkml:trace>
  <inkml:trace contextRef="#ctx0" brushRef="#br0" timeOffset="1213.0694">22585 15559 222 0,'0'0'259'16,"0"-4"-122"-16,0-13-51 15,0-2-31-15,4-3-21 0,7-2-8 16,1-1-15-16,1 7-8 16,-1 7-2-16,-1 4-3 15,0 7 0-15,-1 0-1 16,-3 4-3-16,-3 10-4 15,-4 5-13-15,0 7 17 16,-9-1-3-16,-8-1-13 16,2 0-6-16,-3-6-24 15,3-4-23-15,2-3-20 16,4-8-43-16,3-3-2 15,5-3 74-15,1-16-1 16,1-5 96-16,12 0 27 0,2 5 16 16,-1 1 34-16,0 8 17 15,-1 6-33 1,-3 4-29-16,-1 0-11 15,-3 15-10-15,-1 15 0 0,-5 4-18 16,0 8 2-16,0 1 0 16,-11 3-6-16,-4 0-11 15,-2-2-1-15,-1-1-3 16,0 0 1-16,0-6-2 15,4-8-3-15,4-13 6 16,7-12-4-16,1-4-10 16,1-3-2-16,-1-19-19 15,2-10-31-15,0-2-39 16,3-4-144-16</inkml:trace>
  <inkml:trace contextRef="#ctx0" brushRef="#br0" timeOffset="1486.085">22959 15623 184 0,'2'-12'372'16,"-2"9"-280"-16,0-1-12 15,0 4-28-15,0 0-27 16,-11 1-18-16,-2 14-9 16,-2 2-1-16,1 1 1 15,-1 0-3-15,3-2-1 0,2-4-16 16,1-1-1-16,3-5-19 15,1-3-44-15,4-3-52 16,1 0-121-16</inkml:trace>
  <inkml:trace contextRef="#ctx0" brushRef="#br0" timeOffset="1694.0969">22876 15541 537 0,'0'0'132'0,"0"0"-24"16,1 14-64-16,3 8-30 0,3 5 17 15,1 2-11-15,4 1-9 16,-1-3-7-16,2-5-2 16,-2-2 1-1,3-8-2-15,-1-2-5 0,-4-3-51 16,0-3-80-1,-2-1-149-15</inkml:trace>
  <inkml:trace contextRef="#ctx0" brushRef="#br0" timeOffset="2788.1595">22370 12567 141 0,'8'-15'206'15,"-5"13"-73"-15,-3 2-28 0,0 0-42 16,0 0-36-16,-2 14-21 16,-7 13 3-16,-2 9 16 15,3 5 19-15,1 3-11 16,0-7-17-16,2 1-10 15,2-4-4-15,0-8-1 16,1-1 1-16,0-7 2 16,-1-5-4-16,3-8-23 15,0-5-36-15,0 0-24 16,0-15 16-16,0-14-101 15,0-14-11-15</inkml:trace>
  <inkml:trace contextRef="#ctx0" brushRef="#br0" timeOffset="2986.1708">22308 12557 408 0,'0'-5'171'16,"8"-5"-78"-16,9-2-42 15,8-5-25-15,9 2-3 16,-1 4-17-16,3 6-3 15,-4 5-1-15,1 0 0 16,0 7-13-16,-4 5-65 16,-1 0-61-16,-5 0-256 15</inkml:trace>
  <inkml:trace contextRef="#ctx0" brushRef="#br0" timeOffset="3408.1949">22338 12700 313 0,'0'2'155'0,"0"-2"-31"16,0 0-56-16,0 0-25 15,0 0-11-15,9 0-6 16,5 0-16-16,9 0 6 0,5 0-5 16,2 0-7-1,-1 0-1-15,0 3-28 16,0 4-93-16,-1-2-235 15</inkml:trace>
  <inkml:trace contextRef="#ctx0" brushRef="#br0" timeOffset="3756.2148">22609 12898 392 0,'-3'-23'245'0,"3"-2"-148"16,0 0-21-16,3 1-44 0,4 4-20 15,4 7-4-15,1 0-5 16,-1 7-2-16,1 5-2 15,-2 1 1-15,0 0-1 16,-4 7-1-16,-2 7 2 16,-4 0 0-16,0 3 2 15,-3 1-6-15,-11 4-5 16,-2 0-26-16,-1-3-34 15,4-4-20-15,2-6-8 16,6-9-112-16,4 0 28 16</inkml:trace>
  <inkml:trace contextRef="#ctx0" brushRef="#br0" timeOffset="3967.2269">22609 12898 104 0,'48'-87'206'0,"-36"84"-28"15,-3 3-71-15,0 0-36 16,-1 13-3-16,-4 12-20 16,0 5-14-16,-4 6-2 15,0 2 0-15,0 2-8 16,-8-1-3-16,-2-3-11 15,-4-4-4-15,2-6-1 16,4-4-3-16,-1-8 0 16,4-7 1-16,2-6 1 15,-1-1-3-15,1 0-9 16,0-20-22-16,0-14-40 15,3-4-84-15,0-3-95 0</inkml:trace>
  <inkml:trace contextRef="#ctx0" brushRef="#br0" timeOffset="4455.2548">22861 12833 499 0,'0'-4'135'15,"0"1"-58"-15,0 3-47 16,1 0-35-16,6 4-5 0,2 7 12 16,4-2 5-1,-2-2 5-15,-4-5-2 16,3 0 0-16,0-2 5 15,-1 0 4-15,4-11-2 0,0-5-5 16,0-5-7-16,0-1-2 16,-1-1 1-16,-5-2 7 15,1 8 9-15,-4 5-7 16,-2 6 1-16,-2 6 3 15,0 0-10-15,-3 22-11 16,-5 13-1-16,1 11 7 0,-3 7 11 16,-5 2 3-1,3 2-3-15,-5-2 1 16,-1-2 0-16,2-7-1 15,-2-1 5-15,0-8-13 16,6-8-5-16,1-7 0 16,4-12 0-16,1-7 0 0,1-3 0 15,-4 0 0-15,0-4 0 16,-3-12 0-16,-1-1 0 15,3-4 0-15,1 0-79 16,5 2-118-16,4 5-413 16</inkml:trace>
  <inkml:trace contextRef="#ctx0" brushRef="#br0" timeOffset="31783.8179">16339 10875 196 0,'-7'-2'103'15,"-1"-2"-25"-15,-3 3-14 16,-5 1-24-16,5 0-16 15,-3 0-6-15,0 4 1 0,0 2-8 16,1-1 5-16,-5 4 7 16,1 0-4-16,-4 2 11 15,-3 3 4-15,1 0-15 16,-2 1-13-16,0-2 1 15,-1 1-5-15,1 0 0 16,1-2 1 0,0 2-2-16,2-1-1 0,-1 1 2 15,-4-1-2-15,2 1 1 16,1 3-1-16,-4-3 1 15,1 4 2-15,1-3-1 16,1 1 0-16,-1-1-2 0,1 0 0 16,-3 2 1-1,-1-2 0-15,-1 2-1 16,-2 0 1-16,1-1-1 0,-3 1 1 15,-4 2-1-15,0 0 3 16,-1 0 0 0,2 0-3-16,3 0 1 0,-1-3 1 15,4 0-3-15,6-1 1 16,0-3 1-16,3-3 1 15,0 1-1-15,-3 0 0 16,-3 2 0-16,-1 2 1 16,-3 0-2-16,-1 4 2 15,2-1-1-15,0-2-1 0,3-4 0 16,3 3 1-16,3-4 0 15,4-2-1-15,1 2 1 16,-4 1 0 0,-2 0-2-16,-1 0 2 0,-2 2-1 15,5-1 0-15,-2-2-1 16,3 0 2-16,4-2 0 15,-2-1-1-15,-1 1 0 16,-6 2 1-16,-4 2-1 16,0 2 0-16,-2-1-1 15,3-1 2-15,0 0-1 16,0-3 0-16,1 1 1 0,-1 0-1 15,-2-2 0 1,-1 0 1-16,1 1 1 16,-2-1-4-16,-2 3 2 15,-6 6 0-15,-3 1 0 0,-7 3 0 16,-5 2 0-1,-1 2 0-15,3 1 2 0,6-6-1 16,8-3-2-16,8-3 1 16,4 0 2-16,3-3-3 15,3-3 1-15,3 2 0 16,-2 1 1-16,3-2-1 15,-4 3 0-15,-1-3 0 16,-1 4 1-16,-1-1-1 16,-2 4 0-16,-1-1 1 15,0 2 0-15,1-2-1 16,0-1 1-16,-3-2 0 15,-2 4 0-15,1-4 3 0,-4 2 5 16,-2 0 0-16,-6 1 7 16,-1 3-5-16,-6 7-8 15,-3 0 0 1,-4 3-3-16,-2 4 1 0,3-1 1 15,2-2-2-15,3-1 0 16,4-5 1-16,5 1 1 16,4 1-1-16,-3-4 0 15,4 4-2-15,0-1 2 16,2-2-1-16,6-2 1 15,7-4-1-15,4-4 0 16,6-7 1-16,4 0-2 0,-2 0 3 16,2-1-1-16,-6 3 0 15,-2 3 0-15,-4 4-1 16,-3-2 0-16,-2 3 0 15,-4 4 0-15,1-1 1 16,-5 3-1-16,0 1 0 16,-5 0-1-16,-5 5 1 15,-5 2 0-15,-3 0 1 16,-3 1-1-16,1 0 1 15,3-1 0-15,0 0-1 16,0 1 0-16,2-4 0 16,7-4 2-16,4-5-1 15,14-4 1-15,9-5 1 0,5-5 1 16,5-3 0-1,-2 0 1-15,-2 2 0 0,-4 2-1 16,-2 0-2 0,-3 2-1-16,4-1 1 0,-4 3 0 15,-1-3-2 1,5 0 2-16,1-1 1 0,3 0 4 15,6-2 4-15,-4-2-1 16,2 1-1-16,-1-1-1 16,0 0-2-16,0 0-1 15,5 0-1-15,-2 1 2 16,2-1-1-16,0 2 0 15,0-2-4-15,0 0-1 0,0 0-1 16,0 0 1 0,0 0-2-16,0 0 1 15,0 0-1-15,0 0 1 16,0 0 1-16,2 0-1 0,-2 0 1 15,3 0-3-15,1 0-2 16,1 0 2-16,-1 0 3 16,-1 0 0-16,-1 0 2 15,2 0-1-15,-2 0 0 16,1 0 0-16,4 0 1 15,-4 0-2-15,6 0-2 16,-2 0 4-16,0 0-2 16,1 0 1-16,-3 0 0 15,1 0-1-15,0 0 1 16,1 0-2-16,1 0 2 15,7 2-1-15,-2 1 0 0,3-1 0 16,1 2 1-16,2 2 0 16,-1 1-2-16,0-2 1 15,2 4 0-15,0-3 1 16,2 3-1-16,-1 1 0 15,3-4 1-15,-2 2-1 16,0-3 0-16,-1-2 0 16,2 0 1-16,-1-2-1 15,-1-1 0-15,0 1 1 16,2-1-1-16,-2 0 1 15,0 2-1-15,-1 0 0 16,-1 1 2-16,2 1-2 16,-2-1 0-16,3 2 0 15,-1-3 1-15,-1-2-1 0,4 0 1 16,-1 0 0-16,1 0 0 15,-3 0 1-15,-1 0-1 16,-1 0-1-16,-1 0 1 16,-2 0 1-16,-2 0-3 15,2 0 1-15,-1 4 1 16,5-4 0-16,2 0 0 15,1 0-1-15,4 0 1 16,1-4 0-16,-4-3-1 16,-2 3 1-16,-2 1-2 15,-4 3 2-15,0 0-1 0,-3 0 0 16,3 0 0-16,-2 0 0 15,0 0 0-15,3 0-1 16,3 0 1 0,5 0 1-16,5-3-1 15,2-1 0-15,3 0 0 0,3 3 1 16,-8 1-1-16,-2 0 0 15,-3 0-1-15,-2 5 0 16,-2 2 2-16,-2-4-2 16,1 0 2-16,-1-2-1 15,-1-1 1-15,5 0-1 16,-1 0-1-16,4 0 1 15,0 0 0-15,1 0 1 16,0-3-1-16,-3 2-1 16,1 0 2-16,-2 1-2 15,1 0 1-15,3 0 0 16,0 0 0-16,0 0 0 0,3 0 1 15,2 0-2-15,-3 0 1 16,-1 0 0-16,-2-2 0 16,1-1 0-16,-3 3 0 15,0-2 1-15,0 2-2 16,1 0 2-16,-1 0-1 15,0 0 0-15,2 0 0 16,0 0 0-16,3 0-1 16,4 0 1-16,0 0 0 15,0-4 1-15,1-2-1 16,-3 1 0-16,1 2 0 15,-5 1 0-15,-4 2 1 0,-2 0-2 16,0 0 1 0,-2 0 1-16,3 0-2 0,0 0 1 15,2 0 0-15,3 0 0 16,3 0-1-16,-1 0 2 15,1 2-1-15,2 2 0 16,-2 1 0-16,1 2 2 16,-3 2-3-16,0-2 0 15,-1 1 2-15,3-4 0 16,0-1-1-16,6-1 0 15,0-2 1-15,3 0 1 16,1 0 1-16,1 0-4 16,-6 0 2-16,-1 0 0 0,-5 0-1 15,-3 0-1-15,-2 0 2 16,0 0-1-16,-2 0 0 15,0 0 0 1,-1 0 2-16,-3 0-2 0,-1 0-1 16,-1-2 1-16,-1 1 1 15,3-1-2-15,6 1 1 16,3-2 0-16,12 0 1 15,6 1-1-15,1-3 0 16,-1 1 2-16,-3 3-2 16,-3 1 0-16,-2 0 1 15,-3 0-1-15,-2 0 0 0,-5 0 0 16,-4 0 1-16,-1 0-1 15,-1 0 0-15,4 0 2 16,2 0-2 0,3-5 1-16,-1 0 0 0,0-1-1 15,-2 3 1-15,-2 0-2 16,0 1 1-16,-2 1 0 15,-3-2 0-15,-2 0 1 16,0-2-1-16,-4 0 0 16,5 1 0-16,0 1 1 15,3 0-2-15,2-1 1 16,2 4 0-16,5 0 0 15,3 0-1-15,7 0 2 0,5 0-1 16,-1 0 0 0,-2 0 1-16,-2 0-1 15,-4 0 1-15,-10 0-1 16,-6-1 2-16,-7 1-2 0,-5-1 1 15,-5 1-1-15,-2 0 1 16,-2 0 0-16,0 0 0 16,0 0 1-16,0-2 2 15,0 1 1-15,-5 1-16 16,-8 0-41-16,-3 0-99 15,-6 0-414-15</inkml:trace>
  <inkml:trace contextRef="#ctx0" brushRef="#br0" timeOffset="32868.88">12713 12968 517 0,'-9'-15'141'0,"9"-16"-49"16,0-4-22-16,0-11-32 15,0 11-8-15,10-1-9 16,7-1-11-16,8-1-5 16,4 3-3-16,0 6 0 15,5 6-1-15,1 8-1 16,-6 3 0-16,0 11 0 15,1 1-2-15,-4 7-1 16,-6 16-3-16,-1 6-1 16,-4 0 5-16,-4 0 1 0,-6 0 2 15,-4-1-3-15,-1-1 3 16,0 1 1-16,-6-2-2 15,-7 3 3 1,-2-2 1-16,-3-2-2 0,2-2 0 16,-1-4 1-16,2-4-3 15,-2-5 1-15,-2-3 5 16,-3-3 2-16,-5-2 5 15,-4-2-6-15,0 0-4 16,1 0-2-16,5 0 0 16,4 0-2-16,8 0-5 15,5 0-33-15,5 0-59 16,3 0-75-16,0-6-275 15</inkml:trace>
  <inkml:trace contextRef="#ctx0" brushRef="#br0" timeOffset="33267.9028">12807 12651 221 0,'0'-2'259'0,"0"1"-128"15,0 1-42-15,0 0-51 16,0 0-21-16,0 0-6 16,0 0-1-16,7 7-7 15,3 1 7-15,4 5 20 16,1 2 1-16,4 0-10 15,-2 2-9-15,-1 0-7 16,-2-3-2-16,-2 1-2 16,-2-5 0-16,2-2 1 15,0-6 0-15,-1 0 0 16,-1-2-8-16,-3 0-39 15,3 0-79-15,1-7-166 16</inkml:trace>
  <inkml:trace contextRef="#ctx0" brushRef="#br0" timeOffset="35912.0541">18485 13752 41 0,'0'-8'127'0,"0"5"-62"16,0 1 7-16,0 2-17 16,0 0-4-16,0 0-19 15,0 0 1-15,0 0-1 16,0 0 9-16,0 0-6 15,0 0-9-15,0 0 0 16,3 0 0-16,-1 0-16 16,1 0-11-16,0 0-3 15,3 0 1-15,-1 0 14 16,4 0 4-16,-1 0 1 15,-1 2-5-15,5-1 4 16,4-1 0-16,-3 0-1 0,4 0-4 16,3 0-4-16,-6 0-2 15,3 0-4-15,-7 2 2 16,0-1-1-16,0 0 0 15,1 0 3-15,0 2 4 16,2-3 0-16,-3 2-1 16,1-2-2-1,1 1-1-15,-2 1-2 0,0-1 0 16,3-1-1-16,-1 1 0 15,0-1 2-15,1 2 2 16,0-2 4-16,0 0-3 16,0 0 2-16,0 0-2 15,-3 0 0-15,2 0-2 16,-3 0-2-16,2 0-2 0,0 0 0 15,1 0 0 1,3 0 0-16,-3 0 1 16,4 0 0-16,1 0 2 0,-2 0 3 15,1 0 0-15,-2 0-1 16,-1-2-4-16,-3 2 0 15,2 0-1-15,-2 0-2 16,1 0 2-16,-1 0 1 16,0 0-1-16,3 0 1 15,5 0 1-15,3-4 1 16,-1-2 5-16,1 0-5 0,-5 0-1 15,-1 6-3 1,-3 0 0-16,1 0 1 16,1 0-1-16,0 0 1 15,2 0 0-15,-2 0 1 0,6 0 0 16,-1 0 0-16,1 0 1 15,1-5-2-15,0-1 2 16,-1-2-3-16,-3 5 4 16,-4-1-5-16,-2 2 4 15,-2 2-1-15,2 0-1 16,-1 0 1-16,-1-1 2 15,4-1-1-15,1-1 0 16,3 1 4-16,1-4 1 16,0 0-2-16,0 3-2 15,-2 0-2-15,-1 0-1 16,-4 3 0-16,3 0 0 15,-4 0-1-15,1 0 1 0,1 0-1 16,1 2 2-16,0-1-2 16,2 0 3-16,2 1-2 15,1-2 0-15,-2 0 2 16,4 0-2-16,-3 0 0 15,2 0 1-15,0 0-2 16,0 0 2-16,3 3-2 16,-1-1 1-16,-1 0 0 15,1-1 0-15,1 2 0 16,0 1 0-16,4 1 0 15,5-5 0-15,3 3 1 16,2-3-1-16,2 0 5 0,-2 0 7 16,-5 0-10-16,3 0-1 15,-6 3-1-15,-3 3 0 16,0 2 0-16,-5-2-1 15,-3-1 2-15,-4-2-2 16,-3 0 1-16,-4-2 0 16,2 1 0-16,-4-2 1 15,2 0 0-15,2 0 1 16,2 0 0-16,4 0 2 15,4-7-1-15,5 0-2 16,1 1-1-16,1 3 1 16,2-2-1-16,1 1-1 15,-1 1 3-15,3 1-1 0,-5 2 4 16,-5 0-4-16,-6 0 0 15,-5 0-1 1,-3 0 0-16,1 0 0 16,-2 0 0-16,0 0 0 0,-2 0 0 15,-3 0 0-15,0 0-9 16,0 0-54-16,-10-8-120 15,-8-7-495-15</inkml:trace>
  <inkml:trace contextRef="#ctx0" brushRef="#br0" timeOffset="36733.101">19664 13442 198 0,'-3'-2'188'16,"3"-2"-28"-16,0-2-54 0,0-5-24 16,0-3-24-16,0-1-21 15,0-3-10-15,0-1-3 16,0-1-2-16,0-1-4 15,7 1-6-15,8 0-4 16,3-1-5-16,7-4-3 16,3-1 1-16,1 1 1 15,-2 5-2-15,-2 7 0 16,-6 5-2-16,-1 8 1 15,0 0-4-15,-4 20-3 16,-5 5 0-16,-3 4 5 16,-4 2 4-16,-2-1 1 15,0-3-3-15,-2 3 5 0,-8-6-1 16,-1-2-3-16,-7-1 2 15,2-3-2 1,1-3 4-16,0-2 0 16,-2-5-3-16,0-1 1 0,1-6 0 15,-1-1 3-15,-1 0-2 16,0-4 3-16,-4-11-2 15,-2-5-6-15,0-2-9 16,7 3-22-16,5 5-32 16,8 6-104-16,4 2-188 15</inkml:trace>
  <inkml:trace contextRef="#ctx0" brushRef="#br0" timeOffset="37093.1216">19754 13196 283 0,'0'0'163'0,"0"0"-83"15,0 1-66-15,0 9 7 16,5 4 31-16,3 2 1 15,7 1-7-15,-4-2-7 0,6 0-14 16,2-3 2-16,2-1-2 16,-1-3-1-16,5-5-7 15,-4-3-6-15,-3 0-5 16,-6 0-3-16,-2-6-8 15,-7 1-162-15,-3 3-244 16</inkml:trace>
  <inkml:trace contextRef="#ctx0" brushRef="#br0" timeOffset="39156.2396">13439 12695 74 0,'-12'-3'18'0,"-5"3"31"15,1 0-30-15,-2 0-7 16,9 0 14-16,0 0 4 16,1 0 2-16,-2-2 0 15,-2-3 16-15,0 0 11 16,1 2-3-16,2 0-22 15,2 0 16-15,5 3 9 16,1 0-36-16,1 0-7 16,0 0-2-16,0 0-4 0,0-3 0 15,0 3 0 1,0 0-8-16,13-2-8 0,6 2 1 15,4 0 28 1,5 0-12-16,-1 0-9 0,-3 5 2 16,-2 7 0-1,1 0-52-15,-5 1-182 0</inkml:trace>
  <inkml:trace contextRef="#ctx0" brushRef="#br0" timeOffset="39420.2547">13326 12825 368 0,'0'0'121'0,"0"0"-37"15,0 0-48-15,2 0-31 16,9 0-12-16,5 1 23 16,2 3-3-16,5 0-8 15,1-1-3-15,1-3 4 16,6 0-4-16,0 0-84 15,5-8-271-15</inkml:trace>
  <inkml:trace contextRef="#ctx0" brushRef="#br0" timeOffset="39974.2864">13769 12510 344 0,'-2'-6'151'0,"2"3"-62"15,0 1-51-15,0 2-33 16,5 0-20-16,10 0 0 0,5 0 34 15,4 0-6 1,-2 0-8-16,-1 0 1 0,-6 2-4 16,-2 4-4-16,-7 5 1 15,-4 1-1-15,-2-1-3 16,0 3 9-16,-9-2 11 15,-5 5-2-15,-2 2 3 16,0 0-14-16,7-2 5 16,1-1-7-16,3-3 0 15,5-3-5-15,0 0 0 16,6-1-3-16,8 0 1 15,-1-1 0-15,4 0 11 16,2-1 0-16,0 2 0 16,-2 1-3-16,-8 7-1 0,-5 1-5 15,-4 0-2-15,0 4 9 16,-12-4 8-16,-7-1 11 15,-1-6 10 1,1-2-2-16,-6-6-1 0,6 0 0 16,-3-3-9-1,-1 0-10-15,7 0-4 0,0-9-3 16,6-2-2-16,8 5-37 15,2 2-97-15,12 4-313 16</inkml:trace>
  <inkml:trace contextRef="#ctx0" brushRef="#br0" timeOffset="40380.3096">14205 12591 481 0,'-9'-10'132'16,"-3"5"-37"-16,-1 5-67 16,-5 0-30-16,-1 15 7 15,-2 8-6-15,4 4 7 16,7 0-5-16,7-4-1 15,3-2-4-15,0-2 0 16,13-2 2-16,5 1-4 16,4-3 1-16,2-2 8 15,0-3-2-15,-2 1 4 16,-4 0-3-16,-4 0 1 0,-6-1 0 15,-3 0 0-15,-4-3 6 16,-1-2 5-16,0 1 3 16,-1-2 10-16,-12 6 8 15,-4-3-4-15,-8 2-17 16,0-2-9-16,-1-6-5 15,0 2-3-15,7-1-41 16,3-2-93-16,11 0-119 16</inkml:trace>
  <inkml:trace contextRef="#ctx0" brushRef="#br0" timeOffset="40633.3241">14086 12620 375 0,'0'-6'186'16,"0"2"-78"-16,0 2-43 16,3-1-39-16,10 1-17 15,8-2-5-15,2 4 0 16,6 0 0-16,-1 0-2 15,4 0 0-15,2 0 0 16,0 0-1-16,-2-6-44 0,0-6-91 16,-3 5-288-1</inkml:trace>
  <inkml:trace contextRef="#ctx0" brushRef="#br0" timeOffset="41163.3544">14520 12564 435 0,'-6'-19'136'15,"6"-3"-58"-15,0 0-27 16,0 5-27-16,10-1-15 15,7 2-7-15,4 5 1 16,-5 1 0-16,1 10-3 16,-5 0 5-16,-2 0-4 15,-4 14-1-15,-2 3 1 16,-4 2 7-16,0 3-3 15,-1-2 15-15,-8-3 14 0,-1-3-4 16,1-2-13-16,2-7-6 16,0-1-1-16,2-1-1 15,-1-3 0-15,-1 0 0 16,-2 0-2-16,-3-10 0 15,1-4-11-15,0-3-47 16,2 3-72-16,5 11-161 16</inkml:trace>
  <inkml:trace contextRef="#ctx0" brushRef="#br0" timeOffset="143201.1906">13069 10043 48 0,'-9'-8'57'0,"2"1"-22"16,1 2-17-16,4 1-6 16,-1 0 0-16,2 0-3 15,-1-7 12-15,1 0 7 16,-1 0-1-16,0 1-5 15,-1 2 8-15,1 2 16 0,-1 3 2 16,1-2-4-16,-2 2-11 16,0 0-8-16,2 0 0 15,-1 0-3-15,2 0 0 16,-1-3-4-16,0 0-4 15,-1-1-6-15,0 2 6 16,0-2-2-16,-1 0 1 16,-1-1-2-16,0-1 0 15,0 1-2-15,0 1-1 16,1 0 1-16,1 3-1 15,3 0-4-15,-1 2 0 16,1 2 2-16,0 0 5 16,0 0 4-16,0 0-1 0,0 0-6 15,0 0-13-15,0 0-10 16,8 13 4-16,7 6 18 15,3 2 0 1,0 4 3-16,3 1-1 16,-1 1 0-16,-1 4 1 0,1 3 0 15,0-2 0-15,-1 3 2 16,0 0-5-16,0-3 0 15,0 4-2-15,4 0-2 16,-3 3 2-16,1-1-3 16,1-1 0-16,-5-5 0 15,-1-2-1-15,0-8-1 0,-3 0 0 16,1-4 0-16,-3-1 1 15,0-2 0 1,-1-1-1-16,1 0 0 16,-3-3 1-16,1 2-1 0,0-3 0 15,-1 2 1-15,1-1-1 16,4 5 1-16,2 2 0 15,-1 2-2-15,4 6 2 16,0-2 1-16,-2 1-2 16,-3-3 1-16,0 0 0 15,0-3 0-15,1 2 0 16,-2 1 0-16,2-3-1 15,-1 3 1-15,0-2 0 16,2-3-1-16,-5 0 2 16,2 0 1-16,-5-4 0 15,0 2-1-15,-1-5 0 16,-1 0 1-16,2-1-3 0,-2 1 1 15,1-2-2-15,-1-1 1 16,1 0 1-16,-2-2-2 16,-2-3 2-16,-1 1-2 15,2-1 1-15,-3-1 2 16,2 0-2-16,1 2 1 15,-1 2-1-15,3 1 1 16,0 1 0-16,-2 3 0 16,3 2 2-16,0 1-2 15,0-1-1-15,-2-3 1 16,-1-3 0-16,-1-1-1 15,2 0 0-15,3-1 1 16,-3 2 0-16,0-3 0 0,-1 1 0 16,1 0-1-16,-2-1 0 15,1 1-1-15,-1-2 1 16,1 0 0-16,-1 0 1 15,-1 0-2-15,-1-2 2 16,0 0-1-16,0 2 0 16,4-1 1-16,0 4-3 15,-1 0 4-15,0 2-2 16,2 0 2-16,-3 0-2 15,-1-3 0-15,-1-2-2 0,0-2-1 16,0 0-3 0,0 0-25-16,0-6-21 0,0-8-29 15,0-3-121-15</inkml:trace>
  <inkml:trace contextRef="#ctx0" brushRef="#br0" timeOffset="144047.239">12762 10045 304 0,'-3'0'151'15,"3"0"-56"-15,0 0-48 16,0-12-10-16,0-4-11 0,4-7-9 16,2-6-1-16,1 1-5 15,1 1 0 1,-2 3-2-16,0 4 3 0,1 6 0 15,-3 6-1-15,0 3-5 16,3 3-2-16,0 2-2 16,5 0-6-16,4 5 7 15,8 10 22-15,2 4 3 16,3 3-12-16,-1-1-4 15,-1-4-2-15,-3-9-7 16,-1-3 0-16,-4-5-1 16,-3 0 2-16,-1-6 2 0,-3-13 3 15,3-8 1 1,-4-4-1-16,-4 1-3 0,-5 5-1 15,-2 7-4 1,0 9-22-16,-14 2-42 0,-7 6-27 16,4 1-118-16,0 0-208 15</inkml:trace>
  <inkml:trace contextRef="#ctx0" brushRef="#br0" timeOffset="145018.2946">12328 8990 134 0,'-15'-24'199'15,"2"7"-103"-15,5 0-26 16,2 0-12-16,1 5-24 15,1 2-12-15,2 6-1 16,1 1 7-16,1 3 4 16,0 0-6-16,1 9-34 0,13 16-3 15,4 9 37 1,3 5 17-16,2 0-13 15,-2-3-13-15,0-7-7 16,-3-2-1-16,2-3-4 16,-7-5-2-16,-1 0-2 15,-2-4 3-15,-3-3-2 0,-4-1-22 16,-1-5-69-16,-2-4-66 15,0-2-209-15</inkml:trace>
  <inkml:trace contextRef="#ctx0" brushRef="#br0" timeOffset="145214.3058">12295 9281 486 0,'0'0'137'15,"0"-15"-48"-15,5-4-48 0,6-2-21 16,6-2-3-16,3-3-11 15,4 6-6-15,2 0 2 16,2 2-18-16,2 2-108 16,4 0-272-16</inkml:trace>
  <inkml:trace contextRef="#ctx0" brushRef="#br0" timeOffset="145642.3303">12552 8708 231 0,'-5'-1'371'15,"2"0"-261"1,3 1-16-16,0 0-51 0,0 0-32 16,3 8-26-16,9 17 3 15,9 9 15-15,5 8 2 16,3 0-1-16,-1-10-3 15,0-6 1-15,-3-9-1 16,-7-11 0-16,2-6-2 16,-6-2-2-16,-4-19 17 15,-3-5-4-15,-7-8-6 16,0-2-1-16,0 7-2 15,-5 4 1-15,-1 11 0 16,3 4 1-16,3 9-1 16,0 1-4-16,3 8-15 15,15 17-9-15,7 13 30 16,3 12 10-16,-2 2 1 0,-7-1-7 15,-2 1-2-15,-7-5-4 16,-6 1 2 0,-4-7 0-16,0 1 2 0,0-6-1 15,-7-5-6-15,-1-5-17 16,-3-6-54-16,6-8-75 15,-1-7-207-15</inkml:trace>
  <inkml:trace contextRef="#ctx0" brushRef="#br0" timeOffset="147796.4535">12837 9876 163 0,'-1'-19'75'0,"-1"6"5"16,2 4 13-16,-2 6-7 16,1 3-14-16,1 0-16 15,0 0-19-15,0 0-6 16,0 0 0-16,0 0-1 15,0 0 4-15,0 0-8 16,0 0-5 0,0 0-4-16,0 0-7 0,0 12-4 15,0 8 2-15,-1 10 1 16,-3 10 3-16,-1 0 0 15,1 1 0-15,1 2-1 16,0 3-2-16,2 0 0 0,1-1-2 16,0-9-6-1,0-10 0-15,0-9 0 0,0-10 0 16,0-7 0-16,0 0 3 15,0 0 7 1,0 0-1-16,0 0-4 16,0 0-2-16,0 0-6 0,0 0 2 15,0 0-2-15,0 0 1 16,0 0-3-16,0-1 4 15,0 1-1-15,0-2 2 16,0-2-1-16,0-2 2 16,0-3-2-16,2-6 5 15,0-5-1-15,3-4 0 0,0-5-3 16,0-4 1-16,-2-6-1 15,-1-4-1 1,0 1 1-16,-2-1 1 16,1 4-1-16,0 4-1 0,0 7 0 15,3 5 0-15,0 2 1 16,-1 4-1-16,2-1-1 15,2 0 2-15,-4 3-1 16,-1 1 0-16,0 2 0 16,1 2 1-16,2 0-1 15,-5 1 0-15,3 4 1 16,-3-2 0-16,3 2-1 0,-3 3 0 15,0 0 0 1,0 0 0-16,0 2 0 16,0 0 0-16,0 0 1 15,1 0-1-15,-1 0 0 16,0-2 1-16,1-2-1 15,-1-1 2-15,2-3 2 0,-2-2-4 16,0-1 0-16,3 3 0 16,-3 1 0-16,0 2 0 15,2 4 0-15,0 1 0 16,2 0 0-16,-1 0 0 15,3 0-2-15,1 0-2 16,3 0 2-16,0 0 2 16,0 0 0-16,1 1 1 15,2 9 0-15,0 1 0 16,1 5 2-16,1-2-1 15,-1 3-2-15,3-2 0 0,-4 2 0 16,2-3 0-16,0 0 0 16,3-3 0-16,-4 0 0 15,1-4 0-15,-4 2 0 16,-1-5 0 0,0 1 0-16,-2 0 0 0,-1-1 0 15,3-1 0-15,-2 1 0 16,5-1 0-16,4-2 0 15,-1 3 0-15,2-4 0 16,-5 1 0-16,-2 0 0 16,-5-1 0-16,-3 0 0 15,-2 0 0-15,-1 2 0 0,3-2 0 16,-3 1 0-16,3-1 0 15,-3 0 0-15,0 0 0 16,0 0 0 0,0 0 0-16,0 0 0 0,0 0 0 15,0 0 0-15,0 0 0 16,0 0 0-16,0 0 0 15,0 0 0-15,0 0 0 16,-6 0 0-16,-1-4 0 16,-9-7 0-16,-2-1 0 15,-2-3 0-15,4 3 0 16,5 4 0-16,-1 2 0 15,5 1 0-15,0-1 0 0,-1 1 0 16,2-1 0 0,-2 1 0-16,1 0 0 15,0-2 0-15,0 1 0 16,2-3 0-16,-1 1 0 0,-1 0 0 15,0-2 0-15,-2-1 0 16,-3 0 0-16,1-1 0 16,0 3 0-16,-1 1 0 15,2 5 0-15,0-1 0 16,0 1 0-16,0 1 0 15,2 0 0-15,0 2 0 16,0 0 0-16,-1 0 0 16,-1 0 0-16,-1 0 0 15,-3 0 0-15,7 0 0 16,-1 0 0-16,5 0 0 15,1 0 0-15,-1 0 0 0,3 0 0 16,-1 0 0 0,-2 0 0-16,-1 0 0 0,0 0 0 15,1 0 0-15,1 0 0 16,1 0 0-16,1 0 0 15,0 2 0-15,0-2 0 16,0 2 0-16,1 1 0 16,8 4 0-16,8 4 0 15,4 7 0-15,10 6 0 16,0-2 0-16,5 2 0 15,0-3 0-15,-2 0 0 16,-1-1 0-16,-2-1 0 16,-6-3 0-16,-2-1 0 0,-3-6 0 15,-5-2 0-15,-3-1 0 16,-1-3 0-16,-1-1 0 15,-2 0 0-15,-1-2 0 16,-2 2 0 0,-2 0 0-16,0-2 0 15,0 1 0-15,-1 3 0 0,1-1-65 16,0 2-54-16,3 2-65 15,4 1-231-15</inkml:trace>
  <inkml:trace contextRef="#ctx0" brushRef="#br0" timeOffset="148627.501">12872 9702 26 0,'0'4'108'0,"-1"-4"-32"15,1 0 27-15,-2 0-5 16,-1 0-1-16,2-4-44 16,-2 1-20-16,3 3-9 15,0 0 5-15,0 0-4 16,0 0-14-16,0 0-13 15,0 0 3-15,7 5 11 16,1 6 17-16,2 3 12 16,1 4 0-16,3 7-13 15,2 6-5-15,1 5-5 16,3 4-6-16,-2 0-5 15,2-2 0-15,-3-1-4 16,-1-7-2-16,-5-8 0 0,-4-8 1 16,-3-9-2-16,-3-5 0 15,-1 0 2-15,0 0 3 16,0-1 5-16,0-13-3 15,0-7 11-15,-5-11-13 16,-1-8-5-16,-1-2 3 16,1 0-3-16,-2 0-2 15,-2 2 4-15,1 6-2 16,-4 0 0-16,1 4 1 15,2 7 1-15,2 4-1 16,1 8-2-16,2 5 2 16,4-2 0-16,0 6-2 0,1 0 2 15,-3 2 0-15,3 0-1 16,0 0 1-16,0 0-2 15,0 0-1-15,0 2-1 16,0 9-2-16,12 5 0 16,2 6 6-16,0 4 7 15,1 4 3-15,-1-3-5 16,-2-1-3-16,1 0-1 15,-2 1-3-15,-2 2 3 16,-2 1-1-16,-2 5-3 16,-3 4-44-16,1-4-58 15,-3-2-93-15,0-11-302 16</inkml:trace>
  <inkml:trace contextRef="#ctx0" brushRef="#br0" timeOffset="151849.6853">13790 11151 41 0,'2'-4'104'15,"-2"1"-15"-15,0 3-11 16,0-1-27-16,0 1-15 16,1 0-23-16,0 0-8 15,-1 0-5-15,0 0-5 16,0 0 1-16,0 0-1 15,0 0 2-15,0 0-1 16,0 0 2-16,0 0 0 16,2 0-1-16,0 0 0 15,-1 0 4-15,1 0 8 16,0 0 7-16,0 0 2 15,0 0 6-15,1 0 0 0,-1 0-13 16,3 1 2-16,-1 6 0 16,5 3-2-16,-3 1 2 15,-1 5-6-15,2-1-2 16,0 0-2-16,1 3 0 15,3 1-2-15,-2 1-1 16,-3 1 1-16,1-2 1 16,-1 1-1-16,0-5 1 0,-1-4 2 15,-1-2 11 1,-1-3-4-16,-1 0 1 15,0 0 1-15,0-1-1 16,0-2 0-16,-2-1-3 0,3 0 0 16,-3-2-5-16,3 2-1 15,-2-1-1-15,-1 1-1 16,1-2 0-16,1 5 0 15,0-3 1-15,0 0-1 16,1 1 0-16,-3-1 1 16,0 4 1-16,0-3 1 15,0 3-12-15,0 4-53 16,0-3-92-16,0 1-129 15</inkml:trace>
  <inkml:trace contextRef="#ctx0" brushRef="#br0" timeOffset="163623.3587">13853 11448 43 0,'3'-2'80'15,"1"2"-30"-15,1 0 38 16,-5 0-9-16,1 0 12 15,2 0 2-15,-3 0-25 16,2 0-9-16,-2 0-17 0,0 0-12 16,0 0-7-16,0 0-1 15,0 0-2-15,-2 0-1 16,-9 0-3-16,1 0-10 15,-5 2-7 1,-6 9 0-16,-4 3 2 0,3 0-1 16,2-4 0-16,2-1-1 15,-2 4 2-15,-1 3 0 16,-3 3 7-16,-4 3 0 15,2-1-6-15,4 0 1 16,2-2-2-16,6-2-1 16,-3 1 1-16,3-3-2 15,-2 5 3-15,1-5 0 16,-3 2 3-16,-1-1 0 0,0-3 4 15,-1 2 1-15,-1-1-3 16,-6 1 0-16,-4 2-2 16,-1 0-1-1,-2 2-1-15,-1 3-2 0,-1 0 1 16,3-1-1-16,2 0 0 15,5-3-2-15,4-3 2 16,8-3-1-16,2-5 0 16,4-3 1-16,1-1 0 15,0-1 1-15,-3-1 3 16,1 1-2-16,0 1 0 0,-4-2-2 15,2 3-1 1,-4 3 0-16,4 0 1 0,4-4 0 16,6-3 0-1,1 0 0-15,-1 0-1 0,-2 0 1 16,1 0-2-1,-3 0-1-15,1 1-6 0,-1 2-6 16,3-1-9-16,0-1-3 16,2-1-7-16,0 0-9 15,0 0-19-15,0-1-22 16,0-5-96-16,0 3-199 15</inkml:trace>
  <inkml:trace contextRef="#ctx0" brushRef="#br0" timeOffset="164113.3868">13054 11796 162 0,'6'-2'177'16,"-4"2"-66"-16,-2-1-21 15,0 1-40-15,0 0-16 16,0 0-9-16,0 0-16 0,-8 5-6 16,-5 9 3-1,-4 5 5-15,-4 3 15 16,4 5-7-16,0-1-4 0,1 0 4 15,4-4-3-15,1-1 1 16,2 0 2-16,0-4-10 16,2-1 2-16,3 1 4 15,3-4-7-15,1 0-2 16,0-3-3-16,10 0 2 15,8-4 2-15,5 3 4 16,7-4 9-16,4-2-3 16,4-2-11-16,-5-1-1 15,3 0-3-15,-6 0 3 0,1 0-1 16,-3-2-10-16,-5-7-39 15,-5 4-47-15,-13 5-90 16,-5 7-370-16</inkml:trace>
  <inkml:trace contextRef="#ctx0" brushRef="#br0" timeOffset="164851.429">12110 11458 281 0,'-6'-10'306'0,"6"10"-192"15,0 0-19-15,0 0-56 16,0 15-36-16,0 14-14 16,0 19 16-16,0 10-1 15,0 5 4-15,0-8-8 16,0-15 2-16,0-11 0 15,0-7 0-15,0-6 2 16,0-6-3-16,-6-4-21 16,-2-6-44-16,-2 0-37 15,-1 0-39-15,0-13-228 0</inkml:trace>
  <inkml:trace contextRef="#ctx0" brushRef="#br0" timeOffset="165023.4388">11898 11693 262 0,'31'0'187'0,"2"0"-22"15,4-9-69-15,-1-2-25 16,-2-1-24-16,-5 2-30 16,-6 0-12-16,-3 4-1 15,2-3 0-15,4-4-45 16,4-2-108-16,8 6-266 15</inkml:trace>
  <inkml:trace contextRef="#ctx0" brushRef="#br0" timeOffset="165451.4633">12635 11477 222 0,'0'0'221'0,"0"8"-105"16,-9 1-53-16,-4 5-42 15,-7 11-2-15,-1 11 15 16,-4 6-3-16,0-1-6 16,3-3-14-16,2-3-5 15,2-6-3-15,2-4 0 16,2-7 0-16,5-5-12 15,2-9-50-15,5-4-26 16,-1 0-75-16,2-7-153 0</inkml:trace>
  <inkml:trace contextRef="#ctx0" brushRef="#br0" timeOffset="165624.4732">12407 11546 378 0,'14'9'114'16,"0"19"-7"-16,-1 1 5 15,1 3-18 1,0 0-46-16,-3 2-20 0,1-5-17 15,-3 0-4-15,-3 1-4 16,1 2 2-16,2-4-15 16,0 3-75-16,7-1-107 15,12-2-336-15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2T13:16:08.0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4601 7002 448 0,'-63'-16'102'0,"-11"6"-28"15,-13 10-18-15,-17 10-29 16,-12 32-5-16,-13 16-12 15,-7 16-7-15,4 15 7 16,15 2 9-16,16 4 7 0,26-9 2 16,27-8-13-16,23-6-6 15,17 1-6-15,8 11-3 16,18 19 6-1,6 17 5-15,5 8-3 0,7-4-2 16,8-16-6-16,15-20 0 16,23-29 0-16,22-31 0 15,23-28-1-15,21-41 3 16,9-34 5-16,2-29 6 15,-9-12-2-15,-14 2-4 16,-24 6-2-16,-33 25-4 16,-28 17 0-16,-23 18 0 0,-20 5 2 15,-8-3 2-15,-15-6 0 16,-24-9 1-1,-19-16-5-15,-14-17 0 0,-25-6-4 16,-14 2-17 0,-5 13-17-16,2 35-19 0,17 25-3 15,25 25-32-15,25 29-94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2T13:12:19.0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4015 1964 373 0,'-7'2'195'15,"2"-7"-95"-15,3-30-8 16,2-6-32-16,0-11-31 16,14-8-15-16,10-3-8 15,8 2-6-15,4 8 1 16,2 9-1-16,-2 8-1 15,-1 12-1-15,-4 14 0 16,-6 10-2-16,-6 6-4 16,-9 22-4-16,-8 13 3 15,-2 11 6-15,-17 6 6 16,-15 2-1-16,-7-2 3 15,-3-9-2-15,2-12 3 0,6-10-2 16,5-16-1-16,9-11 0 16,6 0-10-16,4-18-13 15,8-16-26-15,2-9-85 16,13-9-266-16</inkml:trace>
  <inkml:trace contextRef="#ctx0" brushRef="#br0" timeOffset="194.0111">4296 1506 172 0,'5'29'220'16,"0"7"-29"-16,-3 6-52 0,-2 11-40 16,0-3-49-16,0-2-21 15,0-3-17-15,0-2-6 16,-2-6-4-1,-2-3 2-15,0-5-16 16,-1-7-68-16,0-6-87 0,1-16-291 16</inkml:trace>
  <inkml:trace contextRef="#ctx0" brushRef="#br0" timeOffset="480.0274">3996 1181 347 0,'-5'0'211'15,"5"0"-111"-15,0 0-10 0,0 0-25 16,0 0-20-16,0-1-24 15,8 1-9-15,18-3 9 16,20 1-21-16,18-1 2 16,6 1 1-16,-2 2-1 15,-12 0-2-15,-4 10-57 0,-11 4-111 16,-7 3-241-1</inkml:trace>
  <inkml:trace contextRef="#ctx0" brushRef="#br0" timeOffset="882.0504">4229 1131 512 0,'0'-4'164'0,"0"1"-66"16,14 2-51-16,11-2-41 15,10-2-2-15,8 4-2 16,-2 1-1-16,-10 0-2 16,-6 1-1-16,-6 11 1 15,-5 2 1-15,-1-3 0 16,-4 0 1-16,-2-5-1 15,-2 0 0-15,-3-4-1 0,-1 2-1 16,-1-1-1-16,0-1-1 16,0 1 1-16,0-3-1 15,0 5 11-15,0-1 11 16,-3 2 3-16,-2-1-3 15,2 1-1-15,-1 0-3 16,-1 0-7-16,-4 2-2 16,-5 7-2-16,-4 4 0 15,-3-1 0-15,1 5-1 16,8-6-7-16,2-8-25 15,8-1-42-15,2-6-68 0,0-2-76 16</inkml:trace>
  <inkml:trace contextRef="#ctx0" brushRef="#br0" timeOffset="1195.0683">4812 1456 365 0,'-4'2'248'16,"4"0"-116"-16,0-2-40 0,0 0-42 16,9 0-36-16,15 0-15 15,18 0-2-15,14 0 10 16,6-2-2-16,-5 2-66 15,-10 6-118-15,-3 19-304 16</inkml:trace>
  <inkml:trace contextRef="#ctx0" brushRef="#br0" timeOffset="1380.0789">4793 1774 596 0,'0'0'186'0,"16"0"-73"16,13 0-71-16,14-10-20 15,18-3-11-15,5-2-8 16,1 5-1-16,-8 3-20 16,-5 2-109-16,-10 5-296 15</inkml:trace>
  <inkml:trace contextRef="#ctx0" brushRef="#br0" timeOffset="1693.0968">5512 1109 748 0,'-1'-21'138'0,"1"9"-58"16,0 4-36-16,6-1-31 15,13-1-13-15,7 1 0 16,10 2 0-16,6 7-3 15,-2 0-1-15,-5 13 0 16,-7 17 0-16,-9 8 3 16,-14 8-1-16,-5 7 2 15,-5 6 0-15,-19-1 3 16,-7-5-4-16,-1-5 0 15,-1-2 1-15,3-7-8 16,8-6-13-16,4-2-26 0,9-4-52 16,8 5-112-16,1 5-317 15</inkml:trace>
  <inkml:trace contextRef="#ctx0" brushRef="#br0" timeOffset="1876.1073">5588 2017 648 0,'0'3'256'0,"0"-3"-149"16,0 0-95-16,0 0-12 16,5 1 0-16,2 2 0 0,1 2 0 15,1 0 0-15,-6 4-66 16,-3-3-216-1</inkml:trace>
  <inkml:trace contextRef="#ctx0" brushRef="#br0" timeOffset="3228.1846">3983 2962 372 0,'1'-21'168'0,"-1"2"-84"15,0 2-17-15,0 7-5 16,0 2-30-16,-1 4-11 16,1 4-9-16,0 0-12 15,0 31-20 1,0 32-21-16,0 27 48 15,-5 23 31-15,-11-5 11 0,-2-12-22 16,6-18-19-16,5-23-3 16,3-13-3-16,1-14-2 15,3-11 5-15,0-12-3 16,0-5-19-16,0 0-28 0,0-3-24 15,0-11-30 1,0-10-80-16,3-19-147 0</inkml:trace>
  <inkml:trace contextRef="#ctx0" brushRef="#br0" timeOffset="3411.1951">3939 2958 481 0,'0'4'124'0,"0"-2"-19"16,29-1-47-16,24-1-18 15,23-3 43-15,12-14-50 16,-7 3-24-16,-19 13-5 0,-17 3-37 16,-17 31-124-16,-10 12-334 15</inkml:trace>
  <inkml:trace contextRef="#ctx0" brushRef="#br0" timeOffset="3645.2085">3989 3355 666 0,'-9'-16'161'16,"2"7"-72"-16,4 3-33 15,3 6-24-15,0 0-23 16,0 0-6-16,1 0-5 15,22 0-5-15,20 0-5 16,16 3 16-16,4 1-6 16,-4 7-61-16,-12 9-89 15,-9 3-228-15</inkml:trace>
  <inkml:trace contextRef="#ctx0" brushRef="#br0" timeOffset="4026.2303">4449 3442 542 0,'0'0'180'0,"0"0"-107"15,0 0-38-15,0 20-45 16,0 9 0-16,-2 9 26 15,-2 2-1-15,-2-3-6 0,0-8-4 16,4-12-4-16,1-8 1 16,1-9 1-16,0 0 20 15,0-11 23 1,7-18 3-16,9-17-36 0,5-18-13 15,6-8-1-15,-1 9 0 16,-5 17 1-16,-8 25-4 16,-4 18 1-16,-1 7-9 15,-4 30-11-15,0 16 19 16,-4 10 4-16,0-1 2 15,0-6 1-15,0-10-2 16,0-9-18-16,8-10-41 0,8-2-81 16,2-7-32-16</inkml:trace>
  <inkml:trace contextRef="#ctx0" brushRef="#br0" timeOffset="4356.2491">5011 3696 529 0,'-5'0'292'0,"0"0"-173"16,-12 0-47-16,-5 0-61 16,-7-9-11-16,-3-7 0 15,-1-7 0-15,6-10 0 16,3-7 0-16,8-1 0 15,8-2 0-15,8 7 0 0,0 4 0 16,18 7-8 0,12 1-39-16,7 5-14 0,-4 9-13 15,-12 7 23-15,-11 3 40 16,-10 2 0-16,0 12 8 15,-1 5 7-15,-11 2 12 16,1-3 0-16,3 0-9 16,8-4-10-16,0-3-55 15,9-2-71-15,10 2-212 16</inkml:trace>
  <inkml:trace contextRef="#ctx0" brushRef="#br0" timeOffset="4818.2756">5320 3169 268 0,'0'-17'167'0,"0"10"-127"16,0 6 0-16,0 1-38 15,0 0-20-15,0 0-18 16,0 3-6-16,0 4 13 16,0-5 23-16,0-2-12 15,0 0 3-15,0 0 19 0,0 0 8 16,5-4 5-1,0-6 16-15,-2 0 0 0,-1 3 11 16,0 2 29-16,0 1-5 16,-2 2 10-16,0 1 1 15,0 0-8 1,0-1-12-16,2 1-7 15,-1 1-11-15,-1 0-35 0,0 0-6 16,0 0 0-16,0 23 0 16,0 26 0-16,-1 23 0 15,-10 16 0-15,1 1 0 16,7-11 0-16,3-11 0 15,0-4 0-15,0-14 0 16,1-6 0-16,0-17 0 0,4-8-51 16,-1-13-99-16,3-5-195 15</inkml:trace>
  <inkml:trace contextRef="#ctx0" brushRef="#br0" timeOffset="4989.2853">5191 3388 574 0,'0'0'216'0,"17"0"-103"16,14 0-57-16,21-12-31 0,7-1-14 16,-4 6-8-1,-9 7-15-15,-10 3-78 16,-8 22-210-16</inkml:trace>
  <inkml:trace contextRef="#ctx0" brushRef="#br0" timeOffset="5384.3079">5801 3362 478 0,'-5'0'153'0,"5"0"-25"15,0 0-51-15,15 0-41 16,31-7-17-16,28-7-3 16,22-1-3-16,2 3-9 15,-15 10-4-15,-18 2-9 0,-21 16-99 16,-17 14-229-1</inkml:trace>
  <inkml:trace contextRef="#ctx0" brushRef="#br0" timeOffset="5576.3189">5804 3657 801 0,'0'-2'117'15,"18"-3"-36"-15,16-1-59 16,15-3-20-16,14 3-4 15,4 5 4-15,1 1-28 0,-7 2-80 16,-8 18-213-16</inkml:trace>
  <inkml:trace contextRef="#ctx0" brushRef="#br0" timeOffset="6212.3553">6685 3296 147 0,'-8'-24'407'15,"7"12"-306"-15,1 11 25 16,0 1-56-16,0 5-54 16,0 23-29-16,0 11 6 0,1 11 28 15,-1 3 2-15,0-6-4 16,0-8-8-16,0-11-8 15,-1-10-1-15,-2-9 0 16,3-9 2-16,0 0 3 16,0 0 9-16,0-16 11 15,0-23 4-15,4-22-24 16,9-22-7-16,6 1-1 15,0 14 0-15,5 20-3 16,-2 26-2-16,1 21-4 16,4 1-2-16,-2 28 0 0,-7 13 4 15,-8 10 1 1,-6 2 5-16,-3-2-2 0,-1-11 5 15,0-4-1-15,2-14-1 16,-2-8 1-16,0-11 1 16,0-3 0-16,2 0 7 15,5-6 10-15,4-23 8 16,6-17-16-16,5-17-8 15,4-6-2-15,3 7 0 16,1 14 0-16,-6 23-3 16,-1 20-2-16,-1 5-5 15,0 34-4-15,-1 22 9 16,-4 18 6-16,-8 9 1 0,-9 0 0 15,0-6 1 1,0-13-1-16,-2-12-22 0,2-9-55 16,0-11-111-16,14-3-188 15</inkml:trace>
  <inkml:trace contextRef="#ctx0" brushRef="#br0" timeOffset="6511.3724">7430 3586 695 0,'3'-57'163'0,"23"-10"-81"16,8-3-28 0,4 12-33-16,0 12-13 0,2 14-8 15,-4 13 0 1,-6 16 0-16,-2 3 0 0,-9 33-8 15,-13 16 3-15,-6 14 2 16,-24 3 1-16,-17 0-1 16,-10-8-1-16,3-12-9 15,8-13-20-15,9-10-21 16,11-14-31-16,6-9-8 15,14-2 16-15,0-28 3 16,10-17-35-16,17-14-38 16,5-6 32-16</inkml:trace>
  <inkml:trace contextRef="#ctx0" brushRef="#br0" timeOffset="6633.3794">7639 3314 171 0,'18'0'241'15,"0"19"-122"-15,0 24-55 16,-3 17 4-16,-2 9 23 0,-7 1-26 16,-5-7-35-16,1-11-21 15,-2-12-5-15,1-16-51 16,-1-4-98-16,0-12-280 15</inkml:trace>
  <inkml:trace contextRef="#ctx0" brushRef="#br0" timeOffset="7028.402">7299 2643 64 0,'-2'8'457'16,"2"-8"-312"-16,9 0-26 15,20 0-33-15,18-5-31 0,15-5-13 16,6 1-27-16,0 3-5 16,-9 6-6-16,-3 0-3 15,-8 0-1 1,-7 10-39-16,-5 4-88 0,-7 0-192 15</inkml:trace>
  <inkml:trace contextRef="#ctx0" brushRef="#br0" timeOffset="7376.4219">7824 2484 537 0,'-3'0'100'0,"0"0"-34"0,3 0-38 15,-4 0-31-15,1 2-6 16,1 5 16-16,2 1 10 16,0-2 3-16,5 5 9 15,16 6 12-15,10 2 17 16,6 3-23-16,5 1-10 15,-7-3-8-15,-4 1-9 16,-11-4 1-16,-6-4-1 16,-8-3-1-16,-6-1-3 0,-2 8-1 15,-22 3 4 1,-7 6 2-16,-6-3-9 15,5-2 0-15,9-7 0 16,10-6-6-16,7 1-53 0,5 3-76 16,-4 2-130-16</inkml:trace>
  <inkml:trace contextRef="#ctx0" brushRef="#br0" timeOffset="10284.5882">6962 2546 1 0,'-10'5'255'15,"3"3"-126"-15,4-8 4 16,3 0-44-16,0 0-25 16,0-3-1-16,0-4-4 15,0-5-20-15,0-4-12 16,0-4-4-16,3-8-12 15,11-7-2-15,18-14-9 16,12-11 2-16,12-10 4 0,5-5-5 16,5 1-1-1,1 5 1-15,4 2-2 16,5 6 0-16,16-4 1 15,12-10 0-15,11-5 1 0,13-1-1 16,11-5 2-16,7 6-1 16,7 3 1-16,1 6 0 15,-11 12-2-15,-15 14-1 16,-25 14 0-16,-19 12 0 15,-19 12 1-15,-9 7-1 16,-13 0-4-16,-3 4-16 16,-7 7-31-16,-8 2-55 15,-8-1-26-15,-7 0-207 16</inkml:trace>
  <inkml:trace contextRef="#ctx0" brushRef="#br0" timeOffset="10663.6099">8714 1010 269 0,'-1'0'148'0,"1"0"-49"0,0-2-23 15,0 2-34 1,0 0-15-16,5 0-11 16,14 0-10-16,17 0 6 15,18 0 3-15,15 5 3 0,-1 5 9 16,-4 6-1-16,-10-1-6 15,-13 2-7-15,-12 0 1 16,-8 0-7-16,-13 1-4 16,-8 7-6-16,-1 11 0 15,-24 7 22 1,-9 2 15-16,-5-1-5 0,1-6-19 15,6-7-5-15,8-6-3 16,12-6-2-16,7-6-10 16,3-1-90-16,2 1-39 15,0 2-95-15</inkml:trace>
  <inkml:trace contextRef="#ctx0" brushRef="#br0" timeOffset="11172.639">9670 1059 388 0,'10'-11'161'0,"15"3"-66"16,10-2-41-16,5 3-22 16,5 1 1-16,-1 4-4 15,-7 2-7-15,-6 0-7 16,-12 0-6-16,-8 8-7 15,-8 11-8-15,-3 8-3 0,-12 10 9 16,-20 9 7-16,-12 8 11 16,-4-2-3-16,-3 0 0 15,9-3-7-15,8-6-3 16,7 0-6-16,11 0 0 15,8-2-1-15,8-1 1 16,0-2-1-16,14-10-1 16,13-7 5-16,4-11-2 15,5-10 6-15,0-5 5 0,-2-24-3 16,-12-7-1-16,-14-8 0 15,-8-11 0 1,-15-6-1-16,-20-2-2 16,-10-3-6-16,4 7 5 0,7 13-4 15,11 16-1-15,14 14-16 16,9 9-33-16,0 7-31 15,13 0-73-15,10 6-169 16</inkml:trace>
  <inkml:trace contextRef="#ctx0" brushRef="#br0" timeOffset="11525.6592">10217 1124 327 0,'-20'-9'256'15,"-1"6"-175"-15,0 3-29 16,2 0-25-16,5 8-14 16,6 8-9-16,3 6-3 15,5 6-2-15,0 7 0 16,9 5-3-16,11 3 10 15,4 4 4-15,-2-1-8 16,-2-1 4-16,-5-5-3 16,-3-8-1-16,-8-8 1 15,-1-7-5-15,-3-6-1 16,0-8 1-16,-5-3 6 15,-14 0 22-15,-8 0-3 0,-3-6-17 16,-2-9-4-16,7-5-34 16,8 1-101-16,11-5-231 15</inkml:trace>
  <inkml:trace contextRef="#ctx0" brushRef="#br0" timeOffset="11739.6714">10162 1102 257 0,'-7'-4'288'0,"5"4"-155"0,2 0-29 16,0 0-40-16,13 0-40 15,14 0-23-15,24-4 15 16,6 0 3-16,2-1-14 15,-6 5-6 1,-18 0-49-16,-8 20-157 0,-10 6-303 16</inkml:trace>
  <inkml:trace contextRef="#ctx0" brushRef="#br0" timeOffset="12154.6952">10442 1294 209 0,'4'-16'244'15,"-4"2"-139"-15,0 2-38 16,0 3-9-16,0 4-6 16,0-1 2-16,0 0-5 15,0 3-2-15,0-1-15 16,0 4-9-16,0 0-4 0,0 0-10 15,0 2-6 1,0 18-13-16,-1 15-14 16,-2 16 22-16,-1 11 8 15,-3 0 5-15,-2 1-6 0,1-5-1 16,0-10-1-16,2-9 0 15,4-13-1-15,-1-10-3 16,2-12-15-16,1-4-29 16,0 0-26-16,0-9-16 15,0-6-141-15</inkml:trace>
  <inkml:trace contextRef="#ctx0" brushRef="#br0" timeOffset="12315.7044">10394 1504 577 0,'1'-16'192'16,"22"-9"-70"-1,7-2-77-15,5-2-30 0,4 5-12 16,-4 8-2-16,-5 8-1 16,-7 5-7-16,-8 3-55 15,-6 0-97 1,-9 15-149-16</inkml:trace>
  <inkml:trace contextRef="#ctx0" brushRef="#br0" timeOffset="12484.7141">10445 1457 526 0,'0'6'134'0,"14"8"-57"16,8 9 11-16,8 5-25 16,1 4-40-16,-2 1-18 15,-3 1-1-15,-5 5-19 0,-8 0-123 16,-3 0-226-16</inkml:trace>
  <inkml:trace contextRef="#ctx0" brushRef="#br0" timeOffset="12914.7387">10711 1577 584 0,'12'-31'143'0,"4"8"-30"16,1 6-50-16,-4 8-33 15,-3 9-21-15,1 0-11 16,-4 0-4-16,0 12 5 15,-5 5 2-15,-2 0-4 16,0 0-3-16,-9-2-5 16,-7-2 5-16,1-8 4 0,3-5-2 15,4 0 1-15,4-2 6 16,4-14 0-16,0-4-2 15,0-1-5-15,7 0-1 16,8 0-4-16,3 6 5 16,6 12-3-16,1 3-4 15,2 14 10-15,-3 26 7 16,0 20 7-16,-10 15 9 15,-13 10 6-15,-1 1 1 16,-24-7-2-16,-7-12-8 16,-3-12-5-16,-1-17-14 15,0-12 0-15,4-9 0 16,1-10 0-16,3-6 0 0,1-1 0 15,3-3 0-15,8-12 0 16,3-7-12-16,1 2-140 16,9-6-334-16</inkml:trace>
  <inkml:trace contextRef="#ctx0" brushRef="#br0" timeOffset="26693.5268">3237 5008 102 0,'-3'-20'69'0,"3"-3"-12"16,0 7 47-16,0-3-18 16,0 5-40-16,0-1-5 0,0 0-6 15,2 0-7 1,-2-1 10-16,0-1-11 15,0 5-5-15,0 3-11 16,0 3 3-16,0 4-1 0,0 0-8 16,0 2 0-1,0 0-4-15,0 0-6 0,0 5-3 16,0 18-13-16,0 18 19 15,0 16 25-15,0 13 27 16,-11 7 1-16,1-2-16 16,1-5-15-16,4-7-7 15,3-9-6-15,2-14-5 16,0-1 3-16,0-18-3 15,0-7 1-15,0-4-10 0,0-6-38 16,0-4-47 0,0 0-46-16,-5-10-84 15</inkml:trace>
  <inkml:trace contextRef="#ctx0" brushRef="#br0" timeOffset="26927.5401">3194 4746 292 0,'0'0'182'0,"0"0"-105"16,5 0-9-16,12 0-29 15,16-3 17-15,16-10 19 16,12-5-26-16,5-1-29 15,-2 2-17-15,-6 12-2 16,-4 5-1-16,-10 5-48 0,-11 19-102 16,-13 12-336-16</inkml:trace>
  <inkml:trace contextRef="#ctx0" brushRef="#br0" timeOffset="27168.5539">3218 5032 207 0,'-3'0'291'0,"3"-1"-215"15,0 1-10-15,0 0-33 16,7 0-21-16,11 0-26 15,16 0 24-15,17 0 18 16,10-3-11-16,6-8-12 16,-8 11-68-16,-8 0-365 15</inkml:trace>
  <inkml:trace contextRef="#ctx0" brushRef="#br0" timeOffset="27647.5813">3628 5296 352 0,'0'-3'135'0,"0"3"-64"16,0 0-42-16,0 15-28 15,0 9 11-15,-5 8 30 16,-3 8-2-16,1 1-16 15,-2-4-10-15,0-3-3 0,3-12 1 16,3-8-2 0,3-9 8-16,-1-5 9 15,1 0 15-15,0 0 14 16,0-12-13-16,7-16-11 0,9-17-21 15,6-17-11-15,0-2 1 16,4 10-1-16,-8 19-5 16,-10 23 0-16,1 12-3 15,-2 12-13-15,4 23 17 16,2 14 7-16,-5 6-4 15,-3 5 5-15,-1-8-1 0,1-8-3 16,1-8-3 0,4-11-22-16,-1-6-38 15,4-5-48-15,6-5-32 16,7-1-230-16</inkml:trace>
  <inkml:trace contextRef="#ctx0" brushRef="#br0" timeOffset="27952.5988">4154 5607 508 0,'-14'0'233'0,"-4"-1"-122"16,-10-2-49-16,-1-4-23 15,0-8-15-15,1-9-6 16,4-8-8-16,6-9-4 15,5-7-11-15,10 0 8 16,3 6-5-16,0 4 0 0,6 11-9 16,11 5 0-16,4 9-22 15,0 7-10-15,-4 6-25 16,-6 1-3-16,-8 22 39 15,-3 6 2-15,0 2 19 16,0-5 13-16,-2-1-24 16,2-9-46-16,0-7-73 15,0 0-100-15</inkml:trace>
  <inkml:trace contextRef="#ctx0" brushRef="#br0" timeOffset="28195.6127">4355 4988 531 0,'-1'3'129'16,"-1"28"-65"-1,-2 13 35-15,0 10-30 16,-1 5-31-16,1 7-17 0,0-3-14 15,1-1-2-15,-2-3-1 16,0-6-1-16,1-6-11 16,-2-10-39-16,6-9-80 15,0-9-87-15,0-12-275 16</inkml:trace>
  <inkml:trace contextRef="#ctx0" brushRef="#br0" timeOffset="28341.621">4202 5286 585 0,'0'-5'177'15,"9"5"-70"-15,21-5-61 0,17-9-30 16,7-2-10-16,4-1-3 16,-9 13-16-16,-14 4-104 15,-6 24-203-15</inkml:trace>
  <inkml:trace contextRef="#ctx0" brushRef="#br0" timeOffset="29243.6726">4619 5450 160 0,'-2'10'95'0,"-3"-4"-13"16,-1-1-14-16,1 6-9 0,-5-4-23 16,-1 4-25-1,2 0-6-15,-2-1-3 16,4 1 3-16,1-5-8 15,4 1-34-15,1-3-91 0,1 1-61 16</inkml:trace>
  <inkml:trace contextRef="#ctx0" brushRef="#br0" timeOffset="34303.962">10558 3042 42 0,'18'0'38'0,"-5"11"-10"16,-4 5 20-16,-4-9-22 15,-3-7 39-15,-2 0 69 16,0-4 23-16,0-13-91 15,0-5-27-15,0-6-5 16,4-4-7-16,0 4 11 16,-1 7 9-16,-1 11-5 15,-2 9 0-15,0 1-14 16,1 31-33-16,-1 26-20 15,0 22 47-15,0 10 6 16,-3-6-13-16,1-14-10 16,2-11-3-16,0-15-1 0,0-6 1 15,2-8-15 1,0-11-58-16,-2-4-73 15,0-3-58-15,0-8-234 0</inkml:trace>
  <inkml:trace contextRef="#ctx0" brushRef="#br0" timeOffset="34476.9719">10431 3137 549 0,'5'-12'153'16,"16"-5"-48"-16,19-9-52 15,18-3-42-15,12 4-6 16,5 7-1-16,-6 9-4 0,-12 9-8 15,-9 3-66-15,-11 17-76 16,-6 6-215 0</inkml:trace>
  <inkml:trace contextRef="#ctx0" brushRef="#br0" timeOffset="34657.9823">10928 3024 124 0,'-28'0'476'0,"-7"4"-369"15,-10 20-22-15,-6 13-42 16,0 2-20-16,2 4-19 15,4-5-1-15,4-5-1 16,3-3-11-16,6-13-59 16,2-8-38-16,10-9-30 15,3-4-120-15</inkml:trace>
  <inkml:trace contextRef="#ctx0" brushRef="#br0" timeOffset="34804.9907">10511 2866 429 0,'8'19'68'15,"10"17"22"1,9 15 22-16,11 5-38 0,5 5-21 15,11-3-39-15,3 0-10 16,-3-3 2 0,-6-2-107-16,-8 1-174 0</inkml:trace>
  <inkml:trace contextRef="#ctx0" brushRef="#br0" timeOffset="35424.0261">11461 3067 277 0,'0'-8'265'16,"-15"8"-182"-1,-28 22-10-15,-22 9 0 0,20 4 4 16,12 2-32 0,15-4-14-16,10-4-20 0,8 5-11 15,1-4 0-15,15 1-2 16,7-2 5-16,4-8-2 15,8-6-1-15,2-4-4 16,1-5-63-16,3 2-114 16,0-5-271-16</inkml:trace>
  <inkml:trace contextRef="#ctx0" brushRef="#br0" timeOffset="35787.0469">11663 3238 609 0,'0'-47'150'16,"14"1"-68"-16,6 1-43 15,0 12-24-15,-6 16-13 16,-2 10-3-16,-3 7-8 16,-8 16 0-16,-1 18 0 15,-8 7-20-15,-17 5 27 16,-2-3 10-16,1-10-8 15,11-12-5-15,8-11-20 16,4-10-8-16,3 0 14 16,0-18 15-16,0-13-15 15,5-5-16-15,10-2-30 0,4 5-21 16,1 11-33-16,-2 13 108 15,-3 9 33-15,1 14 4 16,-4 21-2 0,2 9 2-16,-2 4 15 0,-3 3-14 15,0-10-20-15,0-4 1 16,0-11-20-16,-1-6-155 15,-2 0-209-15</inkml:trace>
  <inkml:trace contextRef="#ctx0" brushRef="#br0" timeOffset="36007.0595">12065 2720 388 0,'0'0'272'15,"0"12"-189"-15,0 28-65 16,-7 18 59-16,-5 14-11 15,-1 6-20-15,2-1-30 16,5-2-12-16,0-7-3 16,3-13 1-16,3-12-2 15,0-11-36-15,0-10-62 16,1 0-73-16,12-2-255 15</inkml:trace>
  <inkml:trace contextRef="#ctx0" brushRef="#br0" timeOffset="36262.074">12351 3100 686 0,'-23'0'155'15,"-3"0"-71"-15,0 18-41 16,2 9-14-16,8 5-7 15,7 3-18-15,6 2-4 16,3 3 0-16,0-2 0 16,10-7 0-16,4-5 0 15,4-9 0-15,4-5 0 16,3-8 0-16,1-4-19 15,4 0-77-15,-3 0-146 0,-2-4-366 16</inkml:trace>
  <inkml:trace contextRef="#ctx0" brushRef="#br0" timeOffset="36575.0919">12553 3263 43 0,'-3'-28'599'15,"2"22"-449"-15,1 0-46 16,0 4-40-16,0 2-34 0,0 0-15 16,0 6-14-16,6 13-12 15,6 15 6-15,6 5 8 16,-1 2 6-16,0-5-8 15,-1-13 2-15,-4-6-1 16,-1-11-1 0,1-6-2-16,1-5 8 0,5-19 1 15,-1-8-8-15,1-5 0 16,0-2-6-16,-3 1-31 15,5 5-51-15,-2 12-107 16,1 14-214-16</inkml:trace>
  <inkml:trace contextRef="#ctx0" brushRef="#br0" timeOffset="36834.1068">13024 2881 607 0,'-13'-12'152'16,"7"6"-33"-16,6 6-60 16,-4 20-48-16,-2 27-11 15,-1 17 18-15,0 11 10 16,7 3-10-16,0-5-15 0,0-6 0 15,2-7-1-15,5-6-14 16,-2-4-50 0,-2-3-92-16,2-2-32 15</inkml:trace>
  <inkml:trace contextRef="#ctx0" brushRef="#br0" timeOffset="37191.1272">13197 3269 528 0,'27'-40'205'15,"2"11"-89"-15,4 2-59 16,-5 6-35-16,-10 14-11 16,-8 7-7-16,-5 6-5 15,-5 20-4-15,0 7 3 16,-15 6-3-16,-14 4 11 15,-6-8 4-15,1-7-4 0,7-9-11 16,10-9-11 0,10-9-7-16,7-1 3 0,0-4 11 15,0-19-12-15,7-8-29 16,11-4-11-16,4 3-5 15,-4 10 15-15,-1 14 41 16,-5 8 13 0,-2 8 10-16,2 21 6 0,-3 6-1 15,-3 5 5-15,1-1-9 16,-2-4-2-16,1-6-11 15,0-6-110-15,0-6-326 16</inkml:trace>
  <inkml:trace contextRef="#ctx0" brushRef="#br0" timeOffset="37402.1393">13579 2742 373 0,'2'-4'358'15,"1"4"-220"-15,-1 25-79 16,0 19-44-16,3 19 20 15,-1 23-1-15,3 1-23 16,-2 2-11-16,0-4 0 16,-5-10 0-16,0-11-29 15,-14-11-27-15,-4-6-132 0,-3-8-117 16</inkml:trace>
  <inkml:trace contextRef="#ctx0" brushRef="#br0" timeOffset="37566.1486">13508 3239 352 0,'12'-44'436'0,"2"20"-343"16,0 2-48-16,6 3-35 16,2 9-13-16,2 10-1 15,1 2-39-15,-7 18-131 16,-6 12-196-16</inkml:trace>
  <inkml:trace contextRef="#ctx0" brushRef="#br0" timeOffset="37745.1589">13951 3147 492 0,'-6'0'300'0,"0"0"-170"16,-2 16-66-16,1 10-50 16,3 8-10-16,-1 10 9 15,5 2-7-15,0 0-6 16,0-6 0-16,0-6-8 15,6-11-66-15,-1-11-84 16,0-6-147-16</inkml:trace>
  <inkml:trace contextRef="#ctx0" brushRef="#br0" timeOffset="37886.1669">13945 2873 533 0,'-4'-3'73'0,"4"3"-40"15,0 13-49-15,17 14-17 16,1 13-153-16</inkml:trace>
  <inkml:trace contextRef="#ctx0" brushRef="#br0" timeOffset="38235.1869">14226 3252 678 0,'-3'-6'151'0,"-1"6"-52"15,2 0-59-15,2 0-31 16,-3 2-17-1,0 13-8-15,-1 3 9 0,-2 2 8 16,1-5-2-16,2-7 2 16,2-6 2-16,1-2 4 15,0 0 17-15,0-5 14 16,7-15-34-16,8-9-4 15,6-14 0-15,6-3 0 16,-2 1 0-16,-2 8 0 16,-11 17 0-16,-10 13 0 15,-2 7 0-15,0 19 0 0,3 16 0 16,9 12 0-16,-2 8-11 15,-1 3-9-15,-2-4-35 16,8-8-40 0,-2-7-95-16,0-11-198 0</inkml:trace>
  <inkml:trace contextRef="#ctx0" brushRef="#br0" timeOffset="38642.2102">14542 3249 365 0,'21'-32'356'0,"-2"6"-240"16,-3 8-42-16,-7 13-38 15,2 5-26-15,-3 0-16 0,-1 21-2 16,-5 14 7-16,-2 7-5 16,-9 1 3-16,-8-7 7 15,-3-8-1 1,7-10 1-16,5-10-2 0,4-8-2 15,2 0 4-15,-3-5-1 16,2-13-4-16,0-8-10 16,3-3-8-16,0-4-5 15,12 3 3-15,7 6 13 16,6 14-2-16,-1 10 0 15,3 3 13-15,-3 30 14 16,-6 21 17-16,-18 23 5 16,-14 17 11-16,-37 13-19 15,-15 2-31-15,-1-14 0 16,13-21 0-16,14-24 0 15,15-24 0-15,5-13 0 0,7-12 0 16,5-1 0-16,-2-11 0 16,7-13-72-16,3-12-114 15,26-19-359-15</inkml:trace>
  <inkml:trace contextRef="#ctx0" brushRef="#br0" timeOffset="39119.2375">15695 3009 223 0,'20'-31'125'16,"-14"15"0"-16,-6 5-19 15,0 10-37-15,0 1-19 16,0 0-38 0,-6 22-21-16,-3 20 1 0,-2 20 26 15,-1 13 38-15,5 1 9 16,3-9-25-16,-2-9-20 15,5-11-8-15,1-8-10 16,0-11 2-16,0-10-3 16,0-8-35-16,0-6-59 15,0-4-37-15,0-3-45 16,1-24-97-16</inkml:trace>
  <inkml:trace contextRef="#ctx0" brushRef="#br0" timeOffset="39287.2471">15726 2962 271 0,'26'-14'279'0,"15"-4"-145"16,7-5-53-16,2 4-57 16,-2 4-14-16,-8 11-8 15,-6 4-2-15,-5 4-35 16,-11 22-88-16,-11 6-229 15</inkml:trace>
  <inkml:trace contextRef="#ctx0" brushRef="#br0" timeOffset="39466.2573">15651 3259 601 0,'14'0'151'0,"18"-1"-44"15,9-9-73-15,7 1-24 16,-3 5-6-16,-5 4-5 15,-2 0-73-15,-6 24-122 16,-7 5-326-16</inkml:trace>
  <inkml:trace contextRef="#ctx0" brushRef="#br0" timeOffset="39807.2768">16090 3313 182 0,'-1'-3'522'0,"-2"3"-400"16,3 0-77-16,0 13-50 15,0 12-11-15,0 11 24 16,0 0 1-16,0 0 5 16,0-8-10-16,0-12-2 15,0-7 2-15,0-6-4 16,0-3 7-16,0 0 19 15,7-10 22-15,0-12-13 16,6-11-26-16,3-8-9 16,3 2 0-16,0 2-1 15,-3 9 1-15,-6 11 0 16,-4 12-2-16,1 5-4 0,7 4-9 15,2 19 7-15,2 8 7 16,-2 4-13 0,-2 0-26-16,-1-1-33 15,2-3-72-15,0-4-98 0</inkml:trace>
  <inkml:trace contextRef="#ctx0" brushRef="#br0" timeOffset="40108.294">16570 3551 599 0,'-16'-3'211'0,"-5"-8"-97"16,-5-1-50 0,-1-5-29-16,-1-3-35 0,2-2 0 15,5-5 0 1,5-4 0-16,4-1 0 0,8-5 0 15,4 2 0 1,0 1 0-16,15 6 0 0,7 12-12 16,4 4-25-16,3 10-12 15,-5 2 12-15,-7 0 19 16,-9 12 1-16,-5 5-1 15,-3 5-9-15,0 3-9 16,0 0-8-16,0 0-51 16,0-5-61-16,0-5-138 15</inkml:trace>
  <inkml:trace contextRef="#ctx0" brushRef="#br0" timeOffset="40326.3065">16716 3062 565 0,'0'0'230'15,"0"0"-116"-15,0 0-60 16,0 20-37 0,1 18-19-16,6 16 14 0,-2 9-3 15,-4 2-3-15,-1-4-3 16,0-8-5-16,-10-4-39 15,3-9-78-15,2-14-89 16,3-7-290-16</inkml:trace>
  <inkml:trace contextRef="#ctx0" brushRef="#br0" timeOffset="40477.3151">16628 3338 717 0,'0'-5'137'0,"0"-1"-45"15,26 2-51-15,20-3-33 16,11-2-5-16,4 4 0 15,-4 4-26-15,-12 1-66 16,-3 3-168-16</inkml:trace>
  <inkml:trace contextRef="#ctx0" brushRef="#br0" timeOffset="40871.3377">17526 3226 249 0,'0'-6'215'0,"0"6"-75"0,0 0-43 16,0 0-37-16,0 0-46 15,0 11-6-15,0 14 5 16,0 7 26-16,0 3 4 16,0-2-17-16,0-5-17 15,0-6-4-15,0 2-2 16,0-5-3-16,0-2-30 15,0-2-68-15,0-5-85 16,0-7-236-16</inkml:trace>
  <inkml:trace contextRef="#ctx0" brushRef="#br0" timeOffset="41017.346">17520 2930 535 0,'-3'-14'127'16,"3"7"-41"-16,0 7-46 15,0 0-54-15,14 21-25 16,6 19 27-16,4 14-81 15,0 4-91-15,2-1-234 16</inkml:trace>
  <inkml:trace contextRef="#ctx0" brushRef="#br0" timeOffset="41352.3652">17725 3246 508 0,'-2'0'193'0,"2"0"-75"15,0 0-60-15,0 14-50 0,0 13-9 16,-1 7 17-16,1 1 4 15,0-6-7-15,0-8-9 16,0-8-3-16,0-7 1 16,0-6 0-16,0 0 11 15,0-8 4-15,5-19 14 16,11-21-19-16,6-10-12 15,2 1 1-15,-7 17-1 16,-8 19-1-16,-5 15 6 16,-3 6-2-16,9 2-3 15,11 19-6-15,3 9 9 16,7 6 0-16,-1 7-3 0,-2-5-8 15,-3 2-49 1,6 3-66-16,8-2-104 0,9-2-209 16</inkml:trace>
  <inkml:trace contextRef="#ctx0" brushRef="#br0" timeOffset="41732.3869">19013 2752 551 0,'0'-3'109'0,"0"3"-3"15,-7 0-62-15,0 14-59 16,-2 21 18-16,-1 19 25 16,5 13 17-16,5 5-14 15,0 1-17-15,0 5-10 16,0-3 1-16,0-5-2 15,-11-10-13-15,-3-13-83 16,1-18-115-16,3-10-260 0</inkml:trace>
  <inkml:trace contextRef="#ctx0" brushRef="#br0" timeOffset="41897.3964">18746 3020 543 0,'0'-11'141'0,"21"1"-31"15,23-1-41 1,22 0-57-16,15 4-8 15,2 5-2-15,-14 2-1 16,-10 10-53-16,-23 11-92 0,-17-1-197 16</inkml:trace>
  <inkml:trace contextRef="#ctx0" brushRef="#br0" timeOffset="42244.4162">19249 2738 594 0,'0'0'95'0,"0"28"-41"15,0 16-27-15,5 13 39 16,2 10-18-16,-3-4-22 16,1-8-16-16,-1-4-6 15,-2-12-3-15,-1-10 2 16,-1-11-3-16,0-10 3 0,0-7-2 15,1-1 6 1,2-1 8-16,3-21-2 0,3-12-9 16,5-13-3-16,6-9 0 15,0 5-2-15,-4 12 1 16,-5 17 0-16,-4 13 1 15,2 9-5-15,7 17-7 16,4 19 10-16,3 12 7 16,-5 0-7-16,-4 0 2 15,-2-3-4-15,-2-6-44 16,7-3-78-16,5 5-110 0</inkml:trace>
  <inkml:trace contextRef="#ctx0" brushRef="#br0" timeOffset="42559.4342">19851 3356 549 0,'-21'0'177'15,"-3"0"-55"-15,-5-1-46 16,-4-10-32-16,0-5-24 15,3-3-6-15,5-6-10 16,7-10-1-16,8-4 1 16,10-11-3-16,0-4-7 15,6-2-8-15,11 13 2 16,7 11-12-16,-2 16-13 15,-2 13 7-15,-4 3 12 16,-6 17 4-16,-9 14-1 0,-1 3 4 16,0 2 10-16,-2-1 2 15,1-7-5-15,1-5-82 16,2-5-58-16,12-4-221 15</inkml:trace>
  <inkml:trace contextRef="#ctx0" brushRef="#br0" timeOffset="49321.821">21071 3281 402 0,'-21'-22'185'0,"15"-11"-87"16,4-12-2-16,2-11-17 15,0-5-53-15,13 23-6 16,7 3-11-16,8 3-7 16,5 4-2-16,8 9-2 15,4 6 1-15,-3 11-1 16,-4 2 0-1,-8 19-2-15,-15 15-3 0,-14 10 3 16,-3 2 1-16,-28 10 2 16,-15-5 1-16,-4-5 4 15,-2-8 2-15,7-6-3 16,10-17 1-16,10-8 0 15,5-7-1-15,5-4 4 16,3-21-16-16,6-14-26 0,5-16-58 16,5-14-87-1,17-12-217-15</inkml:trace>
  <inkml:trace contextRef="#ctx0" brushRef="#br0" timeOffset="49520.8324">21266 2479 350 0,'2'0'257'16,"0"0"-110"-1,0 0-62-15,1 0-46 0,-1 5-30 16,-1 21-7-16,0 15 28 0,2 16 12 16,3 9-28-1,4 6-6-15,0 3-5 16,-4 2 1-16,-2 0-1 15,-3 0-25-15,0 3-66 16,6-6-165-16</inkml:trace>
  <inkml:trace contextRef="#ctx0" brushRef="#br0" timeOffset="49739.8449">21510 2902 650 0,'3'0'165'0,"-3"0"-89"15,0 10-55-15,2 10-31 16,0 12-1-16,-2 13 16 16,3 3-4-16,-1 3 3 0,-2-8 1 15,0-5-14-15,0-4-85 16,0-11-96-1,0-3-265-15</inkml:trace>
  <inkml:trace contextRef="#ctx0" brushRef="#br0" timeOffset="49915.855">21529 2624 575 0,'-13'-7'119'16,"7"0"-51"-16,6 4-45 15,0 3-24-15,0 4-15 0,1 19-1 16,5 18-8-16,7 12-63 15,4 11-98-15,4 3-244 16</inkml:trace>
  <inkml:trace contextRef="#ctx0" brushRef="#br0" timeOffset="50243.8738">21702 3024 666 0,'0'-6'135'0,"0"4"-65"16,0 2-56-16,0 7-28 15,3 20-15-15,-3 10 33 0,0 1-1 16,0-7-2-16,0-12 0 16,0-7 1-1,0-10-1-15,0-2 6 0,0-1 17 16,0-21 48-1,0-13-38-15,0-12-18 0,0-16-8 16,6-13 0-16,4-13-8 16,3-1 0-16,4 10 0 15,-1 25 0-15,6 21 0 16,3 18 0-16,9 13-13 15,3 3-20-15,4 23-19 16,1 19-38-16,-9 12-71 0,-4 11-174 16</inkml:trace>
  <inkml:trace contextRef="#ctx0" brushRef="#br0" timeOffset="51146.9254">20594 2859 94 0,'-2'-29'122'0,"2"11"-47"16,0 4 20-16,0 11 19 15,0 3-30-15,0 0-11 16,0 0-2-16,0 0-19 0,-7 10-25 16,-8 15-22-1,-11 15 32-15,-11 20 7 16,-6 6-20-16,-2 0-15 15,-1 0-6-15,2-3 0 16,1-10 2-16,7-5-2 16,8-14-2-16,9-12-13 0,9-11-29 15,5-10-38-15,2-1-41 16,1-12 38-16,2-13-158 15</inkml:trace>
  <inkml:trace contextRef="#ctx0" brushRef="#br0" timeOffset="51342.9366">20230 2862 288 0,'8'5'135'16,"1"17"-59"-16,7 8 44 0,5 10-32 15,7 6-19-15,3-1-30 16,3 1-22-1,-2-3-9-15,-1-5 3 0,-7-3-20 16,-1-1-119-16,1 4-174 16</inkml:trace>
  <inkml:trace contextRef="#ctx0" brushRef="#br0" timeOffset="51614.9522">20623 3159 496 0,'0'-4'182'0,"0"1"-48"16,0 2-71-16,1-1-38 16,8 2-19-16,8 0-13 15,16 0 0-15,10 0 8 16,9 0-84-16,2 2-93 15,-4 7-249-15</inkml:trace>
  <inkml:trace contextRef="#ctx0" brushRef="#br0" timeOffset="52638.0107">22137 3142 258 0,'-4'-5'176'0,"1"-1"-21"16,2 2-60-16,1-1-27 15,0-4-20-15,0 6-12 16,0 3-6-16,0 0-13 15,0 0-5-15,0 0-11 16,0 13-16-16,0 10-6 16,0 9 23-16,-3 4 3 15,-1-2 1-15,3-7-4 16,-3-8 2-16,3-7 0 15,-1-2 1-15,0-5-5 16,1 0-35-16,-1-3-63 16,2 3-43-16,0-4-139 15</inkml:trace>
  <inkml:trace contextRef="#ctx0" brushRef="#br0" timeOffset="53256.046">22257 3263 281 0,'0'3'189'0,"0"-2"-63"16,0-1-46-16,-2 0-8 0,-4 0-11 16,-6 0-17-16,-11 0-16 15,-12-7-17-15,-6-4 0 16,2 0 5-1,15-4-2-15,10-10 5 0,7-10-1 16,0-14-9-16,3-8-5 16,4 1-2-16,1 1-2 15,16 11-9-15,7 18-12 16,4 16 2-16,5 10-9 15,-2 0-7-15,-2 21 13 16,-9 6 10-16,-16 9 6 16,-4 3-1-16,0-2 3 0,-11-6 3 15,-2-6 3 1,-3-8 1-16,-2-4 1 15,-4-7 3-15,-2-2-6 16,0-4-26-16,6 0-64 0,9 0-19 16,9-12-109-1</inkml:trace>
  <inkml:trace contextRef="#ctx0" brushRef="#br0" timeOffset="53541.0623">22537 2968 543 0,'-10'0'154'16,"2"0"-55"-16,-5 7-49 15,-1 9-17-15,-3 7-6 0,-2 8-7 16,3 11-14-16,5 2-2 15,2 2 1-15,6-4-2 16,3-6 3-16,6-10-6 16,11-6 4-16,6-9 0 15,4-10-11-15,5-1-12 16,5-9-35-16,0-15-85 15,-3-7-206-15</inkml:trace>
  <inkml:trace contextRef="#ctx0" brushRef="#br0" timeOffset="53740.0737">22750 2564 546 0,'0'0'166'16,"0"0"-70"-16,3 12-66 15,-3 23-15-15,0 24 25 16,0 21 2-16,4 9-23 15,0 6-9-15,-4-3-3 16,0-4-4-16,-5-9 0 16,-8-13-45-16,2-13-65 15,5-10-144-15</inkml:trace>
  <inkml:trace contextRef="#ctx0" brushRef="#br0" timeOffset="53914.0837">22595 3069 518 0,'0'-13'176'0,"1"7"-54"0,24 6-57 16,13 0-55-16,8-5-10 16,2 3 0-16,-9 2 0 15,-9 0-31-15,-10 7-83 16,-6 10-98-16</inkml:trace>
  <inkml:trace contextRef="#ctx0" brushRef="#br0" timeOffset="54083.0933">22977 2959 601 0,'3'0'189'0,"-3"6"-104"16,0 9-62-16,5 9-29 0,0 12 9 16,-2 18 4-16,1 6-5 15,-1-7 4-15,-1-11-5 16,1-7-56-16,-3-13-114 15,1-7-139-15</inkml:trace>
  <inkml:trace contextRef="#ctx0" brushRef="#br0" timeOffset="54226.1015">22992 2748 417 0,'-4'-13'180'16,"0"13"-82"-16,2 3-58 15,2 9-41-15,8 12-39 0,16 11-21 16,1 13-95-16</inkml:trace>
  <inkml:trace contextRef="#ctx0" brushRef="#br0" timeOffset="54526.1187">23244 3151 608 0,'-6'-42'172'0,"6"-1"-75"15,0 10-49-15,15 10-23 16,-5 9-16-16,1 14-7 15,3 0-8-15,6 17-2 0,2 10 3 16,0 12 4-16,-10 2-2 16,-12 2-1-16,0-4 2 15,-11-7 1-15,-5-7-2 16,-1-12 7-16,0-8 0 15,4-5 1-15,1 0 3 16,8-4-4-16,2-9-4 16,0-1-20-16,0-2-45 15,1 0-136-15,1-5-343 16</inkml:trace>
  <inkml:trace contextRef="#ctx0" brushRef="#br0" timeOffset="54896.1399">23641 3021 285 0,'-8'16'181'16,"2"-3"-36"-16,3 3-38 16,0 3-24-16,3-1-34 15,0-1-16-15,0-5-8 16,0-5-12-16,0-2-7 15,0-5-2-15,0 0 2 16,0 0 4-16,0 0 2 16,2-12 7-16,5-12 11 15,10-15-23-15,6-10-5 16,9-9-2-16,-1 1 1 15,3 15-2-15,-9 23-2 0,-8 19 0 16,4 11-5 0,-1 32-5-16,-3 12 8 0,1 11 2 15,-5 2 5-15,-6-8-1 16,2-9 2-16,-2-14-1 15,-3-8 2-15,-3-9-18 16,-1-8-75-16,0-1-156 16,-10-2-364-16</inkml:trace>
  <inkml:trace contextRef="#ctx0" brushRef="#br0" timeOffset="64875.7106">5010 5216 386 0,'2'0'159'0,"6"0"-57"15,-8 0-28 1,0 0-22-16,2 0-22 16,1 0-16-16,1 0-12 15,3 0-7-15,14 0-5 0,20 0 9 16,24 0 8-16,15-5-1 15,7-2 0-15,-6-1-2 16,-9 3-22-16,-9 5-112 16,-12 0-221-16</inkml:trace>
  <inkml:trace contextRef="#ctx0" brushRef="#br0" timeOffset="65191.7287">5188 5509 348 0,'-4'2'189'16,"1"-2"-93"-16,3 0-32 15,0 0-13-15,0 0 0 16,0 0-10-16,0 0-10 16,0 0-7-16,3 0-8 15,7 0-8-15,7 0-7 16,20 0 1-16,17 0 10 15,7-3-7-15,-1 1-3 16,-10 2 3-16,-8 0-20 0,-1 0-94 16,-6 10-214-16</inkml:trace>
  <inkml:trace contextRef="#ctx0" brushRef="#br0" timeOffset="69434.9714">6446 4858 324 0,'9'-8'106'16,"-5"8"-12"-16,-3 0-28 16,-1 29-23-16,0 25 50 0,-3 9-5 15,-5 14-31-15,0 3-29 16,1-1-14-16,5-3-6 15,-1-3-5-15,3-6 2 16,0-11-3-16,0-8-1 16,0-9 1-16,-1-13-12 15,0-9-32-15,-2-13-51 0,1-4-56 16,2-14-138-1</inkml:trace>
  <inkml:trace contextRef="#ctx0" brushRef="#br0" timeOffset="69632.9827">6436 4896 409 0,'0'0'165'16,"2"0"-77"-16,9 0-26 15,13 0-43-15,18-2-1 16,11-6-1-16,7 0-13 0,-4 5 1 15,-8 2 1 1,-8 1-53-16,-4 0-98 16,-3 2-274-16</inkml:trace>
  <inkml:trace contextRef="#ctx0" brushRef="#br0" timeOffset="69837.9945">6479 5216 587 0,'11'0'125'0,"14"-13"-68"16,10-4-37-16,9-1-16 15,-2 5-4-15,0 12-1 16,-10 1-37-16,-4 21-115 15,-1 14-353-15</inkml:trace>
  <inkml:trace contextRef="#ctx0" brushRef="#br0" timeOffset="70312.0216">6897 5462 617 0,'-10'-35'166'15,"10"-11"-70"-15,0 2-51 16,6 5-31-16,3 8-13 15,4 10-3-15,2 10-3 16,6 8 1-16,-1 3 2 0,0 3-4 16,-6 16-26-16,-7 10-14 15,-4 3 4-15,-3 1 2 16,-3-6 7-1,-8-6 5-15,-3-7-3 0,4-7 12 16,-3-7-7-16,3 0-2 16,7-1 8-16,-1-22-51 15,4-4-66-15,2-2 31 16,13 2-3-16,1 8 91 15,-2 11 111-15,2 8-2 16,2 6-13-16,2 25 39 16,2 13-8-16,-2 20-33 15,-11 14-5-15,-7 11-15 0,-2 4-17 16,-14-5-19-1,-10-10 16-15,-5-9-15 16,-3-12 3-16,0-11-7 16,4-14-7-16,4-12-4 0,5-11-3 15,4-9 2-15,4-3-1 16,5-23-17-16,5-14-31 15,1-18-68-15,18-11-142 16</inkml:trace>
  <inkml:trace contextRef="#ctx0" brushRef="#br0" timeOffset="70551.0353">7708 5288 534 0,'-13'-2'177'0,"-3"2"-94"15,-11 7-48-15,-6 29-20 16,-2 14-4-16,0 10-6 16,2 0 0-16,0-5-3 15,0-2 0-15,-2-4-9 16,6-13-21-16,6-13-42 15,12-14-51-15,11-9-129 16</inkml:trace>
  <inkml:trace contextRef="#ctx0" brushRef="#br0" timeOffset="70712.0445">7423 5303 274 0,'10'19'134'0,"7"15"11"16,6 3-25-16,10 8-36 0,3-1-30 15,0-1-27-15,3-5-9 16,-4-1-11-16,-4-11 0 15,-11-3-51-15,-2-5-135 16,-3-2-248-16</inkml:trace>
  <inkml:trace contextRef="#ctx0" brushRef="#br0" timeOffset="70967.0591">8108 5131 693 0,'0'0'161'0,"10"0"-93"0,-6 0-49 16,-1 14-22-16,3 19 3 15,2 17 12-15,-1 13-4 16,0 0-3-16,-4-4 0 15,-3 0 1-15,-2-2-28 16,-10-5-23-16,-2-4-89 16,6-8-142-16</inkml:trace>
  <inkml:trace contextRef="#ctx0" brushRef="#br0" timeOffset="71152.0696">7985 5317 208 0,'0'0'398'0,"32"0"-313"16,20-2 31-16,18-13-44 16,7-6-51-16,-2 4-18 15,-15 14-10-15,-20 3-143 16,-5 11-470-16</inkml:trace>
  <inkml:trace contextRef="#ctx0" brushRef="#br0" timeOffset="73495.2037">8955 4835 285 0,'-6'-24'128'15,"1"-5"-25"-15,3 2-22 16,2 6 3-16,0 16-36 15,-3 5-23-15,-11 34-50 16,-5 28 30-16,-7 26 70 0,-2 16-15 16,12 8-24-1,3-4-7-15,12-4-11 16,1-3-4-16,8-5-6 0,10-2-6 15,4-11 1-15,0-2-2 16,-2-9 0-16,-1-17 0 16,-6-9 1-16,-2-18-7 15,-5-14-36-15,-3-13-51 16,6-1-105-16,3-5-343 15</inkml:trace>
  <inkml:trace contextRef="#ctx0" brushRef="#br0" timeOffset="86036.921">9246 5620 185 0,'0'-20'120'16,"-5"11"-14"-16,-1 9-44 16,3 0-22-16,-1 0 15 15,1 0-8-15,1-2 6 16,2 1 10-16,0 1 0 15,0 0-7-15,0-4-20 16,5 4-22-16,12-1-14 16,20-4 3-16,20-4 10 15,14-6-7-15,4 1-2 16,-10 3-1-16,-11 5-20 15,-10 0-91-15,-8 0-156 0</inkml:trace>
  <inkml:trace contextRef="#ctx0" brushRef="#br0" timeOffset="86350.939">10018 5099 302 0,'-2'-4'201'0,"2"4"-130"16,0 16-47-16,7 14 18 15,-1 11 35-15,-1 7-12 16,-1 5-29-16,1-1-16 16,1 1-10-16,-1 0-4 15,0-6 0-15,-3-3-2 16,3-9-19-16,0-4-56 15,0-9-61-15,0-16-225 16</inkml:trace>
  <inkml:trace contextRef="#ctx0" brushRef="#br0" timeOffset="86556.9507">9995 5088 359 0,'5'-20'196'0,"9"3"-88"15,12-2-38-15,7 4-75 16,8 5-1-16,1 6-2 16,-1 4 7-16,-3 0 0 15,-4 0-1-15,-5 10-112 16,-8-3-284-16</inkml:trace>
  <inkml:trace contextRef="#ctx0" brushRef="#br0" timeOffset="86753.962">10028 5250 183 0,'0'0'462'0,"0"0"-319"15,2 0-57-15,16-5-53 16,10 0-20-16,10 3-15 0,7 2 1 15,-1 0-19 1,1 12-81-16,-8 8-134 16</inkml:trace>
  <inkml:trace contextRef="#ctx0" brushRef="#br0" timeOffset="87121.9831">10489 5382 344 0,'0'0'172'16,"0"11"-109"-16,8 17 10 0,-2 4-13 15,-2 1-37-15,-1 6-5 16,-3-7-8-1,0-1-3-15,0-12-2 16,0-6 4-16,0-12 6 0,0-1 19 16,0 0 21-16,0-6-1 15,-2-17-11-15,-2-15-29 16,2-10-11-16,2-13-1 15,0-7-2-15,0 6 0 16,6 4-1-16,7 11-1 16,6 12-2-16,7 12-17 15,3 7-26-15,-1 12-23 16,2 4-60-16,-9 0-60 15,-3 17-326-15</inkml:trace>
  <inkml:trace contextRef="#ctx0" brushRef="#br0" timeOffset="87311.9939">10418 5457 460 0,'0'-4'219'0,"4"-3"-89"16,15 0-74-16,13 4-40 15,6-4-12-15,3 5-2 16,5-1-8-16,-3 3-98 16,-1 0-137-16</inkml:trace>
  <inkml:trace contextRef="#ctx0" brushRef="#br0" timeOffset="87735.0181">10927 4732 119 0,'0'-3'299'15,"0"-3"-147"-15,0 3-55 0,0 3-19 16,14 14-50-16,11 25-31 16,12 18 91-16,2 19-31 15,-6 3-13-15,-14 7-19 16,-13 7-10-16,-6 17-9 15,-3 6 1-15,-20 7-3 16,-7-7-2-16,-2-21-3 16,3-23-6-16,10-21-30 0,7-24-45 15,2-21-118 1,8-6-363-16</inkml:trace>
  <inkml:trace contextRef="#ctx0" brushRef="#br0" timeOffset="92997.3191">3426 6654 184 0,'3'-23'132'0,"4"5"-39"16,3 9 7-16,-9 2-12 15,0 6-18-15,-1 1-57 16,0 8-20-16,0 22-8 15,0 20 38-15,0 15 47 16,0 7-18-16,0 4-26 16,0-14-11-16,-1-6-9 15,1-7-4-15,0-13-1 0,-1-7 2 16,1-5 0-16,0-12-16 15,0-9-25-15,0-3-34 16,0-7-16-16,4-25-123 16</inkml:trace>
  <inkml:trace contextRef="#ctx0" brushRef="#br0" timeOffset="93176.3294">3431 6513 264 0,'0'-1'180'16,"4"1"-123"-16,16-2 8 0,16-2-1 15,15-2 0-15,9-6-34 16,0 0-18-16,-10 8-7 16,-6 4-3-16,-8 4-61 15,-6 22-141-15</inkml:trace>
  <inkml:trace contextRef="#ctx0" brushRef="#br0" timeOffset="93393.3418">3501 6770 443 0,'-2'0'156'15,"2"1"-79"-15,0 2-19 16,1-3-50-1,23 0-13-15,16 0 24 0,19 0 2 16,12-4-8-16,2-4-36 16,-1 8-150-16</inkml:trace>
  <inkml:trace contextRef="#ctx0" brushRef="#br0" timeOffset="93802.3652">3976 6976 476 0,'0'0'61'0,"0"11"-37"15,0 13 19-15,2 5-1 16,3 2-18-16,-4-4-10 15,0-2-4-15,-1-5 0 16,0-5 1-16,0-7-5 16,0-8-1-16,1 0 6 0,0 0 37 15,2-17 7 1,1-15-28-16,3-19-24 15,5-19-2-15,1 1 0 16,2 8 0-16,-3 19-5 0,-3 27 1 16,-1 15-3-1,3 19-6-15,2 22 4 0,0 14 17 16,-2 5 2-16,-4 3-5 15,-1-4-3-15,2-11-1 16,0-7-2-16,3-7-8 16,-1-10-45-16,3-7-57 15,4-5-83-15</inkml:trace>
  <inkml:trace contextRef="#ctx0" brushRef="#br0" timeOffset="94123.3835">4622 7123 722 0,'-12'-1'139'0,"-7"1"-53"0,-5 0-46 15,-4 0-19 1,1 0-6-16,0-5-15 0,2-5 0 15,1-11 0-15,5-8 0 16,4-10 0-16,11-3 0 16,4 7-4-16,4 1-12 15,19 5-4-15,7 3-4 16,0 0 2-16,-3 12 0 15,-6 11-4-15,-10 3-2 16,-8 6-3-16,-3 16 3 0,-1 4 5 16,-7 6 3-16,-5-3-31 15,1 0-57-15,7 0-154 16</inkml:trace>
  <inkml:trace contextRef="#ctx0" brushRef="#br0" timeOffset="94357.3969">4885 6472 229 0,'1'0'379'0,"-1"6"-293"15,0 23-3 1,0 14 11-16,0 14-44 15,0 9-27-15,0 1-13 0,1-1-6 16,6 3 0-16,0-6-4 16,0-7-31-16,-1-8-31 15,-2-10-104-15,-4-8-212 16</inkml:trace>
  <inkml:trace contextRef="#ctx0" brushRef="#br0" timeOffset="94517.4061">4775 6832 529 0,'0'-12'145'0,"18"4"-55"16,17 1-49-16,17 0-31 16,12 1-6-16,-2 6-1 15,-3 0-7-15,-8 3-100 0,-7 17-172 16</inkml:trace>
  <inkml:trace contextRef="#ctx0" brushRef="#br0" timeOffset="94744.419">5485 6686 385 0,'0'-7'290'0,"0"7"-226"0,6-4-6 15,15-3-40-15,13 4-19 16,11-3 1-16,6 1 2 16,0 5-9-1,-5 0-81-15,-12 3-148 0</inkml:trace>
  <inkml:trace contextRef="#ctx0" brushRef="#br0" timeOffset="94933.4299">5499 6953 577 0,'0'0'218'0,"0"0"-103"16,5-3-52-16,17 0-52 15,17-3-10 1,11-4 5-16,8 0-2 0,-8 5-33 15,-3 5-125-15,-8 0-286 16</inkml:trace>
  <inkml:trace contextRef="#ctx0" brushRef="#br0" timeOffset="99446.688">6929 6778 290 0,'0'0'78'0,"0"10"-5"16,0 17 25-16,0 10-23 15,-1-1-18-15,0 3-7 0,-1-8-17 16,2-3-13-16,-1-6-11 15,1-2 1-15,0-11-6 16,0-1-1-16,0-8 0 16,0 0 6-16,0 0 9 15,0-12 8-15,0-19-6 16,0-15-15-16,5-12-3 15,4-11-2-15,1 3 3 16,-1 9-3-16,0 16-2 16,2 18 0-16,-1 19-2 15,7 4-4-15,4 21-9 0,3 15 11 16,-3 6 7-16,-6 4-2 15,-4 3 2-15,-4-7-2 16,0-3 1-16,-2-8 0 16,0-10 0-16,-1-7 2 15,-2-9-3-15,0-5 3 16,-2 0 3-16,4-5 10 15,3-21 6-15,3-15-12 16,4-16-7-16,1-10 1 16,1 10-2-16,-2 14-3 15,-2 18 1-15,1 25-4 16,3 5-10-16,2 32 4 0,2 15 14 15,-3 6 0-15,-6 7 3 16,-1-5 1-16,-3-10-6 16,-3-8 0-1,1-12-1-15,-3-8-2 0,0-8-31 16,1-2-46-16,-1-2-36 15,4-5-112-15</inkml:trace>
  <inkml:trace contextRef="#ctx0" brushRef="#br0" timeOffset="102991.8908">7614 7018 70 0,'-3'-7'172'16,"1"1"-102"-16,1 3 27 15,1 0-19-15,-2-1-8 0,2 0-16 16,-2-3-8-16,-1-2 3 15,-1-5-13-15,-3-2-4 16,2-2-6-16,0 0-10 16,1 1-6-16,1 0-5 15,0 5-2 1,3-2-1-16,0 2 2 0,0-2 0 15,0 0-2-15,0 0 1 16,0 0 0-16,6 3-4 16,-2 0 1-16,0 1-1 15,-1 4 1-15,-3 3-2 16,0 1 3-16,2 2-1 15,-1-3 0-15,-1 2 0 16,2-2-1-16,0 0 0 0,0 0 1 16,-1 1 1-1,0-1-1-15,-1 3 0 16,0-3 1-16,0 3-1 0,1-1 1 15,3-4-1-15,2 3-1 16,2-8-1-16,5 0 0 16,2-4-1-16,1 1 3 15,1-1-1-15,-1 2 1 16,-2 3-1-16,-1 3 1 15,-3 4-3-15,0 2-3 16,3 2-3-16,0 22 0 0,-2 13 9 16,-3 1 1-1,-5 5-1-15,-3-3 1 16,0-1-1-16,-2-3 0 15,-10-7 1-15,-2-2 4 0,-7-5 5 16,0-3 3-16,-5-4 5 16,0-6-3-16,-3-1-1 15,3-8-1-15,3 0-4 16,1-12-3-16,6-11 0 15,7-8-20-15,3-3-34 16,6 5-54-16,0 7-81 16,10 11-291-16</inkml:trace>
  <inkml:trace contextRef="#ctx0" brushRef="#br0" timeOffset="103376.9128">7749 6682 480 0,'-1'-3'139'16,"-1"-1"-49"-16,2 4-28 15,0 0-26-15,0 0-18 16,3 10-18-16,14 21-16 15,0 17 24-15,4 17 16 16,-5 10-2-16,-7 5-5 16,-4 7-4-16,-5-3-1 15,0 1 5-15,-6-5 27 0,-8-9-20 16,-3-9-4-1,0-12-7-15,-2-7-13 0,-4-7 0 16,6-10 0-16,-5-6 0 16,4-10 0-16,0-8 0 15,-3-2 0-15,-4-7 0 16,0-20 0-16,-1-16 0 15,8-14 0-15,12-2-8 16,6 3-133-16,7 10-277 16</inkml:trace>
  <inkml:trace contextRef="#ctx0" brushRef="#br0" timeOffset="104326.9671">8311 6849 365 0,'-16'0'97'0,"-2"0"8"0,4 0-35 15,10 0-11-15,4 0-1 16,0 0 1-16,0 0-7 16,0-3-12-16,-2-6-17 15,0-4-4-15,2-1-9 16,0 2-9-16,0 0-2 0,12 0 1 15,0 1-5-15,0 2 1 16,0 7-3-16,-1 2 0 16,-4 0 1-1,-3 8 2-15,-2 9 0 0,-2 1 8 16,-4 4 1-16,-8 2 3 15,-3-7 7-15,5-8-2 16,3-4 0-16,3-5 0 16,3 0 4-16,-3-7-2 15,-3-9-15-15,-2-7 0 16,2 2 0-16,1 0 0 15,5 7 0-15,1 4 0 0,1 7 0 16,13 3 0-16,4 0-14 16,0 0-2-16,-4 5 8 15,-4 7 2-15,-3-6 6 16,-4-2-1-16,-3-2 1 15,0-2 1-15,0 0 0 16,0 0 4-16,0 0-18 16,-7 0-41-16,-10 0-80 15,-10 0-97-15</inkml:trace>
  <inkml:trace contextRef="#ctx0" brushRef="#br0" timeOffset="105339.025">6611 6365 212 0,'3'-10'244'15,"-3"5"-106"-15,0 3-55 0,-6 2-27 16,0 0-15 0,-2 0-10-16,-6 9-6 15,-3 15 6-15,-8 13 7 16,0 15-4-16,-2 16-9 15,1 11-5-15,5 17 4 16,2 6-10-16,5 13-7 0,7-3-7 16,7-10 0-16,0-13 0 15,10-23 0-15,8-16 0 16,-3-17 0-16,2-15 0 15,-3-8 0-15,0-9 0 16,-1-1 0-16,-1-1 0 16,-4-10-20-16,-8 1-167 15,3-2-488-15</inkml:trace>
  <inkml:trace contextRef="#ctx0" brushRef="#br0" timeOffset="106069.0668">8986 6430 455 0,'-29'8'136'15,"-20"8"-34"-15,-23 6-13 0,24 15-25 16,12-14-24-16,13-3-10 16,15-5-20-16,8 1-6 15,0 1-3-15,11 6-4 16,14 9 9-16,11 1 0 15,7 3 0-15,4-2-1 16,-7-2-2-16,-12 0-3 16,-6 1-1-16,-12 3 0 0,-7-4 0 15,-3 0 0-15,-7 0 4 16,-14-1 15-1,-2-3 34-15,-5-7-52 16,6-6 0-16,0-8 0 16,4-7 0-16,8 0 0 15,3-16 0-15,7-24-21 16,4-7-54-16,14 6-178 15</inkml:trace>
  <inkml:trace contextRef="#ctx0" brushRef="#br0" timeOffset="106309.0805">9181 6841 684 0,'-1'0'193'16,"1"0"-108"-16,0 0-45 15,0 14-36-15,0 9-10 16,3 6 9-16,4 2 0 16,1-4 0-16,-3-1-2 15,1-8-20-15,1-5-42 16,-2-7-62-16,-2-6-87 15,1 0-387-15</inkml:trace>
  <inkml:trace contextRef="#ctx0" brushRef="#br0" timeOffset="106454.0888">9170 6486 150 0,'-7'-8'429'16,"5"6"-302"-16,2 2-77 0,0 0-44 16,3 12-33-16,15 8 29 15,4 7-11-15,4-1-39 16,1-2-119-16</inkml:trace>
  <inkml:trace contextRef="#ctx0" brushRef="#br0" timeOffset="107163.1294">9500 6852 207 0,'-2'-12'75'0,"2"4"11"0,0 0 2 15,-1 8-14 1,-1 0-32-16,1 0-18 15,-3 21-20-15,0 12 15 16,-3 10 27-16,0-3 15 0,1-6-25 16,1-9-11-1,4-8-8-15,1-9-4 0,0-8-2 16,0 0 7-16,0 0 14 15,0-3 1-15,5-17-5 16,6-14-12-16,7-13-14 16,2-10-2-16,1 1 3 15,2 9-1-15,-6 23-3 16,-1 16-3-16,1 8-10 15,0 29 5-15,3 21 10 16,1 10 0-16,-4 5 2 16,-2-10 2-16,-2-4-6 15,0-10 6-15,-5-9-7 16,-2-3-35-16,-2-4-91 0,-4 1-95 15</inkml:trace>
  <inkml:trace contextRef="#ctx0" brushRef="#br0" timeOffset="113176.4733">10273 7108 240 0,'-11'0'204'0,"0"-1"-73"15,-7-23-32-15,-3-14-14 0,6-2-24 16,-2-4-20-16,5-6-14 15,3-9-6-15,7-5-9 16,2 0-4-16,5-1-4 16,13 6-3-16,11 9-4 15,13 8 2 1,4 10 0-16,-1 16 0 0,3 15-2 15,-10 1 0-15,-4 30 0 16,-7 10-1-16,-13 13 4 16,-10 10-1-16,-4 12 5 15,-14 0 2-15,-6 0 1 16,-8-9-3-16,2-8 2 0,-1-10-3 15,2-11 2-15,1-13-1 16,-1-10 0-16,-1-9 1 16,-1-5 0-16,2-15-1 15,2-21-2-15,3-12-18 16,7-5-34-16,9 0-74 15,4 11-110-15</inkml:trace>
  <inkml:trace contextRef="#ctx0" brushRef="#br0" timeOffset="113453.4891">10265 6504 222 0,'-3'11'177'16,"3"1"-85"-16,7-1-8 15,12 5 1-15,11 3-14 16,-2-4-2-16,5-1-39 15,1-3-19-15,-4-2-4 16,0 0-3-16,-6-4 0 16,-2-2-79-16,-1-1-195 0</inkml:trace>
  <inkml:trace contextRef="#ctx0" brushRef="#br0" timeOffset="113887.514">10907 6289 517 0,'0'0'55'0,"25"0"-30"15,32 32 65-15,-1 7-3 16,0 11-19-16,-5 11-6 15,-15 13-25-15,-18 12-9 16,-18 13-11-16,-3 3-5 16,-26-1-6-16,-7-9-3 15,-1-17-2-15,6-17-1 0,3-17 0 16,7-16-18-16,10-14-35 15,10-11-46-15,1 0-102 16</inkml:trace>
  <inkml:trace contextRef="#ctx0" brushRef="#br0" timeOffset="114501.5491">11853 6507 9 0,'-9'-17'470'0,"7"5"-322"15,2 8-31-15,0 4-54 16,0 12-58-16,0 20-10 15,0 20 62-15,7 14 3 16,5 14-21-16,0 2-10 0,-1 0-12 16,0-6-14-16,-2-13-2 15,-2-11 0-15,-1-13-4 16,-2-17-50-16,-4-8-89 16,0-14-95-16</inkml:trace>
  <inkml:trace contextRef="#ctx0" brushRef="#br0" timeOffset="114669.5587">11717 6769 258 0,'36'-7'208'15,"18"-5"-52"-15,12-3-81 0,9-3-37 16,-2 6-24 0,-7 7-11-16,-11 5-8 0,-12 16-164 15</inkml:trace>
  <inkml:trace contextRef="#ctx0" brushRef="#br0" timeOffset="114990.5771">12568 6217 639 0,'-26'-7'106'0,"-13"7"-24"15,2 35-58 1,-3 29 16-16,4 21 23 0,15 13-13 16,14 10-31-16,7 12-19 15,2 2 0-15,12 1 0 16,1-9 0-16,2-22 0 15,1-14 0-15,0-28 0 16,0-11 0-16,-3-17 0 16,-5-14 0-16,-1-8-38 15,0-1-155-15,-2-21-429 0</inkml:trace>
  <inkml:trace contextRef="#ctx0" brushRef="#br0" timeOffset="115884.6282">12914 6899 245 0,'-19'0'142'15,"1"0"-25"-15,-2 0-14 0,8 0-20 16,10 0-3-1,2 0-10-15,0-1-19 16,0-2-13-16,4 3-10 16,18 0-11-16,26 0-13 0,16 9 23 15,11 2-9 1,-9-7-18-16,-18 1 0 15,-15-5 0-15,-8 3-45 0,-12 3-213 16</inkml:trace>
  <inkml:trace contextRef="#ctx0" brushRef="#br0" timeOffset="119358.8269">13690 6636 95 0,'-1'-16'145'0,"-3"0"-62"15,1 0 5-15,-1 1-8 16,2 3-20-16,-2-2-28 15,3 2-8-15,-1-1-6 16,2 4 1-16,0 2-7 16,0 3 3-16,0 2 5 15,0 2 5-15,0 0-7 16,0 0 5-16,0 0 2 15,0 0-2-15,0 4-26 16,0 26-26-16,0 15 36 16,0 17 23-16,0 8 12 15,0-3-13-15,0-5-12 0,0-12-5 16,0-6-9-16,0-11 0 15,0-6-2-15,0-5 0 16,0-4 0-16,0-5-5 16,-3-6-40-16,3-4-77 15,0-3-32-15,0 0-250 16</inkml:trace>
  <inkml:trace contextRef="#ctx0" brushRef="#br0" timeOffset="119558.8383">13682 6495 495 0,'10'-12'154'16,"18"-5"-92"-16,9 0-27 15,5 1-18-15,5 7-8 16,-6 3-7-16,3 4 0 15,-3 2-3-15,0 0-39 16,-5 0-152-16</inkml:trace>
  <inkml:trace contextRef="#ctx0" brushRef="#br0" timeOffset="119774.8507">13659 6757 262 0,'10'0'279'16,"17"-7"-165"-16,7-6-31 16,4 1-54-16,4 3-22 15,-1 6-5-15,-6 3-5 16,-4 0-115-16,7 17-390 15</inkml:trace>
  <inkml:trace contextRef="#ctx0" brushRef="#br0" timeOffset="120282.8798">14111 6791 585 0,'-3'-3'133'16,"2"3"-55"-16,1 0-59 15,0 15-30-15,0 16 4 16,0 9 10 0,0 5-2-16,1-2 3 0,2-3-3 15,-2-6 2-15,-1-9-2 16,0-12-2-16,1-7-8 0,0-6-11 15,1-2 4-15,-2-19-3 16,0-11-6-16,0-14 23 16,0-9 8-1,-5-6 8-15,1-2 19 0,2 13 2 16,2 17-11-16,0 15 0 15,0 14-7-15,8 4-16 16,13 16-9-16,10 11 11 16,7 9 6-16,3 2 4 15,1 2-1-15,-1-2-6 16,-3-4 0-16,-3-9-4 15,-9-9 1-15,-5-5-2 16,-5-8 5-16,-2-3 26 16,-2-18 21-16,-1-16-40 15,-6-15-13-15,-5-6 0 0,0-1 0 16,-15-2 0-1,-3 3 0-15,3 8 0 0,6 15 0 16,9 18-33-16,3 14-77 16,17 6-170-16,4 20-199 15</inkml:trace>
  <inkml:trace contextRef="#ctx0" brushRef="#br0" timeOffset="120803.9096">14897 6770 99 0,'0'-10'251'0,"-10"7"-101"15,4 0-66-15,0 1-34 16,0-2-5-16,5-1 7 0,1 2 5 16,0 0-6-1,0 0-6-15,0-1-15 0,1-1-16 16,5-3-10-16,-2 2-6 15,-1 1 4 1,1 1-1-16,-3 4-2 16,2 0-2-16,-2 9-4 0,1 10-1 15,-2-4 4-15,0-3 4 16,0-2 1-16,-3-3 4 15,-8-4 7-15,-3-2 17 16,-2 4-7-16,3-5-9 16,5 0-6-16,7 0-2 15,1 0 0-15,0 0 0 0,6 0-2 16,2-6-9-16,4-11 6 15,2 0-24-15,-2 4-88 16,-1 1-131 0</inkml:trace>
  <inkml:trace contextRef="#ctx0" brushRef="#br0" timeOffset="122488.0059">15249 6502 90 0,'0'-16'56'0,"0"0"-4"16,0 3-7-16,0 2 0 15,2 5 0-15,1 1 0 16,-1 0 11-16,2 3-20 15,-4-1 4-15,1 3 4 0,-1 0-4 16,0 0-14 0,0 0-12-16,0 0-15 0,-3 5-9 15,-1 8 19-15,-1 3 10 16,0-1 6-16,3 0 6 15,-2-1-12 1,1 5-7-16,-1 9 0 0,-1 14 10 16,1 11 1-16,2 5 1 15,2 1-3-15,0-8-5 16,0-8-10-16,9-9-4 15,0-9-3-15,0-13 1 16,0-6 1-16,3-6 4 16,6 0 9-16,6-14 6 0,11-13-1 15,4-9-12-15,-3-8-1 16,1-5-4-16,-1-6-1 15,-11-5-12-15,-3 2-10 16,-10 0-8-16,-6 2 14 16,-6 9 6-16,0 5 6 15,0 10-1-15,0 11 3 16,0 7 0-16,2 6-1 15,0 5 2-15,-1-2 2 16,1 5-1-16,-2-1 1 16,0 1-1-16,0 0-2 15,0 0-1-15,0 0-6 0,0 14-8 16,1 10 10-16,2 13 13 15,1 6 10-15,-2 7 6 16,1 8-3 0,-2 6-2-16,0 6-2 0,0 1 0 15,-1-2-7 1,2 0-1-16,2-12-4 0,1-9-2 15,1-6 0-15,-1-13-2 16,-1-11 1-16,-3-10 1 16,-1-5-1-16,0-3-8 15,0 0-37-15,0-13-44 16,0-11-142-16</inkml:trace>
  <inkml:trace contextRef="#ctx0" brushRef="#br0" timeOffset="122801.0238">15875 6579 524 0,'-2'-5'141'0,"2"4"-37"16,-2 1-54-16,1 6-55 16,0 22-5-16,-2 13 22 15,2 11 7-15,1 2 1 16,0-5-8-16,0 3-7 15,0-5-4-15,0-4 2 0,0-9-2 16,0-5-4-16,0-9-35 16,0-8-51-16,0-5-27 15,0-7-135-15,-2 0-20 16</inkml:trace>
  <inkml:trace contextRef="#ctx0" brushRef="#br0" timeOffset="122945.032">15907 6861 221 0,'24'-33'209'0,"7"-7"-60"16,3 4-70-16,1-5-19 15,0 4-25-15,-6 8-16 16,-4 8-12-16,-10 11-6 16,-6 9-3-16,-5 1-17 0,-4 11-101 15,-11 10-197-15</inkml:trace>
  <inkml:trace contextRef="#ctx0" brushRef="#br0" timeOffset="123115.0417">15951 6824 75 0,'11'13'326'15,"6"3"-181"-15,3 6-51 16,2 7-55-16,1 1-17 16,-3-2-19-16,-3 3 4 15,-1-6-14-15,-3-3-111 16,1-5-208-16</inkml:trace>
  <inkml:trace contextRef="#ctx0" brushRef="#br0" timeOffset="123403.0582">16468 6096 33 0,'7'28'455'16,"14"9"-334"-16,7 12 18 15,6 9-28-15,7 10-35 0,-3 6-26 16,-3 2-23 0,-14 11-16-16,-15 10-11 15,-6 7 0-15,-17 6 0 16,-21-7 0-16,-7-8 0 0,-8-16 0 15,1-12 0 1,9-18-37-16,10-19-19 0,15-12-45 16,16-10-86-16,2-8-412 15</inkml:trace>
  <inkml:trace contextRef="#ctx0" brushRef="#br0" timeOffset="124399.1152">3374 8386 378 0,'0'-37'202'15,"0"8"-140"-15,0 17 34 16,0 11-15-16,0 1-60 15,0 35-40-15,6 24 31 16,-2 32 29-16,-4 17-8 0,0 4-14 16,0-6-12-16,4-14-3 15,6-16-3-15,0-11 1 16,5-17-7-16,-7-12-51 15,0-14-63-15,-5-19-35 16,1-3-160-16</inkml:trace>
  <inkml:trace contextRef="#ctx0" brushRef="#br0" timeOffset="124580.1255">3408 8225 525 0,'11'-3'135'0,"22"3"-57"16,22 0-1-16,16-3-46 15,11 2-12-15,-6-3-12 16,-7 4-5-16,-11 0 0 16,-11 7-14-1,-8 12-154-15,-12 7-315 0</inkml:trace>
  <inkml:trace contextRef="#ctx0" brushRef="#br0" timeOffset="124772.1365">3447 8738 606 0,'0'2'164'16,"0"-2"-51"0,1 0-77-16,8 0-25 15,18 0-14-15,18-4 9 0,13-6-2 16,10 4-11-16,-10 6-161 15,-6 2-168-15</inkml:trace>
  <inkml:trace contextRef="#ctx0" brushRef="#br0" timeOffset="125137.1574">3912 8806 525 0,'-2'-2'126'0,"1"2"-107"16,-3 28-13-16,0 12 14 0,-1 8 2 15,0-2-9-15,3-5-7 16,0-14-6-16,2-10 2 16,0-11 0-16,0-6 21 15,0 0 60-15,0-1-5 16,7-21-29-16,1-10-26 15,2-11-17-15,6-9-5 16,4-5-1-16,2 1 0 16,-2 16-1-16,-2 14-5 15,-1 23-1-15,2 7-2 16,4 30 4-16,-1 9 1 15,-3 9 2-15,-7 0 2 16,-5-3 1-16,-2-8-5 0,0-5-33 16,1-9-14-16,4-10-77 15,7-8-85-15,11-7-274 16</inkml:trace>
  <inkml:trace contextRef="#ctx0" brushRef="#br0" timeOffset="125455.1756">4547 9085 378 0,'-7'2'312'16,"-7"-1"-162"-16,-10-1-55 16,-9 1-50-16,-4-1-23 0,0 0-9 15,5 0-7-15,5-12-4 16,12-6-2-16,5-11 0 15,7-16 0-15,3-10 0 16,10-12-3-16,13 1-10 16,3 20-33-1,-6 17 11-15,-5 19 1 0,0 10 23 16,-7 12 10-16,-4 17-7 15,-4 8-2-15,0 4 10 16,-5-3 3-16,-2-3-2 16,4-7-12-16,3-6-60 15,0-9-60-15,14-7-174 16</inkml:trace>
  <inkml:trace contextRef="#ctx0" brushRef="#br0" timeOffset="125658.1872">4677 8463 535 0,'0'0'172'0,"0"22"-91"16,0 21-11-16,0 15-6 15,0 12-33-15,4 0-19 16,1-2-9-16,2-1 0 15,-6 0-4-15,-1-5-40 0,0-1-13 16,0-9-112 0,0-9-230-16</inkml:trace>
  <inkml:trace contextRef="#ctx0" brushRef="#br0" timeOffset="125837.1974">4634 8775 565 0,'26'-3'115'0,"2"-1"-14"16,6-1-60-16,1-2-32 16,2 2-4-16,2 2-2 15,-2 3-46-15,1 0-138 16</inkml:trace>
  <inkml:trace contextRef="#ctx0" brushRef="#br0" timeOffset="126198.2181">5428 8600 284 0,'-6'1'132'16,"6"1"-5"-16,0-2-19 0,6 0-32 15,15 0-22-15,14 0-33 16,17-7-4-16,16 1-8 15,6 1-5-15,4 4-2 16,-6 1-35-16,-8 0-191 16</inkml:trace>
  <inkml:trace contextRef="#ctx0" brushRef="#br0" timeOffset="126389.229">5494 8832 672 0,'21'0'147'15,"13"0"-34"-15,14-3-55 16,9-8-34-16,-2 0-15 16,1 3-9-16,-4 6 0 15,-3 2-22-15,0 0-100 16,-1 0-240-16</inkml:trace>
  <inkml:trace contextRef="#ctx0" brushRef="#br0" timeOffset="127519.2937">7021 8433 413 0,'-7'-21'95'16,"3"16"-15"-16,4 5-26 15,0 0-42-15,0 25-27 16,1 16 26-16,4 12 26 16,-5 9-4-16,0-5-10 15,0-6-12-15,0-8-9 16,0-11 1-16,0-9-1 15,0-13-2-15,0-5 1 16,0-5 0-16,4 0 13 16,5-17 38-16,7-22-14 15,5-24-27-15,3-19-7 0,1-7-3 16,4 8 1-1,-7 18 0-15,-3 24-3 0,-5 26-2 16,-2 13-10-16,-3 26-4 16,0 20 11-16,-3 8 5 15,-5 4 4-15,-1-4 1 16,0-9-3-16,0-6-1 15,0-11 2-15,0-11-2 16,2-11 2-16,1-6-1 16,1 0 11-16,0-18 5 15,6-16 0-15,3-19-7 16,7-12-6-16,4-4-2 15,-1 12-2-15,1 21-3 16,-7 19 2-16,-1 17-6 0,3 10 5 16,3 26-1-16,1 11 2 15,-3 10 4-15,-4-1-1 16,-1-6-1-16,0-4 0 15,1-9-24-15,-5-8-58 16,6-5-90-16,7-3-238 16</inkml:trace>
  <inkml:trace contextRef="#ctx0" brushRef="#br0" timeOffset="128083.3259">7829 8636 430 0,'-2'-28'144'0,"0"1"-47"16,2-14-11-16,0-12-21 15,20-3-28-15,4 1-22 16,5 11-14-16,5 15-2 16,-9 12-4-16,3 17 2 15,-9 10-3-15,-8 22-2 0,-9 15-2 16,-2 2 9-16,-21 6 6 15,-5-3-1 1,-1-9 1-16,3-11-7 16,5-7-12-16,6-10-25 15,3-11-8-15,4-4-3 0,1-11 11 16,3-17 16-16,0-9-18 15,2-11-5-15,2-1 15 16,13 3-16-16,3 13 16 16,6 20 30-16,1 13 57 15,4 10-16-15,2 34 21 16,-2 23-15-16,-9 18 23 15,-9 14-8-15,-11 5-27 16,0 1-15-16,-18-11-7 16,-6-10 10-16,-3-13 39 15,0-16-39-15,-1-20-11 16,0-12-1-16,1-12-3 15,-1-10 0-15,-2-1-3 0,0-12 0 16,4-14-8-16,16-6-34 16,10-6-66-16,10 1-197 15</inkml:trace>
  <inkml:trace contextRef="#ctx0" brushRef="#br0" timeOffset="128577.3542">8452 8557 418 0,'-8'-1'158'0,"7"1"-52"0,1 0-19 16,0 0-29-1,0 0-27-15,0 0-13 0,0 0-8 16,0 0-4-16,0 0 0 15,0 0-3-15,0 6 0 16,0 2 1-16,-4-1 0 16,0 1-2-16,1-4-7 15,3-3-28-15,0-1-51 16,4 0-71-16,20-2-193 15</inkml:trace>
  <inkml:trace contextRef="#ctx0" brushRef="#br0" timeOffset="128927.3742">8983 8254 624 0,'-30'-11'140'15,"-12"0"-57"-15,-9 7-39 16,0 4-23-16,11 11-8 15,13 10-6-15,15 8-5 16,12 4-8-16,16 9 2 16,16 5 4-16,8 3 0 15,7 2 3-15,-6-8-1 16,-5-3-1-16,-9-4 0 0,-9-4-2 15,-8-5 2 1,-10-4-2-16,0-5 2 0,-16-1 7 16,-9-3 14-16,-7-1 5 15,-5-6-11-15,-2-5-10 16,5-3-3-16,5 0-2 15,8-17-2-15,14-9-25 16,7 0-36-16,15 1-150 16,17 1-294-16</inkml:trace>
  <inkml:trace contextRef="#ctx0" brushRef="#br0" timeOffset="129153.3871">9235 8436 643 0,'0'0'146'0,"0"0"-90"0,0 24-35 16,0 8 8-16,0 7 0 15,2 2-18-15,3-7-6 16,-1-1-4-16,-4-7 2 15,0-5-16-15,0-4-62 16,-1-8-110-16,-2-2-177 16</inkml:trace>
  <inkml:trace contextRef="#ctx0" brushRef="#br0" timeOffset="129297.3954">9235 8022 340 0,'-2'-22'275'0,"-3"18"-192"15,5 4-46-15,0 10-51 16,10 21-3-16,20 19 2 15,9 10-99-15,5 1-176 16</inkml:trace>
  <inkml:trace contextRef="#ctx0" brushRef="#br0" timeOffset="129631.4145">9486 8483 574 0,'0'0'155'16,"0"6"-102"-16,0 16-38 0,2 9 8 15,4 6-1-15,-6-2-11 16,1-5-6-16,-1-11-3 16,0-9-1-16,0-7 1 15,0-3 9-15,3 0 7 16,2-19 14-16,5-15-14 15,5-10-11-15,8-12-6 16,2-6 0-16,-1 8 0 16,-8 16 1-16,-7 16-1 15,1 18 6-15,0 7-7 16,4 29-5-16,5 12 5 15,1 12 0-15,-2-5 1 0,-2-6-2 16,0-8-36 0,-4-2-100-16,1-5-144 0</inkml:trace>
  <inkml:trace contextRef="#ctx0" brushRef="#br0" timeOffset="130009.4361">10098 8572 493 0,'-11'-58'152'16,"5"-3"-82"-16,6-4 5 16,0-6-25-16,9-6-27 15,11 7-11-15,6 4-3 16,4 9-7-16,3 16-4 15,5 12 0 1,2 12-1-16,1 17 9 0,-5 17-2 16,-3 29 5-16,-9 21 1 15,-13 22 3-15,-9 3-3 16,-2 3-1-16,-23 2 2 15,-7-7-5-15,-6-12-2 16,1-12-1-16,0-15 0 16,5-16-2-16,2-15 2 0,8-12 0 15,3-8 1-15,2-10-6 16,1-16-13-16,1-15-31 15,3-15-52 1,6-16-107-16,4-9-236 0</inkml:trace>
  <inkml:trace contextRef="#ctx0" brushRef="#br0" timeOffset="130200.447">10199 8159 511 0,'0'3'132'0,"0"12"-44"0,5 10 15 16,17 4-44-1,12 2-19-15,6 1-20 16,-3-4-14-16,-1-1-4 16,-1-4-4-16,-7-2-72 15,0-4-182-15,-5-5-359 16</inkml:trace>
  <inkml:trace contextRef="#ctx0" brushRef="#br0" timeOffset="130556.4674">10817 7849 242 0,'7'-8'309'0,"3"3"-200"0,-2 0-6 16,0 5-15-16,16 0-54 15,9 29-28-15,12 25 36 16,6 30-8-16,-13 22 5 15,-11 12-22-15,-18 11-17 16,-9-1 0-16,-15-14 0 16,-17-9 0-16,-3-21 0 15,-4-22 0-15,7-17 0 16,5-19 0-16,4-17 0 15,5-9 0-15,2-2-77 16,8-16-124-16,8-5-249 16</inkml:trace>
  <inkml:trace contextRef="#ctx0" brushRef="#br0" timeOffset="131878.543">7097 7897 304 0,'2'-18'98'16,"-2"-1"-40"-16,0 2-5 15,-12 7-5-15,-6 10 28 16,-16 9-67-16,-17 27-6 16,-12 24 9-16,-4 22 23 15,8 27 38-15,18 5-12 0,19 9-15 16,15 0-10-16,7-12-8 15,17-6-3-15,13-16-11 16,3-9-3-16,3-15-8 16,-2-8 2-16,-5-11-3 15,-5-11 0-15,1-9-1 16,1-9-2-16,2-11-29 15,2-6-78-15,1-6-113 16,2-15-351-16</inkml:trace>
  <inkml:trace contextRef="#ctx0" brushRef="#br0" timeOffset="132621.5855">11507 8579 353 0,'-21'10'165'15,"11"-3"-53"1,0 0-13-16,5-4-17 16,2-3-24-16,3 0-19 15,0 0-10-15,4 0-5 0,17 2-4 16,17 0-10-1,15-2 22-15,13 0-32 0,1-9 0 16,-9-3 0-16,-10-3 0 16,-6 6 0-16,-8 4-42 15,-11 5-139-15,6 0-369 16</inkml:trace>
  <inkml:trace contextRef="#ctx0" brushRef="#br0" timeOffset="133306.6247">12722 7865 323 0,'-2'-9'235'15,"-7"9"-138"-15,-11 1-38 16,-15 41-23-16,-2 36 26 15,-6 29 15-15,2 37-14 16,11 11-24-16,16-7-16 16,14-13-14-16,1-21-9 0,21-16 0 15,4-12 0-15,1-14 0 16,1-14 0-16,1-12 0 15,-3-17 0-15,0-9 0 16,0-12 0-16,-1-8-42 16,0-6-123-16,2-16-125 15</inkml:trace>
  <inkml:trace contextRef="#ctx0" brushRef="#br0" timeOffset="139398.9731">13165 8397 147 0,'6'-19'93'0,"-1"6"-9"0,0 2-19 15,-3 6 12 1,-2 2-14-16,0 3-21 0,0 0-16 15,0 0-12-15,0 0-5 16,1 0 14-16,-1-2-2 16,0 2 5-1,2 0-19-15,1 5-10 0,1 22-19 16,0 17 43-16,-3 14-1 15,-1 4 5-15,0-9-7 16,0-9-5-16,0-10-5 16,0-13-1-16,-1-7-2 15,-1-9-1-15,2-4 0 16,0-1 3-16,0 0 6 15,0 0 7-15,2-15 4 0,6-17-20 16,1-19 0-16,7-13 0 16,4-9-1-1,2-1-2-15,-1 14-2 0,-3 20-2 16,-5 17-5-1,-6 17 1-15,0 6 2 0,2 12-3 16,4 17 4-16,0 8 3 16,-3 6-1-16,-7 2 11 15,-2-2-5-15,-1-3-1 16,0-8-1-16,0-8 0 15,0-10 0-15,0-6-2 16,0-6 2-16,0-2 4 0,0 0 7 16,6-7-3-1,4-19 3-15,0-21-6 16,9-18-5-16,3-3-1 15,3 3 1-15,-4 16-3 16,-6 18-7-16,-4 20 7 0,1 11-5 16,2 23-2-1,3 17 8-15,0 10 5 0,-3 0-1 16,-1 0 0-16,-4-2-4 15,-2-8 3-15,-2-5-2 16,0-9-9-16,0-2-38 16,0-2-65-16,3-3-66 15,6 1-311-15</inkml:trace>
  <inkml:trace contextRef="#ctx0" brushRef="#br0" timeOffset="139900.0018">13858 8461 583 0,'0'-54'101'16,"23"4"-24"-16,3 3-13 16,3 11-36-16,0 15-17 15,0 15-7-15,-1 6 0 16,-3 29-4-16,-7 15-1 15,-12 11 1-15,-6 2 1 16,-17 3 0-16,-13-9 0 16,-7-6-6-16,3-15-1 15,3-11-8-15,9-10-10 16,8-9-14-16,7-9-11 0,6-22 2 15,1-13-26-15,0-16-30 16,0-9-34-16,14 4 63 16,5 8 26-16,9 15-12 15,-2 18 62 1,1 24 71-16,2 6 21 0,-2 39 3 15,-3 19 14-15,-3 22-34 16,-9 18 18-16,-10 12-23 16,-2 10-28-16,-5-3-14 15,-8-13 40-15,-4-16-30 16,1-24-18-16,-4-21-22 15,0-15 0-15,-2-13 0 0,-4-12 0 16,-3-9 0 0,-6 0 0-16,0-9 0 15,0-18 0-15,7-10 0 0,7-11 0 16,16 0-33-16,5 0-162 15,28 2-384-15</inkml:trace>
  <inkml:trace contextRef="#ctx0" brushRef="#br0" timeOffset="140983.0637">14564 8446 214 0,'1'0'105'15,"-1"0"-19"-15,0 7 21 0,-8 8-28 16,2-10-26-16,3 1-21 15,-1-2 0-15,-1-1-2 16,0 0-2 0,0-2 1-16,0-1-4 0,1 0 1 15,1 0-1-15,-3-7-4 16,5-8-11-16,1-3-6 15,0 3-4-15,0 0 0 16,7 2-3-16,-2 6 3 16,0 4-4-16,2 3 1 15,0 0-2-15,0 9 0 16,0 6 3-16,-5 0 0 0,-2-2 3 15,0-1-1-15,0-3 0 16,0-4 3 0,0-2 2-16,-6-2 1 15,3-1 4-15,-3 0 0 0,3 0-1 16,-2-11 2-16,0-4 0 15,5 0-5-15,0 1-5 16,0 1-2-16,0 5 0 16,5 2-3-16,2 4 1 15,3 2-1-15,1 0 0 16,-1 11 0-16,0 5 2 15,-7 1 2-15,-3 0 1 16,0-1 0-16,0-3 2 16,-7-3 0-16,-2-3 1 15,-3-2-1-15,-4-4-10 16,-1-1-36-16,0 0-109 15,-1-7-217-15</inkml:trace>
  <inkml:trace contextRef="#ctx0" brushRef="#br0" timeOffset="143976.2349">15113 8401 173 0,'16'-35'115'15,"4"-3"-10"-15,0-4 4 16,-4 4-34-16,-11 9-12 16,-2 7 3-16,-3 11-2 15,-3 7-6-15,-16 4-33 16,-15 7-13-16,-9 20-4 0,-3 17 17 15,1 11 5-15,10 8-6 16,15 0-9 0,10 3-1-16,10-8-10 15,0-8 1-15,7-8-5 0,8-13 0 16,5-9 0-16,12-9 0 15,11-9-3-15,8-2-27 16,14-7-69-16,-2-10-127 16</inkml:trace>
  <inkml:trace contextRef="#ctx0" brushRef="#br0" timeOffset="144294.2531">15505 8478 631 0,'0'-49'110'16,"7"1"-23"-16,8 3-34 0,9 9-31 16,-1 10-16-16,4 12-5 15,3 14-2-15,-3 12-3 16,-4 22 0-16,-9 11-2 15,-12 5-4-15,-2 2 8 16,-18-4 8-16,-10-4 5 16,-2-13 3-16,7-9 0 15,1-12-2-15,8-7-2 16,0-3-2-16,-1-1 0 15,0-16-6-15,4-4-21 16,6-6-49-16,5-2-89 0,21-2-256 16</inkml:trace>
  <inkml:trace contextRef="#ctx0" brushRef="#br0" timeOffset="144598.2705">15979 8300 66 0,'-17'0'567'0,"-11"1"-469"15,-6 13-29-15,3 3-35 16,5 5-10-16,14 0-18 16,12 3-7-16,3 3-3 0,20 3 5 15,4 2 3 1,6-1 3-16,-5 1-2 15,-7 0-3-15,-8 1-1 0,-10 1-1 16,-3-3-3 0,-4-4 5-16,-10-7 1 0,-4-4 5 15,1-7 1-15,-7-7 0 16,-2-3-2-16,-1 0-4 15,-1-10-11-15,10-10-73 16,16 1-125-16,6-5-416 16</inkml:trace>
  <inkml:trace contextRef="#ctx0" brushRef="#br0" timeOffset="144994.2932">16382 8555 613 0,'-7'-56'120'0,"7"-11"-25"15,0-11-23-15,7-19-41 16,14 1-19-16,4 4-2 15,2 22-10-15,3 24-2 0,4 24-3 16,4 19 3 0,6 7-2-16,0 36-3 15,-3 20 6-15,-10 19 1 16,-14 12-1-16,-15 8 3 0,-4-2-2 15,-23 1 8-15,-9-12 5 16,-7-14-6-16,2-16-1 16,4-18-2-16,2-19-1 15,4-14 3-15,-1-5 4 16,3-14-5-16,3-18-7 15,0-11-18-15,1-17-29 16,8-11-39-16,12-13-97 16,3-1-274-16</inkml:trace>
  <inkml:trace contextRef="#ctx0" brushRef="#br0" timeOffset="145206.3053">16492 8081 590 0,'0'20'86'0,"6"8"46"16,11 8-26-16,12 1-51 16,10-2-21-16,9 0-14 15,-1-10-20-15,-1-5 0 16,-4-8 0-16,-8-1-2 15,0 0-95-15,-1 3-189 16</inkml:trace>
  <inkml:trace contextRef="#ctx0" brushRef="#br0" timeOffset="167350.5719">17474 8599 261 0,'3'1'147'0,"2"-1"-21"16,-4 0-60-16,-1 0-22 15,0-4-5-15,0-1 0 16,-4 3-12-16,0-1-11 15,1-1 0-15,3-2 4 0,0 0-2 16,0-6-3-16,0-1-8 16,0-3-6-16,0 1-1 15,0 0-1 1,5 8 0-16,-3 2-4 0,-2 5 1 15,2 0-8 1,-2 9 1-16,1 3 7 0,-1-1 3 16,0 1 0-16,0-4 2 15,0-2 0-15,0-1 0 16,0-2 0-16,0-3 0 15,0 0 2-15,0 0 5 0,0 0 3 16,-3-1 5-16,-1-6-6 16,1 2-4-16,0 1-3 15,3 1-1 1,0 1-1-16,0 0 0 15,0 1-2-15,0 1 1 0,0-2-4 16,0 2-3-16,5 0-1 16,0 0 0-16,-3 0 2 15,-2 0-2-15,0 0 3 16,0 0 1-16,0 0 2 15,0 3 4-15,-2 1-1 16,-10 3 0-16,-4 1 5 16,-4 2-2-16,1-4-1 15,11-3 1-15,3-3-1 16,5 0 5-16,0-2 0 15,0-6-3-15,0-4-4 0,0 0-4 16,7 3-1-16,2 0 0 16,3 7 0-16,-2 2-4 15,-3 0 2-15,0 0 2 16,-1 3 1-16,-3 5-1 15,-2-1 1-15,-1 0 3 16,0 0 3-16,0-2 3 16,-1 2 2-16,-10 1-1 15,-4 1 2-15,1-2-2 16,1-2-2-16,5-3 0 0,5-2-7 15,0 0-27 1,3 0-46-16,0 0-63 16,5 0-161-16</inkml:trace>
  <inkml:trace contextRef="#ctx0" brushRef="#br0" timeOffset="168101.6148">18115 8140 281 0,'5'-20'100'16,"-2"7"18"-16,-3 10-19 15,0 3-42-15,0 8-31 0,0 16-14 16,-13 17 13-16,-2 13 26 16,0 6-5-1,3 6-17-15,5-3-11 0,7 0-4 16,0-3-5-16,3-7-5 15,10-5 0-15,2-14-4 16,5-10 5-16,1-14-4 16,5-10 3-16,3-2 3 15,4-30 2-15,3-16-4 16,-4-14-7-16,-5-9-8 15,-5-6-2-15,-3 3-5 16,-6 8 9-16,-1 14 7 0,-4 17-1 16,-3 14 3-16,-3 12 1 15,0 7-1-15,-2 2 4 16,0 0-2-16,2 0-5 15,-2 7-3-15,2 15 3 16,-2 10 5-16,1 12 8 16,2 10 0-16,-3 2-6 15,1 8 3-15,-1 7-2 16,0-1 0-16,0-2-3 15,0-9 1-15,0-6-4 16,0-13 1-16,0-3 2 16,0-10-1-16,0-6-1 15,-1-9-12-15,-5-7-33 16,1-5-52-16,1 0-101 0,4-11-382 15</inkml:trace>
  <inkml:trace contextRef="#ctx0" brushRef="#br0" timeOffset="168499.6376">18706 7911 56 0,'8'0'331'16,"-5"3"-249"-16,-3 21-47 0,-1 15 29 15,-5 11-9-15,4 13 2 16,1 10-14-16,-1 0-9 16,0 5-17-16,0-6-2 15,0-7-7-15,-3-5-5 16,2-10 0-16,0-11 1 15,1-8-3-15,1-8 0 16,1-9-3-16,-2-3 2 16,1-4-7-16,1 0-19 15,0 0-6-15,0-2-8 16,0-2-18-16,0-1-31 15,0-2-80-15,0 0-58 0</inkml:trace>
  <inkml:trace contextRef="#ctx0" brushRef="#br0" timeOffset="169307.6838">18713 8470 20 0,'0'-12'68'0,"2"1"-37"16,0 3-24-16,3 1-8 15,-5-1 3-15,0 4 21 16,0-5 31-16,0-1 31 15,0-1-14-15,0-1-6 0,3-1 13 16,-2 5-19-16,1 0-10 16,0 5-8-16,-2 0 5 15,0 0-2-15,0 3-4 16,0 0-2-16,0 0-13 15,0 21-18-15,-8 16-8 16,-7 14 9-16,2 11 24 16,4 1-16-16,2-5-7 15,7 0-5-15,0-8-2 16,0-7 0-16,0-7-1 15,-3-5 2-15,1-9-10 16,-1-8-28-16,2-7-55 16,0-7-65-16,1 0-131 0</inkml:trace>
  <inkml:trace contextRef="#ctx0" brushRef="#br0" timeOffset="169525.6963">18708 8618 332 0,'18'-25'297'0,"18"-8"-202"16,8-14-10-16,14-6-41 16,-2 0-23-16,-4 10-12 15,-11 8-5-15,-13 9-3 0,-18 12 2 16,-10 10-15-16,0 4-65 15,-10 1-108 1,-11 23-302-16</inkml:trace>
  <inkml:trace contextRef="#ctx0" brushRef="#br0" timeOffset="169696.7061">18746 8496 354 0,'0'0'262'16,"7"5"-151"-16,11 8-49 15,10 8-10-15,13 9 11 0,5 8-37 16,-5 4-18-16,-10-5-4 15,-7-2 0 1,-10-4-8-16,-7-4-61 16,-7-5-98-16,3-4-212 0</inkml:trace>
  <inkml:trace contextRef="#ctx0" brushRef="#br0" timeOffset="170013.7242">19277 7829 548 0,'0'-2'158'0,"0"2"-55"16,18 5-39-16,14 23-39 0,11 18 25 15,14 22 7-15,1 14-39 16,-3 19-18-16,-17 8 0 16,-20 14 0-16,-18 4 0 15,-36 1 0-15,-15-11 0 16,-7-15 0-16,11-27 0 15,9-29 0-15,12-19 0 16,9-19-5-16,12-8-65 16,5-16-62-16,22-26-252 15</inkml:trace>
  <inkml:trace contextRef="#ctx0" brushRef="#br0" timeOffset="170995.7804">14155 6191 400 0,'22'-32'118'0,"49"-31"-49"16,51-30-29-16,3 10-16 0,28-9-3 15,30-10 4-15,29 2 31 16,20 5-37-1,3 7-14-15,-17 11-6 0,-14 13 5 16,-18 9-5 0,-18 12 0-16,-21 20-3 0,-36 14 4 15,-33 7-10-15,-22 2-16 16,-16 4-22-16,-12 1-2 15,-16-2-52-15,-12-1-153 16</inkml:trace>
  <inkml:trace contextRef="#ctx0" brushRef="#br0" timeOffset="171382.8025">16154 4965 218 0,'27'3'141'15,"28"4"-16"1,27 4-3-16,28-4-47 16,6 4-24-16,-12 2-19 15,-23 2-21-15,-28 4 2 0,-18 1 1 16,-13 0-2-1,-10 0 11-15,-11 4-19 16,-4 3 0-16,-28 5 7 0,-14 3 4 16,-18 2 0-16,-5-7-10 15,15-5 2-15,15-2-4 16,24-6-19-16,14 0-63 15,0-2-70-15,14-6-177 16</inkml:trace>
  <inkml:trace contextRef="#ctx0" brushRef="#br0" timeOffset="171951.8351">17622 4785 220 0,'8'-24'351'0,"-7"9"-225"16,-1 15-29-1,0 0-57-15,0 25-29 16,0 18-10-16,-2 10 40 0,1 5-1 16,1 2-19-1,0-11-14-15,0 4-4 0,3-8 0 16,5-7-1-16,-1-2-4 15,-5-10-33-15,-2-8-42 16,0-7-94-16,0-5-159 16</inkml:trace>
  <inkml:trace contextRef="#ctx0" brushRef="#br0" timeOffset="172127.8451">17559 4749 420 0,'25'-22'201'16,"27"-5"-139"-16,21-5-1 0,14 0-28 15,6 5-16-15,-7 9-11 16,-18 11-4-16,-20 7-2 16,-21 7-53-16,-13 21-104 15,-9 5-288-15</inkml:trace>
  <inkml:trace contextRef="#ctx0" brushRef="#br0" timeOffset="172313.8558">17698 4971 354 0,'7'-12'364'16,"32"3"-255"-16,13-2-45 16,5 0-48-16,-1 5-13 15,-3 6-3 1,-9 0-3-16,-9 10-79 0,-4 12-121 15</inkml:trace>
  <inkml:trace contextRef="#ctx0" brushRef="#br0" timeOffset="172760.8813">18161 4996 600 0,'0'8'57'0,"0"17"-38"16,0 12 22-1,0 1 6-15,1 1-26 0,8-3-11 16,-3-1-4-16,0-8-4 16,-5-11 3-16,-1-9-5 15,0-7 3-15,0 0 13 16,0-12 9-16,1-15-11 15,3-14-10-15,3-8-3 16,0-8-1-16,-3 4 4 16,0 16 3-16,-2 17 0 15,4 17 5-15,3 3-12 16,5 20-17-16,10 12 17 15,8 14 7-15,3 3 6 16,1-4-2-16,-1-10-5 16,-6-6 0-16,-4-9-1 0,-11-11 4 15,-7-9 16-15,-1 0 13 16,1-10-19-1,-4-16-19-15,-2-9 0 0,-1-3 0 16,0-11 0-16,-3-6 0 16,-6 2-29-16,7 1-52 15,2 14-51-15,22 20-105 16</inkml:trace>
  <inkml:trace contextRef="#ctx0" brushRef="#br0" timeOffset="173025.8965">18851 4959 497 0,'0'0'130'16,"0"0"-31"-16,3 0-22 16,12 0-47-16,15 0-24 15,18 0 4-15,14 0 1 16,4 0-6-16,-13 0-20 15,-16 5-86-15,-15 12-180 0</inkml:trace>
  <inkml:trace contextRef="#ctx0" brushRef="#br0" timeOffset="173209.907">18799 5178 669 0,'4'-1'186'0,"28"-1"-88"16,12 2-54-16,6-5-28 15,3 3-10-15,-7 2-5 16,-10 0-2-16,-9 0-32 0,-2 0-91 16,8 14-133-16</inkml:trace>
  <inkml:trace contextRef="#ctx0" brushRef="#br0" timeOffset="173806.9412">19403 4757 272 0,'-10'-30'191'16,"8"3"-84"-16,2 2-27 16,0 9-3-16,0 8 5 15,0 8-29-15,1 0-19 16,-1 3-25-16,3 25-14 15,1 19 6-15,1 14 25 16,2 7-7-16,-4-1-6 16,-3-4-9-16,0-9 0 15,0-4 1-15,0-8-4 16,0-12-32-16,-5-7-40 15,2-6-65-15,1-7-70 0,2-10-309 16</inkml:trace>
  <inkml:trace contextRef="#ctx0" brushRef="#br0" timeOffset="174012.9529">19384 4707 261 0,'0'-9'339'16,"0"-3"-205"-16,14-3-47 15,11-6-45-15,17-1-29 16,15-1-7-16,6 5-5 0,1 10 0 16,-4 6 0-16,-8 2-20 15,-7 13-97-15,-8 15-137 16</inkml:trace>
  <inkml:trace contextRef="#ctx0" brushRef="#br0" timeOffset="174225.9651">19513 4965 609 0,'0'0'147'0,"6"0"-53"0,10 0-53 16,9-4-30-1,11-4-11-15,9 2-2 16,8 6-2-16,-4 0-46 16,-1 0-102-16,-8 10-259 0</inkml:trace>
  <inkml:trace contextRef="#ctx0" brushRef="#br0" timeOffset="174700.9923">19975 5025 666 0,'0'-17'137'16,"0"0"-49"-16,4 2-42 16,3-2-22-16,5 5-17 15,0 4-9-15,5 7-1 0,-2 1-2 16,1 1 1-16,-7 16-11 15,-8 6-17-15,-1 1 5 16,-12 1 9-16,-4-2 6 16,1-6 6-16,3-7-5 15,6-6 1-15,2-4-2 16,4 0-1-16,0-4 5 15,0-14-25-15,4-6-44 16,9-4 44-16,4 4 28 16,4 4 1-16,-4 9 3 15,-3 10 16-15,-1 1-2 16,-1 24 13-16,-3 20 17 15,-9 19 5-15,-4 17 7 0,-26 11-14 16,-5-1-17 0,2-7-9-16,6-14-2 0,7-20 7 15,2-13 7-15,3-14-18 16,2-12-4-16,-1-8 1 15,-1-2 2-15,-1-9-5 16,5-20-9-16,4-11-26 16,7-13-52-16,22-10-86 15,16-4-236-15</inkml:trace>
  <inkml:trace contextRef="#ctx0" brushRef="#br0" timeOffset="175120.0163">20353 4953 486 0,'-1'-4'181'16,"1"4"-52"-16,0 0-58 15,0 0-42 1,7 5-26-16,9 11-7 0,2 5 5 15,6 2 7-15,1 4-1 16,-5-9-4-16,-2-6 1 16,-4-6-1-16,0-6 2 15,1-2 2-15,3-19 0 0,3-8-5 16,-3 3-4-1,-6 5 2-15,-5 8-1 16,-3 10 3-16,-4 3-2 16,0 12-9-16,0 24-3 0,-4 22 16 15,-9 12 12 1,-5 6 7-16,-4 1-4 0,2-7-4 15,-1-6 11-15,1-10-26 16,0-19 0-16,-2-7 0 16,-2-8 0-16,-6-7 0 15,-4-4 0-15,-2-2 0 16,-4-7-36-16,10 1-119 15,19-1-405-15</inkml:trace>
  <inkml:trace contextRef="#ctx0" brushRef="#br0" timeOffset="179141.2463">3552 9900 319 0,'-6'0'127'16,"-3"15"-80"-16,1 52 50 15,3 4-24-15,-2 11-5 16,-1 2-31-16,3-6 1 15,3-9-18-15,2-11-9 0,0-12-4 16,0-11-5-16,0-10-1 16,0-8 1-16,0-6-7 15,2-8-43-15,1-3-50 16,2 0-36-16,2-17-219 15</inkml:trace>
  <inkml:trace contextRef="#ctx0" brushRef="#br0" timeOffset="179320.2565">3462 9929 306 0,'0'-4'246'16,"14"1"-169"0,24-7-12-16,13 1 18 0,12-6-35 15,0-2-26-15,-8 0-11 16,-2 2-5-16,-7 8-3 15,-7 7-38 1,-7 0-112-16,-5 14-303 0</inkml:trace>
  <inkml:trace contextRef="#ctx0" brushRef="#br0" timeOffset="179530.2685">3499 10196 483 0,'0'2'122'15,"6"-2"-40"1,13 0-19-16,7 1-23 0,11 2-24 16,6 1-11-16,0 3-3 15,2 5-1 1,-2 2-98-16,2-2-250 0</inkml:trace>
  <inkml:trace contextRef="#ctx0" brushRef="#br0" timeOffset="179936.2917">3958 10379 557 0,'0'20'66'16,"0"5"1"-16,0 5-6 0,0 0-31 15,0 1-14-15,0 1-7 16,0 0-5-16,-2-1-2 16,-4-8 2-16,4-5-1 15,0-9-3-15,2-9 2 16,0 0 2-16,0 0 12 15,4-20 20-15,7-13-22 16,4-13-14-16,3-8 0 16,0-1 0-16,-1 9 0 15,-3 14 0-15,-4 18-6 16,0 11 1-16,-2 3-10 15,2 23 5-15,0 12 10 16,-2 6 1-16,-1 4 4 0,-1-3-1 16,1-5-2-16,0-6 1 15,-1 0-2-15,1-6 0 16,0-3-47-16,5 2-90 15,5-7-125-15,8-5-74 16</inkml:trace>
  <inkml:trace contextRef="#ctx0" brushRef="#br0" timeOffset="180240.3091">4476 10676 648 0,'-9'0'160'0,"-2"0"-51"16,-4 0-47-16,-7-5-33 15,-1-6-14-15,-3-7-15 16,-3-10 0-16,6-6 0 16,6-4 0-16,7-2 0 15,10 8-9-15,0 6-18 16,11 8 0-16,7 4-7 15,8 5-3-15,-4 7-1 16,-6 2 5-16,-4 7-6 16,-8 12 19-16,-4 5 9 0,0 0-2 15,0-2-15-15,0-5-38 16,0-7-97-16,2-5-210 15</inkml:trace>
  <inkml:trace contextRef="#ctx0" brushRef="#br0" timeOffset="180469.3222">4729 9985 545 0,'-2'0'208'0,"0"12"-106"16,2 20-51-16,-3 18-10 15,3 15-16-15,0 10-9 0,0 0-11 16,3-2 0-16,-1-3-3 16,-1-7-2-16,0-10-27 15,-1-15-45 1,0-7-87-16,0-13-289 15</inkml:trace>
  <inkml:trace contextRef="#ctx0" brushRef="#br0" timeOffset="180617.3307">4673 10353 517 0,'0'-8'160'0,"18"0"-37"16,13-3-71-16,11-4-33 16,4 5-15-16,2 3-4 15,-5 7-17 1,-5 0-91-16,7 12-173 15</inkml:trace>
  <inkml:trace contextRef="#ctx0" brushRef="#br0" timeOffset="181001.3527">5499 10200 283 0,'0'5'252'15,"16"-5"-148"-15,12 0-1 16,17 0-31-16,16 0-47 16,5 0-16-16,6 0-3 0,-3 0-8 15,-8 5-80-15,-10 4-168 16</inkml:trace>
  <inkml:trace contextRef="#ctx0" brushRef="#br0" timeOffset="181190.3635">5549 10493 24 0,'0'0'698'16,"0"0"-559"-16,17 0-58 15,19 0-41-15,19-13-18 0,6-3-13 16,5 1-4-1,-4 4-6-15,-4 3-64 16,-3 8-151-16</inkml:trace>
  <inkml:trace contextRef="#ctx0" brushRef="#br0" timeOffset="183826.5142">7346 9969 173 0,'-13'0'320'0,"7"0"-208"16,4-8-17-16,2-2-10 15,2-5-35-15,19-9-25 16,11 0-24-16,10-4-2 16,4 3 1-16,-3 7-2 15,-8 9 2-15,-8 9-3 0,-10 0 1 16,-11 23-4-16,-6 10-3 15,-9 14 7 1,-22 11 2-16,-9 11 2 0,-10 4-1 16,-7 6-1-16,2-1 5 15,8-3 2-15,18-15-2 16,17-16 0-16,12-11-4 15,12-12 2-15,16-10 5 16,12-8 18-16,10-3 5 0,4-14-13 16,-1-11-9-1,-7-4-8-15,-10 0 0 16,-15 0 4-16,-15 0-3 15,-6 0 6-15,-18-1-8 0,-20-6-1 16,-10-2 0-16,-9-7 2 16,2-6-7-16,8-3-7 15,14 3-9-15,16 14-25 16,17 19-54-16,10 15-91 15,20 3-234-15</inkml:trace>
  <inkml:trace contextRef="#ctx0" brushRef="#br0" timeOffset="184276.54">8094 9873 257 0,'0'0'228'15,"-28"0"-158"-15,0 21-30 16,-6 13 2-16,-6 7-3 16,8 4-9-16,4-4-1 15,13-4-5-15,13-4-17 0,2-2-4 16,7-1 0-16,16 0 1 15,9-2 3-15,6-2 3 16,-2 1-8-16,-2-3-1 16,-8 3 0-16,-13-1-1 15,-13 1 0-15,0 2 0 16,-20-3 8-16,-7-1 18 15,-3-4 3-15,-2-8-14 16,4-9-10-16,6-4 0 16,7 0-6-16,4-22-24 15,5-11-39-15,5-16-64 16,1-11-151-16</inkml:trace>
  <inkml:trace contextRef="#ctx0" brushRef="#br0" timeOffset="184473.5513">7990 9926 596 0,'14'-9'184'15,"3"-5"-110"-15,8 1-51 16,8 1-15-16,3 5-5 15,3 7 0-15,-3 0-20 16,-1 12-94-16,-5 11-263 0</inkml:trace>
  <inkml:trace contextRef="#ctx0" brushRef="#br0" timeOffset="184888.575">8512 10289 466 0,'0'2'163'16,"-1"4"-47"-16,0 0-36 15,-2 0-36-15,2 1-11 16,1 0-9-16,-1 0-8 15,0 1-8-15,0 1-7 16,-1-3 1-16,2 1-7 0,-3 0-47 16,3-2-89-1,2-3-173-15</inkml:trace>
  <inkml:trace contextRef="#ctx0" brushRef="#br0" timeOffset="185194.5925">8737 10084 640 0,'6'-46'99'0,"20"-9"-38"15,7 4-29-15,6 11-19 16,0 12-4-16,-5 16-3 0,-8 12-2 15,-5 14-5-15,-11 22 2 16,-10 10-1-16,-2 7 3 16,-24 6 2-1,-10-1 0-15,-1-10 0 0,7-11-2 16,8-10-4-16,7-13-15 15,5-9-13-15,2-5-3 16,1-4-16-16,6-22-41 16,1-12-58-16,6-12-181 15</inkml:trace>
  <inkml:trace contextRef="#ctx0" brushRef="#br0" timeOffset="185380.6031">8945 9937 105 0,'8'40'260'15,"-2"7"-57"-15,-1 7-68 0,-2 7-25 16,-1 3-49-1,1-2-23-15,-2-1-21 16,2-6-10-16,0-9-4 0,1-9 0 16,3-11-4-16,-4-9-38 15,3-10-60-15,-1-6-55 16,5-1-186-16</inkml:trace>
  <inkml:trace contextRef="#ctx0" brushRef="#br0" timeOffset="186201.6501">9225 10297 480 0,'0'-10'91'15,"0"5"-31"-15,0 5-23 16,0 0-29-16,0 0-3 15,0 0 0-15,0 0 9 16,0 0 9-16,0 0 7 0,0 0-8 16,0 0 0-1,0 0-4-15,0 0-3 0,0 0-4 16,0 0-1-16,0-1-6 15,0-2 0-15,0 1-2 16,0-1-2-16,0 0 1 16,0 3-1-16,0 0-2 15,0 0-2-15,0 0-3 16,0 0 0-16,-2 3 6 15,0 1 6-15,2 1 9 16,0 1 3-16,-3-3 1 16,3 0-7-16,0-3-5 15,-2 0-3-15,2 0 2 16,0 0-1-16,0 0-1 15,0 0 0-15,0 0-7 0,0 0-12 16,0 0-5-16,0 0-4 16,0 0 6-16,0 0 6 15,0 0 11 1,0 0 2-16,0 0 1 0,0 0 2 15,0 0 0-15,0 0-2 16,0 0 2-16,0 0-2 16,0 0 3-16,0 0 0 15,0 0 4-15,0 0 0 16,0 0 2-16,0 0-2 15,0 0-3-15,2 0-3 16,-2 0-2-16,0 0-4 0,0 0-2 16,3 0-2-1,-1 5 1-15,0 2 6 16,1-2 0-16,-3 0 1 15,0-4 0-15,0 1 1 0,0-1 3 16,0 3 2-16,0 6 0 16,-1 3-1-16,-5 0 2 15,3-1-3-15,1-5-2 16,2-6-1-16,0-1 1 15,0 0 2-15,0 0-6 16,0-4-43-16,0-7-88 0,0-9-302 16</inkml:trace>
  <inkml:trace contextRef="#ctx0" brushRef="#br0" timeOffset="186665.6766">9442 9852 464 0,'28'-25'116'15,"10"-1"-66"-15,-6 4-9 16,-2 1-5-16,0 7 2 15,-3 5-16-15,-5 3-6 16,-10 6 6-16,-7 0-10 16,-5 21-6-16,0 11 1 0,-17 8 14 15,-13 14 19-15,-10 6-14 16,-4 10-12-16,-1 3-7 15,7-2-3-15,16-8-3 16,14-11 2-16,8-15-3 16,8-11 0-16,14-11 2 15,12-9-1-15,4-6 5 16,4 0 1-16,-2-16-2 15,-3-8-3-15,-9-3 2 16,-9 1-2-16,-13-5-2 16,-6-1 2-16,-14-4-5 15,-16-8 1-15,-11-9-5 0,-6-6-1 16,4 0-7-1,3 5-17-15,5 12-32 0,9 21-36 16,9 21-55-16,10 6-284 16</inkml:trace>
  <inkml:trace contextRef="#ctx0" brushRef="#br0" timeOffset="187580.729">10192 10203 179 0,'0'0'194'0,"0"2"-86"15,0 5-15-15,-5 0-31 16,-2-4-13-16,1 2 1 16,0-4-15-16,0-1-10 15,2 0 5-15,2 0-1 0,2-1-7 16,0-7-9-1,0 2-4-15,0-1-4 0,0 1-4 16,0-1-1-16,2 4-2 16,6 3-2-16,-4 0-3 15,1 0 0-15,-5 3 0 16,0 6 4-16,0 1 4 15,0-3 5-15,0-4 8 16,0-1 2-16,0-2-3 16,0 0-5-16,0 0-2 15,0 0-2-15,-1 0-4 16,-5-2-24-16,0-3-33 15,1 2-63-15,5 1-93 0</inkml:trace>
  <inkml:trace contextRef="#ctx0" brushRef="#br0" timeOffset="212686.1649">10826 10064 144 0,'11'-28'126'15,"-3"3"0"1,0 3-23-16,-5 14-8 0,-3 2-23 16,0 3 5-16,0 3 6 15,-11 0-27-15,-14 2-51 16,-13 21-3-16,-7 6 0 15,-5 10 0-15,4 5 2 16,10-3-3-16,13-3 1 16,11-7-5-16,12-6-1 0,3-6 2 15,20-2-2 1,6-5 4-16,6-3 0 15,-3-4 2-15,-7 0 0 16,-11 3-2-16,-7-1-3 0,-7 5 0 16,0 3 2-16,-6 4 3 15,-13 3 9-15,-3-1-2 16,2-1-3-16,4-11-3 15,3-1-2-15,2-8-21 16,5 0-39-16,2 0-62 16,4-5-130-16</inkml:trace>
  <inkml:trace contextRef="#ctx0" brushRef="#br0" timeOffset="212905.1775">10989 10246 338 0,'0'-7'386'16,"0"7"-270"-16,0 0-60 16,0 0-43-16,0 12-20 15,2 11-3-15,0 8 14 0,-2 4 1 16,0-3-13-1,0-1-37-15,0-7-72 0,0-7-84 16</inkml:trace>
  <inkml:trace contextRef="#ctx0" brushRef="#br0" timeOffset="213072.187">10942 9844 171 0,'0'-5'375'15,"0"5"-301"-15,0 0-60 16,10 3-26-16,9 14 10 15,7 9 4-15,0 8-9 16,-1 12-142-16,-7 7-238 16</inkml:trace>
  <inkml:trace contextRef="#ctx0" brushRef="#br0" timeOffset="213426.2073">11214 10166 664 0,'-1'0'107'0,"1"0"-45"15,-3 5-48-15,1 20-30 16,-5 9 17-16,1 4 3 16,-1-3-1-16,2-7-2 15,2-11 0-15,3-10-1 16,0-7 0-16,0 0 6 15,0-17 15-15,10-19 14 0,8-17-23 16,3-14-10 0,2 3-1-16,-3 11 0 0,-6 21 0 15,-3 25 7-15,-1 7 2 16,0 29-17-16,4 17 12 15,-5 13 2-15,-1 3 4 16,-1-2-6-16,2-5-1 16,1-9-1-16,2-9-1 15,-3-10-22-15,6-5-45 16,-3-5-116-16,1-10-234 15</inkml:trace>
  <inkml:trace contextRef="#ctx0" brushRef="#br0" timeOffset="214567.2725">11786 9839 126 0,'-24'8'226'0,"-3"2"-104"15,16-5-22-15,7-3-18 16,4-2-5-16,0 0-28 15,2 0-6-15,14-13-14 16,11-2-22-16,10 1-7 16,9 6 2-16,-1 8-2 0,-1 0 0 15,-10 17-2 1,-11 9 2-16,-9 5-1 15,-9 6 3-15,-5 3 8 16,-12 1 2-16,-16 2 5 0,-10 0-2 16,-7 0-6-16,5-5-3 15,7-11-3-15,13-5-2 16,12-9-1-16,8-4-3 15,0-2-4-15,9-1 1 16,13 2 6-16,6-3 1 16,4-2 0-16,7 0 2 15,-3 1-3-15,-2 4 0 0,-9 3 0 16,-9 6-2-1,-7 5 0-15,-9 5 1 0,0 6 3 16,-11 4 1 0,-6-3 3-16,-5-3 4 0,-2-7 7 15,4-9-11-15,0-3 1 16,0-7-3-16,4-5 0 15,0 0-2 1,7-3-8-16,8-21-14 0,1-12-33 16,10-3-82-16,10-2-183 15</inkml:trace>
  <inkml:trace contextRef="#ctx0" brushRef="#br0" timeOffset="214924.2929">12403 9902 426 0,'0'-5'204'16,"-1"5"-103"-16,-12 0-26 0,-6 11-56 15,-3 18-16-15,-5 12 5 16,6 7 1-16,8 4-3 15,9-2-4-15,4-5 1 16,10-8-1-16,12-5-2 16,6-6 7-16,1-2 1 15,3-2-2-15,-5 1-4 16,-3 0 3-16,-6 0 22 15,-7-5-21-15,-8-1-1 16,-3-3-3-16,0-2 2 0,-6 0 3 16,-10-4 2-16,-5 1-5 15,-5-6-2 1,-1-1-22-16,2-2-34 0,0 0-80 15,12-14-137 1</inkml:trace>
  <inkml:trace contextRef="#ctx0" brushRef="#br0" timeOffset="215123.3043">12339 9978 548 0,'27'-20'163'16,"7"-4"-64"-16,3 0-42 15,-1 4-24-15,-1 6-20 16,2 9-12-16,-6 5-1 0,-4 0-19 16,-6 12-111-1,-2 8-189-15</inkml:trace>
  <inkml:trace contextRef="#ctx0" brushRef="#br0" timeOffset="215567.3297">12890 9656 29 0,'0'-20'527'0,"15"8"-408"15,11 12-26-15,8 8-36 16,9 32-4-16,5 23-2 15,-8 19-10-15,-7 16-7 0,-17 13-15 16,-16 7-19-16,-8 0 0 16,-22-8 0-16,-9-9 0 15,-9-12 0-15,-1-12 0 16,6-22 0-16,0-14 0 15,3-19-23-15,2-12-75 16,-3-3-81-16,3-7-214 16</inkml:trace>
  <inkml:trace contextRef="#ctx0" brushRef="#br0" timeOffset="216354.3747">6969 9653 432 0,'-29'40'129'0,"4"23"-34"16,-8-1 8-16,-7 23-13 0,-5 19-22 15,4 13-25-15,10 1-4 16,10-8-15-16,15-15-24 16,6-10 0-16,13-13 0 15,11-7 0-15,8-2 0 16,-2-9 0-16,5-3 0 15,-1-11 0 1,2-15 0-16,8-13 0 0,1-8-37 16,13-4-226-16</inkml:trace>
  <inkml:trace contextRef="#ctx0" brushRef="#br0" timeOffset="217096.4172">13757 10514 348 0,'-25'0'202'0,"9"0"-80"16,12 0-18-16,3 0-27 15,1 0-37-15,3 0-16 0,26 0-8 16,17-7-9-16,16 0 13 16,4 0-10-16,-2 4-8 15,-7 3 0-15,-5 7-26 16,-4 8-98-16,-2-3-219 15</inkml:trace>
  <inkml:trace contextRef="#ctx0" brushRef="#br0" timeOffset="217433.4365">14573 9769 258 0,'9'-27'308'16,"-5"9"-227"-16,-1 8 21 0,-3 10-7 16,0 0-54-16,-16 36-39 15,-12 28 6-15,-6 28 23 16,2 19 16-16,14 2-16 15,12-7-12-15,6-2-19 16,11-6 0-16,7-6 0 16,2-14 0-16,0-15 0 15,6-15 0-15,-1-11 0 0,0-15 0 16,0-11 0-1,0-8 0-15,-3-3-21 16,-2 0-147-16,0-11-365 16</inkml:trace>
  <inkml:trace contextRef="#ctx0" brushRef="#br0" timeOffset="218551.5004">15153 10006 311 0,'-14'1'134'0,"8"-1"-18"16,6 0-33-16,0 0-24 16,0 0-13-16,0 0-5 15,0-4-14-15,4-5-14 0,1-2-4 16,4 2-2-16,-3 0-3 15,1-3-2-15,1 5-1 16,-1 1-1-16,-1 2-2 16,-2 2 2-16,0 0-1 15,-4 1-1-15,1 1 1 16,-1 0 2-16,0 0-1 15,0 0 1-15,0 0-1 16,0 0 1-16,0 0-1 16,0 0 1-16,0 0-1 15,0 0 1-15,0 0 0 16,0 0-2-16,0 0 2 0,0 0-2 15,0-2 2 1,6 1-2-16,6-5 0 16,3-2 1-16,5-1 1 0,1-3-1 15,3 2 0-15,2 3 0 16,3 4 0-16,1 3-1 15,-2 0-1-15,-3 0 0 16,-8 13-1-16,-7 7-2 16,-10 5 0-16,-4 9 7 15,-22 8 8-15,-12 11 4 16,-9 5 3-16,-2 5-3 15,3 0-5-15,9-2-5 16,9-6 1-16,15-6-1 16,13-9-3-16,2-6 0 15,20-7 2-15,5-8-1 0,4-6 2 16,6-8 2-16,3-5-1 15,-2 0-3-15,-2-8 2 16,-6-12-1-16,-9-1 2 16,-11-4-2-16,-10-4-3 15,-6 0-2-15,-20-2 0 16,-12-6 0-16,-10-9-1 15,-6-7 3-15,1-7 0 16,4-3 0-16,18 10-26 16,13 14-33-16,18 20-67 15,15 19-114-15</inkml:trace>
  <inkml:trace contextRef="#ctx0" brushRef="#br0" timeOffset="218989.5255">15930 9924 223 0,'0'0'261'0,"-14"8"-167"16,-13 16-38-16,-6 10 3 15,-1 9 1-15,5 3-18 16,8-1-22-16,14-5-6 15,7-2-4 1,11-5-2-16,18 0 1 0,9-4 1 16,0 0-5-16,2 0 0 15,-9-4-3-15,-8 1 0 16,-11-2-2-16,-5-3-1 15,-7-3-1-15,0 0 1 16,-12-3 1-16,-10-2 5 16,-6-6 12-16,-7-3 2 15,-4-4-12-15,1 0-7 0,4-14-29 16,8-8-62-16,18-7-91 15,8-12-290-15</inkml:trace>
  <inkml:trace contextRef="#ctx0" brushRef="#br0" timeOffset="219163.5354">15903 9978 604 0,'31'-27'169'16,"1"8"-92"-16,-4 6-54 15,-5 6-14-15,-1 7-8 16,1 0-13-16,0 10-125 16,4 8-282-16</inkml:trace>
  <inkml:trace contextRef="#ctx0" brushRef="#br0" timeOffset="219719.5672">16720 10185 349 0,'-20'1'140'0,"-10"20"-35"0,-12 20-17 16,3-1-10-16,-1 5-28 15,1-6-11-15,9-3-15 16,7-9-13-16,7-10-8 15,8-5-1-15,3-4 0 16,5-7-8-16,0-1-39 16,0 0-46-16,0 0-52 15,0-5-225-15</inkml:trace>
  <inkml:trace contextRef="#ctx0" brushRef="#br0" timeOffset="219900.5776">16472 10232 413 0,'2'0'170'15,"5"0"-64"-15,8 14-33 16,6 8-22-16,6 2-16 16,-2 3-24-16,1-1-8 15,0 1 3-15,-3-2-35 16,0-4-84-16,-2-4-150 15</inkml:trace>
  <inkml:trace contextRef="#ctx0" brushRef="#br0" timeOffset="220336.6025">17017 10188 490 0,'-13'-28'126'16,"2"-7"-39"-16,8 11-19 16,3-3-30-16,3 0-14 15,10 6-12-15,5 1-9 16,4 8-1-16,-3 8 4 15,-1 4-4-15,-2 7-4 16,-4 15 1-16,-3 5 2 16,-9 6-1-16,0 6 0 15,-21-4 2-15,-5 0-5 16,-1-7-8-16,1-9-14 15,9-8-24-15,7-8-8 16,10-3-1-16,0-13-2 16,0-11-79-16,4-12-90 0</inkml:trace>
  <inkml:trace contextRef="#ctx0" brushRef="#br0" timeOffset="220500.6119">17120 10081 162 0,'5'37'214'16,"-3"5"-22"-16,2 5-63 15,-1 3-22-15,0-2-35 16,3-2-36-16,-1-6-16 15,1-5-14-15,1-6-2 16,0-6 1-16,0-4-16 16,1-6-67-16,0 1-107 15,3-4-316-15</inkml:trace>
  <inkml:trace contextRef="#ctx0" brushRef="#br0" timeOffset="220688.6226">17366 10398 674 0,'0'0'171'0,"0"0"-115"16,0 0-39-16,1 0-22 15,11 0-4-15,5 0-6 0,1 0-82 16,-3 0-89-1,-3 0-290-15</inkml:trace>
  <inkml:trace contextRef="#ctx0" brushRef="#br0" timeOffset="221094.6459">17557 9946 255 0,'29'-40'353'0,"1"5"-239"15,0 8-19-15,-5 8-36 16,-3 12-23-16,-4 7-18 15,-2 1-10-15,-2 24-7 16,-6 10 2-16,-7 14-1 16,-1 8 2-16,-18 7 3 15,-5 2-2-15,-4 0 0 16,-1-3-4-16,5-5 2 15,3-5-2-15,6-7 1 16,8-12-2-16,6-8 0 0,0-11-2 16,8-7 1-16,10-5 1 15,1-3 3-15,3 0 1 16,4-12-2-16,-5-8 2 15,-3-5-2 1,-7 0 2-16,-8-3-2 0,-3-1 2 16,-10-5 1-16,-18-6-4 15,-6-9-2-15,-3-8-5 16,2-4-3-16,10 0-15 15,9 9-36-15,9 16-80 16,7 20-108-16</inkml:trace>
  <inkml:trace contextRef="#ctx0" brushRef="#br0" timeOffset="221567.6729">18349 10188 10 0,'0'-12'530'0,"0"12"-395"16,-16 6-48-16,-7 26-36 16,-12 11-11-16,-3 11-7 15,2 4-18-15,5-4-10 16,5-8-3-16,5-10-3 0,7-7-30 15,2-7-49-15,6-6-61 16,0-6-161-16</inkml:trace>
  <inkml:trace contextRef="#ctx0" brushRef="#br0" timeOffset="221731.6823">18189 10348 5 0,'20'3'604'15,"4"11"-416"-15,2 2-92 16,4 4-55-16,3 1-18 15,-4 0-20-15,3 0 1 16,-7 2-27-16,-6 2-119 0,-2 2-307 16</inkml:trace>
  <inkml:trace contextRef="#ctx0" brushRef="#br0" timeOffset="222617.733">19067 10190 507 0,'-1'-16'124'15,"-19"6"-24"-15,-17 10-34 16,-25 20-18-16,11 18-2 16,1 13-10-16,10 0-6 15,19-1-11-15,17-6-5 16,6-6-11-16,21-4 3 15,18-5-1-15,4-5 2 16,6-12-3-16,4-11 1 16,-5-1-2-16,-2-13-36 15,-7-8-69-15,-9 4-163 16</inkml:trace>
  <inkml:trace contextRef="#ctx0" brushRef="#br0" timeOffset="222941.7515">19365 10355 479 0,'-6'-38'245'15,"3"1"-154"-15,3 2-28 16,0 6-30-16,14 6-22 15,8 8-9-15,6 8-2 16,1 7-3-16,1 3 0 16,-4 22-1-16,-11 10 3 15,-10 7-1-15,-5 3 2 16,-11 1 3-16,-11-5 0 15,-3-11 8-15,4-7-1 16,5-9-5-16,5-8 2 0,3-4 0 16,1-2-2-1,2 0-3-15,3-2-23 0,2-10-36 16,0-6-83-16,0-15-158 15</inkml:trace>
  <inkml:trace contextRef="#ctx0" brushRef="#br0" timeOffset="223251.7692">19799 10154 584 0,'-17'0'191'0,"-9"3"-106"15,-7 10-50-15,1 7-25 0,6 9-8 16,12 3-1-16,14 4-4 15,0 0 3-15,24 1 2 16,2-2 3-16,4-1 1 16,0-4-3-16,-6-1 1 15,-5-1-2-15,-7-1-2 16,-10-5 6-1,-2 2 5-15,-5-9-2 0,-10-2 1 16,-4-7 3-16,1-3-3 16,-2-3-4-16,-1 0-4 15,2-1-31-15,4-10-39 16,7 1-81-16,8-3-250 0</inkml:trace>
  <inkml:trace contextRef="#ctx0" brushRef="#br0" timeOffset="223977.8108">20165 9961 347 0,'-10'0'195'16,"9"0"-86"-1,1 0 3-15,2 0-44 16,19-12-22-16,10-12-15 16,10-3-22-16,6 5-7 0,-5 10-2 15,-5 12-2-15,-6 0 1 16,-10 24-1-16,-7 7 0 15,-11 1 1-15,-3 6-1 16,-9 1 2-16,-17 0 2 16,-8 4-1-16,-1-4 3 15,4-4-2-15,8-9-1 16,14-11 0-16,9-4-5 15,0-2-1-15,16 2 1 16,11 1 4-16,7 2 5 16,3 3-3-16,-3 1-1 15,-6 2-1-15,-10-2 0 16,-9 7 0-16,-9 0-2 0,0 2 1 15,-18 5 6 1,-9-3 12-16,-6 0 10 0,2-7-6 16,0-5-6-16,7-8-8 15,6-6-5-15,6-3-1 16,8 0-21-16,4-3-28 15,1-16-37-15,20-10-118 16,12-10-283-16</inkml:trace>
  <inkml:trace contextRef="#ctx0" brushRef="#br0" timeOffset="224313.83">20830 9974 430 0,'-38'1'215'0,"7"18"-121"15,-3 2-20-15,9 9-37 16,13 2-15-16,10 4-15 16,2 1-3-16,22 3 4 15,13 1 4-15,9-2-5 16,8 2-4-16,-1 3 2 15,-10-1-4-15,-12 2 1 16,-14-7-2-16,-15 0 1 16,-4-4 2-16,-18-7 0 15,-6-6 4-15,-3-8 0 0,-2-8 2 16,0-5-3-1,2 0-3-15,7-14-6 0,4-12-22 16,2-10-32-16,7-14-94 16,4-8-176-16</inkml:trace>
  <inkml:trace contextRef="#ctx0" brushRef="#br0" timeOffset="224492.8402">20791 10009 655 0,'30'-15'155'0,"13"-2"-81"16,6 1-42-16,-1 6-19 16,-1 8-9-16,-4 2-4 0,-3 8-38 15,-8 17-143-15,6 4-349 16</inkml:trace>
  <inkml:trace contextRef="#ctx0" brushRef="#br0" timeOffset="224932.8654">21819 10021 248 0,'0'0'262'0,"-20"29"-166"16,-10 14 10-16,-9 13-13 16,-4 5-31-16,-1-6-26 15,7-1-23-15,8-11-7 16,11-10-4-16,9-10-2 15,9-11-22-15,-3-7-49 16,0-5-61-16,-4 0-39 16,-3-8-175-16</inkml:trace>
  <inkml:trace contextRef="#ctx0" brushRef="#br0" timeOffset="225075.8736">21582 10115 348 0,'29'24'261'0,"6"8"-94"15,4 9-65-15,1 3-62 16,1-3-24-1,1 0-11-15,0-7-6 0,-5 0-92 16,5-5-259-16</inkml:trace>
  <inkml:trace contextRef="#ctx0" brushRef="#br0" timeOffset="230664.1932">22445 10383 149 0,'-18'0'324'0,"2"-2"-190"0,-1-14-30 16,0-9-17-1,1-1-26-15,2-10-22 0,3-14-12 16,6-11-11-16,5-5-6 16,9 5-10-16,12 10 1 15,10 13-1-15,4 15-3 16,6 14-2-16,-3 9 1 15,-1 13-2-15,-7 24 2 16,-11 15 1-16,-12 6 2 16,-7 4 1-16,-15-4 0 15,-15-6 3-15,-7-4 0 16,0-10 3-16,4-12 3 15,9-8-3-15,4-8-2 0,7-7-2 16,0-3 2-16,1 0-3 16,1-9-14-16,6-9-18 15,5-2-44-15,0-1-131 16,19 5-309-16</inkml:trace>
  <inkml:trace contextRef="#ctx0" brushRef="#br0" timeOffset="230884.2058">22815 10319 196 0,'-7'-10'542'0,"5"4"-418"0,0 6-44 16,2 0-39-16,0 0-26 15,0 0-18-15,0 0-4 16,0 13-6-16,0 2 2 16,0 5-28-16,0-2-39 15,0-1-95-15,4-2-210 16</inkml:trace>
  <inkml:trace contextRef="#ctx0" brushRef="#br0" timeOffset="231195.2236">22954 9890 597 0,'0'0'158'0,"0"0"-59"0,0 0-43 15,0 2-41-15,0 17-12 16,-2 10 0-16,0 9 21 15,1 1 1-15,1-1-11 16,0-4-5-16,1-2-2 16,8-1-3-16,0-2-2 15,0-8 0-15,4-4-2 16,2-4 2-16,3-6-2 15,4-7 3-15,2 0-9 0,3-5-10 16,4-13-26 0,-3-5-35-16,-2-6-60 15,-4 0-69-15,-1 0-308 0</inkml:trace>
  <inkml:trace contextRef="#ctx0" brushRef="#br0" timeOffset="231412.236">23240 9925 535 0,'-2'0'144'0,"-3"3"-66"16,-2 26-55-16,0 14 3 16,0 12 33-16,-2 5-18 15,2-1-28-15,1-1-4 16,1-1-4-16,4-3-4 15,-2-3 2-15,3-7 0 16,0-9-18-16,0-6-40 0,0-5-78 16,4-6-69-16</inkml:trace>
  <inkml:trace contextRef="#ctx0" brushRef="#br0" timeOffset="231793.2578">23436 9954 525 0,'12'-17'108'15,"14"2"-22"-15,-8 5-16 16,-3 9-24-16,1 1-20 15,-4 1-12-15,1 18-7 16,-4 7-3-16,-6 11 1 16,-3 4-1-16,-10 6 2 15,-13 1 1-15,2-2 2 16,-3-3 9-16,5-2-3 15,4-4 4-15,3-8-3 16,5-3-2-16,4-6-2 16,3-7-4-16,0-3-4 15,10-4-4-15,14-1 0 0,9-3 0 16,8-2 0-16,5-2 0 15,4-15 0-15,3-3-4 16,-3-4-96 0,-6 0-144-16</inkml:trace>
  <inkml:trace contextRef="#ctx0" brushRef="#br0" timeOffset="232080.2742">23958 9651 770 0,'2'0'117'0,"19"19"-68"15,13 27-31-15,11 25 37 0,-1 20-41 16,-8 12-14-1,-16 9 0-15,-18 5 0 0,-6-1 0 16,-28-1 0-16,-9-12 0 16,-11-10 0-16,5-13 0 15,4-19 0-15,8-17 0 16,15-20-8-16,11-12-178 15,9-12-432-15</inkml:trace>
  <inkml:trace contextRef="#ctx0" brushRef="#br0" timeOffset="249812.2884">3581 11534 480 0,'1'-11'134'15,"-1"11"-27"1,-1 0-27-16,-4 0-49 16,3 31-27-16,-1 19 10 0,-3 16 27 15,3 11-11-15,1 2-17 16,2-4-3-1,0-4-6-15,0-6 0 0,0-1 1 16,0-7-5-16,-3-11-36 16,1-11-36-16,2-10-58 15,-3-17-39-15,3-8-200 16</inkml:trace>
  <inkml:trace contextRef="#ctx0" brushRef="#br0" timeOffset="249990.2986">3564 11589 551 0,'0'-14'110'16,"0"-6"-41"-16,23 5-36 16,21-5-32-16,15 3-2 0,10 11 3 15,1 6-2-15,-4 0-30 16,-8 20-106-16,-8 6-329 15</inkml:trace>
  <inkml:trace contextRef="#ctx0" brushRef="#br0" timeOffset="250184.3097">3591 11993 695 0,'0'-10'116'16,"0"0"-34"-16,24-2-56 15,16-1-29-15,13 5-1 16,6 6 4-16,3 2-6 16,-7 19-97-16,-9 10-138 15</inkml:trace>
  <inkml:trace contextRef="#ctx0" brushRef="#br0" timeOffset="250542.3302">4122 11993 622 0,'-9'0'127'16,"3"0"-59"-16,3 26-58 16,-5 18-5-16,1 11 9 15,6 2-5 1,1-4-2-16,0-10-4 0,0-17-3 15,0-6 1-15,0-15 0 16,0-5 0-16,0-5 17 16,0-24 35-16,6-22-28 15,4-14-20-15,4-13-6 16,5 1 0-16,1 15-1 15,-5 25 0-15,-4 23-2 16,-2 14-4-16,1 22-17 0,3 18 26 16,0 12 2-16,-3 10-2 15,-3 2 2 1,0 1-3-16,6-7-24 15,8-13-49-15,8-13-83 0,5-12-118 16</inkml:trace>
  <inkml:trace contextRef="#ctx0" brushRef="#br0" timeOffset="250847.3476">4652 12280 622 0,'-16'0'185'16,"-5"0"-80"-16,-10 0-50 15,-4 0-23-15,-6-7-15 0,4-1-10 16,8-9-7 0,2-10 0-16,8-14 0 15,10-7 0-15,9-4 0 0,2 4-4 16,20 16-17-16,6 8-7 15,3 14 5-15,0 9 7 16,-2 1 7-16,-9 6 3 16,-7 11-4-16,-6 3 0 15,-7 2-7-15,0 3-15 16,0 0-25-16,0-3-40 15,0-5-127-15</inkml:trace>
  <inkml:trace contextRef="#ctx0" brushRef="#br0" timeOffset="251077.3608">4953 11611 566 0,'-2'0'149'16,"-2"22"-82"-16,-2 21-24 15,-3 24 3-15,3 2-15 16,3 1-20-16,3-6-7 16,0-3-1-16,9-7-1 15,-4-5-3-15,0-1-31 0,2-9-67 16,-3-3-122-1,-2-7-193-15</inkml:trace>
  <inkml:trace contextRef="#ctx0" brushRef="#br0" timeOffset="251224.3692">4801 11993 495 0,'0'-5'153'0,"21"-2"-54"16,14 2-66-16,13-2-20 15,7 3-11-15,7 3 2 16,2 1-46-16,-1 0-129 15</inkml:trace>
  <inkml:trace contextRef="#ctx0" brushRef="#br0" timeOffset="251501.385">5911 11730 423 0,'-7'-11'145'0,"7"8"-48"16,0 3-10-1,16-1-49-15,24-2-11 16,16 1-16-16,19-1-2 15,1 3-6-15,-4 0-2 16,-8 3-41-16,-15 9-121 16,-7 5-276-16</inkml:trace>
  <inkml:trace contextRef="#ctx0" brushRef="#br0" timeOffset="251676.395">5836 12088 571 0,'3'0'209'15,"28"-6"-111"-15,14-5-44 16,10-2-32-16,2 5-15 16,3 2-5-16,-3 6-12 15,-1 0-88-15,0 9-186 0</inkml:trace>
  <inkml:trace contextRef="#ctx0" brushRef="#br0" timeOffset="252318.4318">7252 11417 332 0,'0'-10'151'0,"0"8"-37"15,-6 2-29-15,1 0-45 16,-1 25-29-16,-3 16 21 15,-2 14 31-15,2 13-16 16,-1-1-11-16,4 1-11 0,0-5-7 16,0-7-7-16,1-6-5 15,5-8-2 1,0-10 0-16,0-10-3 15,0-9-1-15,15-8-3 16,14-5 6-16,18-9 1 0,17-21 2 16,11-8-15-16,-2-6-21 15,-10 0-26-15,-11 8-72 16,-15 3-45-16,-11-1-421 15</inkml:trace>
  <inkml:trace contextRef="#ctx0" brushRef="#br0" timeOffset="252542.4446">7567 11514 595 0,'-11'26'116'0,"-2"6"-29"15,1 18-22 1,5 7-30-16,4 8-15 15,3-1-13-15,9-4-5 0,7-2 1 16,0-8 1-16,2-7-9 16,-1 2-49-16,1-5-80 15,2-3 42-15,1-10-211 16</inkml:trace>
  <inkml:trace contextRef="#ctx0" brushRef="#br0" timeOffset="252942.4675">7836 11501 518 0,'-2'0'161'16,"2"0"-34"-16,0 0-59 0,12 0-30 15,13-7-23-15,12-2-10 16,7-3-2-16,7 4 0 16,-6 7-2-16,-3 1 0 15,2 0 0-15,-11 0-1 16,0 7-1-16,-15-4 2 15,-8 1 1-15,-5 3-5 16,-5 5 0-16,0 10-4 0,-13 14 9 16,-7 7 7-16,-4 10 9 15,7 3-5 1,4 1-8-16,3 1-1 0,2-3 9 15,4-2 5 1,2-7-13-16,1-4-2 0,1-6 0 16,0-4-3-16,0-6-6 15,1-8-39-15,15-7-58 16,5-9-167-16</inkml:trace>
  <inkml:trace contextRef="#ctx0" brushRef="#br0" timeOffset="253387.4929">8477 11410 363 0,'1'-7'194'0,"12"6"-110"16,6-2-14-16,8 3-29 15,5 0-14-15,0 0 2 16,2 4-6-16,-1 6-6 15,0-1-7-15,-7 1-4 16,-4 0-4-16,-4-4 1 16,-5 4-2-16,-5-3 1 0,-3 4 0 15,-2 0 0-15,-2 2 5 16,-1 6 1-16,0 8 6 15,-7 6 2-15,-8 9 0 16,-4 4 2-16,0 5-8 16,1 2-5-16,1-2 9 15,1 0-4-15,3-8-7 16,7-4-1-16,0-5-1 15,4-6 0-15,1-8-1 16,1-3-10-16,0-8-26 16,10-6-41-16,11-3-75 15,8 0-249-15</inkml:trace>
  <inkml:trace contextRef="#ctx0" brushRef="#br0" timeOffset="253588.5044">9004 12090 596 0,'-5'0'198'16,"5"0"-92"-16,0 0-69 15,0 4-34-15,0 2-7 16,0 1 5-16,0-2-12 15,7 2-56-15,1-3-107 0,0-4-179 16</inkml:trace>
  <inkml:trace contextRef="#ctx0" brushRef="#br0" timeOffset="254361.5486">9291 11413 195 0,'-14'0'102'0,"8"0"-22"16,3 0 0-16,3 0-37 15,-2 0-10-15,2 0 10 16,0 0 3-16,-2-1 2 16,2-1 9-1,0 2-3-15,0-5-8 0,0 5-15 16,9-5-23-16,15 1-5 15,14 1-1-15,18 3 3 16,9 0 1-16,3 0-1 16,-4 0-1-16,-7 3-3 15,-12 0 2-15,-12 0-2 16,-13 0 0-16,-7 2 0 0,-11-1-1 15,-2 9-5-15,0 8-2 16,-13 11 10-16,-2 2 15 16,-1 3 12-1,2-2-10-15,2 4-7 16,0 3 1-16,0 5-1 0,0 1-4 15,2 2-2-15,-2-4-1 16,4 0-2-16,5-8-4 16,0-11 0-16,3-5 0 15,0-10 0-15,0-5 0 16,0 0-9-16,4-5-63 15,6 1-65-15,9-3-173 16</inkml:trace>
  <inkml:trace contextRef="#ctx0" brushRef="#br0" timeOffset="254883.5785">10194 11584 432 0,'0'-64'129'0,"6"20"-65"15,15-5-22-15,11 6-15 16,-6 9-13-16,2 9-6 15,-3 13-1-15,-3 12 0 16,-5 8-1-16,-9 27-6 16,-8 16-6-16,-11 10 11 15,-15 2 10-15,-11-5-4 0,-3-6-1 16,1-10-4-16,10-9-2 15,8-13-2-15,11-10-1 16,8-10-18-16,2-2-8 16,0-23-14-16,7-18-25 15,7-11-25-15,5-17-269 16</inkml:trace>
  <inkml:trace contextRef="#ctx0" brushRef="#br0" timeOffset="255058.5885">10345 11422 268 0,'4'51'212'0,"1"5"-61"16,-4 4-29-16,-1 5-31 0,1-3-38 15,-1 0-22-15,2-1-16 16,5-6-6-16,-1-2-2 16,8-6 7-1,0-7-11-15,3-6-1 0,1-8-17 16,0-6-57-16,7-11-85 15,9-9-125-15</inkml:trace>
  <inkml:trace contextRef="#ctx0" brushRef="#br0" timeOffset="255281.6012">10781 11807 526 0,'0'0'248'16,"0"-3"-126"-16,20-1-54 15,11 0-32-15,11 1-16 0,6 2-17 16,-2 1-3-16,0 0 0 16,-7 0 0-16,-3 5 0 15,-4 2-29-15,-1-3-81 16,0-2-161-16</inkml:trace>
  <inkml:trace contextRef="#ctx0" brushRef="#br0" timeOffset="256538.6731">11755 11520 185 0,'13'-17'117'0,"-4"2"-9"15,7-5-3-15,0 3-26 16,9-2-30-16,12-6-10 15,6 2 8-15,5 3-7 16,-2 6-17-16,-6 14-2 0,-5 7-4 16,-8 25-11-1,-11 11 4-15,-13 8-2 0,-3 6-1 16,-25 1 7-16,-21 5 2 15,-6 3 0-15,1-3-5 16,7-7 2-16,15-2-3 16,10-8-2-16,4-4 9 15,3-5 17-15,4-4-21 16,3-11-5-16,5-8-6 15,0-8-2-15,0-6-2 16,3 0 1-16,16 0 4 16,13-7-3-16,14-6 0 15,8-4 0-15,4 2-50 16,12 4-53-16,-1 8-110 0,7 1-287 15</inkml:trace>
  <inkml:trace contextRef="#ctx0" brushRef="#br0" timeOffset="257029.7012">12434 11471 456 0,'-13'-29'205'0,"6"1"-98"0,4 4-14 15,3 4-36 1,5 3-21-16,17 3-22 0,12 5-11 16,8 9-4-1,10 0 2-15,-1 17 1 0,-5 15-1 16,-7 5-1-1,-12 5 0-15,-11 3-1 0,-12 7 2 16,-4-1-1-16,-22 4 0 16,-19 3 2-16,-10-2 3 15,-7 0-3-15,0 2 1 16,13-7 1-16,15-5-4 15,12-10 1-15,15-8 0 16,3-6-1-16,0-4 3 16,5-3 2-16,5-1-2 15,5-5 0-15,4-7 1 16,5-2 0-16,4-4 0 15,-3-17 1-15,-2-4-5 16,-5-7 0-16,-9 1 0 16,-7-5 0-16,-2-1 0 0,-15-9-5 15,-13-9 4-15,-8-5 0 16,0-2 0-16,6 8-7 15,9 16-28-15,14 24-28 16,7 14-59-16,6 12-120 16</inkml:trace>
  <inkml:trace contextRef="#ctx0" brushRef="#br0" timeOffset="257459.7258">13136 11430 512 0,'12'-11'124'16,"-12"9"-11"-16,0 2-50 15,-19 22-54-15,-14 24 5 16,-5 17 19-16,-3 12 10 16,10 3-16-16,11-6-10 15,13-6-11-15,7-5-1 0,0-2-4 16,5-8 2-1,9-5 4-15,6-9-6 0,10-15-1 16,7-14 6-16,1-8 3 16,1-9-2-16,-5-18-9 15,-10-4-2 1,-10 2 0-16,-12 3-2 0,-2 3 3 15,-21 2-2-15,-9 2-3 16,-8 2 3-16,-3 2 4 16,7 3-6-16,2 4-24 15,7 1-45-15,8 3-51 16,3 1-63-16</inkml:trace>
  <inkml:trace contextRef="#ctx0" brushRef="#br0" timeOffset="257678.7384">13328 12012 730 0,'0'0'156'0,"0"0"-81"15,0 0-49-15,0 1-25 16,0 5-7-16,4 4-1 0,1 7-38 16,4 0-70-1,-3 0-87-15</inkml:trace>
  <inkml:trace contextRef="#ctx0" brushRef="#br0" timeOffset="258567.7892">13944 11517 319 0,'-34'0'141'0,"0"2"-31"16,-3 25-36-16,-6 16-9 15,7-6-10-15,3 1-9 16,13 0-19-16,15-3-6 15,5-4-16-15,19 2-4 16,22-3 6-16,7-1 1 0,3 0 4 16,-1-3-7-1,-6-4-2-15,-9 0-1 16,-12-2-1-16,-11-2 0 15,-12 0-2-15,0-3-1 16,-15 2 1-16,-16-1 10 16,-10-6-1-16,-9-1-2 15,1-6-3-15,2-3-10 0,10 0-33 16,9-16-39-16,15-6-57 15,8-7-200-15</inkml:trace>
  <inkml:trace contextRef="#ctx0" brushRef="#br0" timeOffset="258775.8011">13783 11644 509 0,'0'-7'214'15,"0"-3"-85"-15,15-2-50 16,13-5-56-1,6 2-17-15,9 1-3 0,5 5-3 16,0 4-1-16,1 5-30 16,0 0-88-16,-3 14-96 15,0 9-236-15</inkml:trace>
  <inkml:trace contextRef="#ctx0" brushRef="#br0" timeOffset="259249.8282">14444 11633 419 0,'12'-20'222'15,"3"1"-125"-15,5-3-27 16,6 5-25-16,-2 2-22 15,4 6-13-15,-5 7-4 16,-3 2-3-16,-6 0-3 16,1 6-2-16,-6 11 1 15,-4 7 2-15,-5 8-5 16,-5 7 2-16,-18 7 6 15,-2 7 7-15,-8-1 3 0,-2 1-1 16,6 0-5 0,3 0-4-16,6-5-1 0,5-5 8 15,5-4-5-15,7-8-1 16,3-3-4-16,0-6-1 15,14-5 0 1,11-8 6-16,5-7 6 0,9-2 1 16,1-12-1-16,-3-17-2 15,-5-5-7-15,-12-5-3 16,-9-6 0-16,-11-6 0 15,-14-10 0-15,-25-6 0 16,-14 9-10-16,-7 11-13 16,9 16-8-16,12 19-23 15,17 12-16-15,14 0-89 0,8 12-110 16</inkml:trace>
  <inkml:trace contextRef="#ctx0" brushRef="#br0" timeOffset="266997.2713">3903 13296 264 0,'0'0'96'0,"0"5"-65"15,0 35 71-15,-8 27-6 16,-3 4-44-16,1 8 0 15,1-2-16-15,3-3-9 16,4-13-10-16,2-12-9 16,0-8-5-16,0-11-2 15,0-9 4-15,0-6-2 16,0-8-7-16,0-6-57 0,0-1-68 15,0-11-228-15</inkml:trace>
  <inkml:trace contextRef="#ctx0" brushRef="#br0" timeOffset="267178.2817">3880 13272 470 0,'34'-26'150'15,"14"-7"-90"-15,11 0-14 16,4 4-27-16,2 11-11 15,-7 11-7-15,-6 7 0 0,-13 3-12 16,-11 19-92-16,-8 6-112 16</inkml:trace>
  <inkml:trace contextRef="#ctx0" brushRef="#br0" timeOffset="267628.3074">3873 13580 69 0,'-2'0'262'16,"2"0"-141"-16,0 0-18 15,0 0-45-15,0 0-13 16,2 0 7-16,-1 0-5 16,9 0-17-16,11 0-16 0,15 0-5 15,14 0 2-15,3 0-7 16,4 0 3-16,-9-3-5 15,-5 1-93-15,-4-2-271 16</inkml:trace>
  <inkml:trace contextRef="#ctx0" brushRef="#br0" timeOffset="268059.3321">4393 13664 480 0,'0'-9'189'16,"-2"9"-126"-16,0 0-14 15,0 0-47-15,2 17-24 16,0 4 7-16,0 11 22 15,0 5 0-15,0-1-4 16,0-4 1-16,0-3-1 16,0-8-3-16,0-10 0 15,0-7 1-15,0-4 2 16,4-1 18-16,5-25 16 15,2-14-2-15,6-14-25 16,1-4-8-16,-4 5 1 16,-3 10-1-16,-4 20-2 0,-5 14-1 15,3 9-7 1,1 18-19-16,1 19 19 15,0 18 13-15,-2 9-1 0,-3-1 2 16,6-5-5-16,3-7-8 16,7-13-39-16,5-13-55 15,6-10-76-15,3-9-306 16</inkml:trace>
  <inkml:trace contextRef="#ctx0" brushRef="#br0" timeOffset="268367.3497">4974 13926 548 0,'-10'-1'222'0,"-10"-4"-122"16,-5 1-39-16,-8-1-32 15,0-2-11-15,0-5-4 16,2-9-6-16,4-11-4 15,7-8 1-15,13-9-4 16,7 0-4-16,4 3-2 16,14 15-9-16,5 7-8 15,-5 9 0-15,1 10 13 16,0 5-1-16,-5 9 3 15,-2 14-1-15,-8 1-1 16,-4 7-3-16,0 3-19 16,-10 0-27-16,2-3-34 15,6-6-81-15,2-8-317 0</inkml:trace>
  <inkml:trace contextRef="#ctx0" brushRef="#br0" timeOffset="268603.3632">5360 13287 658 0,'0'0'153'0,"0"0"-94"15,0 1-18-15,0 23-32 16,0 14-5-16,2 19 7 0,-2 12-3 15,0 4-3-15,1-4-1 16,1-3 1-16,0-5-15 16,2-5-56-16,1-9-129 15,-3-5-276-15</inkml:trace>
  <inkml:trace contextRef="#ctx0" brushRef="#br0" timeOffset="268768.3726">5204 13580 615 0,'24'-6'96'16,"9"-2"-62"-16,13 0-15 0,7 6-16 16,-5 2-1-16,-7 10-15 15,-5 13-129-15,-7-3-331 16</inkml:trace>
  <inkml:trace contextRef="#ctx0" brushRef="#br0" timeOffset="269141.394">5839 13532 272 0,'-3'-6'163'0,"3"6"-40"15,0 0-35-15,3-1-13 16,18-2-20-16,20-6-30 15,21-3-7-15,15 2-14 16,8 4-2-16,-8 6 0 0,-6 0-2 16,-13 0-52-1,-11 9-164-15</inkml:trace>
  <inkml:trace contextRef="#ctx0" brushRef="#br0" timeOffset="269327.4046">5970 13816 514 0,'2'0'177'16,"26"0"-33"-16,18 0-73 16,18-4-28-16,6-7-24 15,1-3-15-15,-10 6-1 16,-12 5-4-16,-4 3-64 0,-8 9-175 15</inkml:trace>
  <inkml:trace contextRef="#ctx0" brushRef="#br0" timeOffset="270641.4798">7144 13244 288 0,'-12'-17'160'0,"6"12"-38"0,5 3-25 15,-1 2-26 1,0 2-55-16,-1 30-23 0,-1 18 32 15,0 21 29-15,-2 4-5 16,6 0-22-16,0-8-15 16,0-7-7-16,0-3-3 15,0-4-1-15,0-10 1 16,0-7-4-16,-3-4-44 15,-1-5-80-15,1-7-78 16,3-4-342-16</inkml:trace>
  <inkml:trace contextRef="#ctx0" brushRef="#br0" timeOffset="270982.4993">7393 13455 542 0,'0'-37'133'16,"0"1"-58"-16,15-10 1 15,7-3-41-15,4 11-17 16,2 7-12-16,2 13-3 15,0 15-4-15,-1 3-1 0,-4 24-1 16,-6 10 4 0,-11 6 0-16,-8 6 0 0,-6-3 0 15,-19 1 4-15,-10-4 2 16,-3 0-2-16,1-11-1 15,2-5-5 1,9-10-13-16,9-11-19 0,8-3-23 16,5-12-27-16,4-17-67 15,2-5-139-15</inkml:trace>
  <inkml:trace contextRef="#ctx0" brushRef="#br0" timeOffset="271223.5131">7645 13287 504 0,'0'0'158'16,"0"0"-56"-16,0 10-57 0,0 19-32 16,-3 13 34-16,-4 15-9 15,5 7-14-15,2 1-14 16,0 2-3-16,0-4-3 15,0-3-4-15,0-8 0 16,0-9 1-16,0-3-22 16,0-11-41-16,2-8-63 15,2-7-61-15,8-14-281 16</inkml:trace>
  <inkml:trace contextRef="#ctx0" brushRef="#br0" timeOffset="271536.531">8062 13215 609 0,'0'-7'135'0,"0"6"-32"16,0 1-44-16,-1 11-52 15,-3 22-11-15,-1 17 24 16,-2 22 16-16,0 5 3 16,0-2-20-16,1 2-19 15,2-11 0-15,-2-6 0 16,2-12 0-16,3-16 0 0,-1-9 0 15,2-10 0-15,0-9 0 16,0-4 0-16,0 0-14 16,0 0-71-16,7-14-113 15,13-4-273-15</inkml:trace>
  <inkml:trace contextRef="#ctx0" brushRef="#br0" timeOffset="272059.5609">8293 13727 160 0,'-5'0'108'0,"5"0"-30"15,0 6 5-15,-2 7 17 16,1 3-22-16,-1 3-3 15,1-4-7-15,-1-3-6 16,2-4-9-16,-3-4-14 16,3-2-16-16,0 1-8 15,0 3-5-15,-1 2-8 16,0 4-1-16,0 3 1 15,0-1-1-15,0-3-4 16,1-7-34-16,0-4-72 16,0 0-126-16</inkml:trace>
  <inkml:trace contextRef="#ctx0" brushRef="#br0" timeOffset="272824.6046">8746 13413 184 0,'0'-12'338'0,"8"-10"-266"16,22 5-9-16,-4 1-25 0,5 6-15 15,1 8 1-15,0 2-11 16,-5 12-11-16,-8 14 6 15,-6 6-1 1,-8 1 20-16,-5 9 0 0,-6 4 8 16,-18 3-11-1,-7 8-2-15,-7 3 1 0,-3-1-6 16,2-1-3-16,10-1-2 15,10-13-2-15,9-7-3 16,10-11 0-16,0-6 5 16,13-8 2-16,11-7-14 15,10-5 0-15,8 0 0 16,6-11 0-16,-2-7 0 0,3 3 0 15,5 5-99 1,5 10-140-16</inkml:trace>
  <inkml:trace contextRef="#ctx0" brushRef="#br0" timeOffset="273141.6228">9304 13663 363 0,'0'-92'324'16,"3"10"-231"-16,14 7-25 15,3 19-36-15,1 24-15 16,6 20-11-16,1 12-5 16,3 25 1-16,-1 20 0 15,-10 18-1-15,-8 5 3 16,-9 9 0-16,-3-2 5 0,-17-7 6 15,-8-10 2-15,-4-10 1 16,2-12 1-16,6-13-1 16,-2-11-8-16,5-8-10 15,-1-4 0-15,1-2 0 16,1-12 0-16,0-7 0 15,5-13 0-15,2-9-65 16,10-9-72-16,5 3-292 16</inkml:trace>
  <inkml:trace contextRef="#ctx0" brushRef="#br0" timeOffset="273802.6606">9780 13667 413 0,'2'0'155'0,"-2"0"-85"15,0 10-34 1,0 17 1-16,0 14 3 0,-2 5 6 16,-1 0-25-16,2 0-11 15,-2-3-5-15,-1-3-1 16,-1-5-2-16,-1-3 0 15,-4-8-15-15,2-8-38 16,-1-8-55-16,3-8-23 16,6-2-118-16,0-30 114 15,7-17 20-15,4-13 137 16,-3-14 150-16,2 1-13 0,-2 14-39 15,-1 18-43 1,-3 17-6-16,-4 19 11 16,3 7-25-16,4 7-56 15,9 25-8-15,9 14 40 0,8 12 6 16,6 0-4-1,3-2-7-15,1-9-14 0,-3-10-5 16,-7-8-5-16,-6-6-5 16,-8-10 1-16,-3-12-1 15,-2-1 4-15,-3-17 3 16,0-20-1-16,-4-7-7 15,-4-13 0-15,-3-2 0 16,0-3 0-16,-3-5 0 16,-10-4 0-16,3 13-20 15,2 20-64-15,3 22-96 16,5 19-324-16</inkml:trace>
  <inkml:trace contextRef="#ctx0" brushRef="#br0" timeOffset="285509.3302">4192 15709 435 0,'7'-5'94'16,"-4"5"-97"-16,-3 25 38 16,0 16 42-16,-15 17 2 15,-2 9-25-15,-1 1-19 16,5-2-19-16,6-12-7 15,6-10-4 1,1-9 0-16,0-2-2 0,0-9-1 16,0-9 0-16,0-5-25 15,2-9-59-15,-2-1-46 16,0 0-107-16</inkml:trace>
  <inkml:trace contextRef="#ctx0" brushRef="#br0" timeOffset="285680.34">4099 15746 407 0,'12'-17'198'16,"9"3"-123"-16,12-6-8 0,15-6-37 16,12-3-5-1,1 2-8-15,1 8-9 0,-6 4-7 16,-5 13-3-16,-5 2-85 15,-9 21-112-15</inkml:trace>
  <inkml:trace contextRef="#ctx0" brushRef="#br0" timeOffset="286113.3647">4253 15929 492 0,'-4'-1'129'15,"4"1"-18"-15,0 0-39 16,0-1-38-16,10-1-34 15,19-3 11-15,13-1-5 16,17 3-5-16,-2 0 1 16,-9 3-115-16,-9 6-287 15</inkml:trace>
  <inkml:trace contextRef="#ctx0" brushRef="#br0" timeOffset="286530.3886">4625 15991 554 0,'-3'-13'76'15,"3"13"-55"-15,0 2-23 16,0 20 7-16,0 7 3 15,0 7 9-15,3 1-12 16,1-8 5-16,-4 0-5 16,0-12 0-16,0-5 1 0,0-7 10 15,4-5 39 1,-1 0 20-16,2-1-28 0,1-24-38 15,6-12-8 1,6-12-3-16,6-6 2 0,0 6 0 16,-2 10-2-16,-6 15 0 15,-6 15-5-15,0 9-6 16,-2 9 6-16,-1 19 8 15,0 10 0-15,-3 4-1 16,-3 2 2-16,0-6-1 16,2-3 1-16,3-4 0 15,3-3-13-15,6-4-86 16,7-4-72-16,9 1-272 0</inkml:trace>
  <inkml:trace contextRef="#ctx0" brushRef="#br0" timeOffset="286843.4065">5323 16265 485 0,'-13'-23'279'0,"-3"6"-182"16,-10 7-42-16,-5 1-25 15,-10 4-16-15,1-2-4 16,2-2-6-16,7 3 2 15,9-7-2-15,10-6 0 16,4-5-4-16,7-9-2 16,1-7-4-16,7 5 2 15,9 3-2-15,3 12 0 16,-1 11 1-16,3 5 0 0,-3 4-5 15,-1 0 4-15,-5 16-5 16,-9 4 4-16,-3 6 2 16,-5 3 1-16,-11-4-4 15,1-1-32-15,5-7-64 16,8-4-79-16,2-3-268 15</inkml:trace>
  <inkml:trace contextRef="#ctx0" brushRef="#br0" timeOffset="287085.4203">5534 15707 614 0,'-5'-7'155'15,"2"7"-66"1,3 0-41-16,-4 1-38 0,1 25-8 15,1 15 11-15,0 16 0 16,2 9-3-16,0-3-7 16,3-1-2-16,3-5 1 15,-1-7 1-15,-2 1-18 16,-3 0-56-16,0 3-112 15,-10-4-269-15</inkml:trace>
  <inkml:trace contextRef="#ctx0" brushRef="#br0" timeOffset="287240.4292">5411 15986 457 0,'-3'-49'119'0,"3"23"-41"0,0 23 3 16,12 3-71-16,14 12-9 15,13 9 9-15,12 4-4 16,3 4-4-16,5-4-120 15,3-7-377-15</inkml:trace>
  <inkml:trace contextRef="#ctx0" brushRef="#br0" timeOffset="287536.4461">6028 16063 440 0,'-10'-13'134'16,"8"9"-33"-16,2-1-32 15,9-5-48-15,20-3-17 16,21 0-2-16,14-1 0 16,10 6-2-16,-1 8-19 15,-11 5-140-15,-10 19-273 16</inkml:trace>
  <inkml:trace contextRef="#ctx0" brushRef="#br0" timeOffset="287691.455">6109 16250 689 0,'-7'-8'124'16,"7"8"-56"-16,0 0-39 16,19 0-37-16,17 0 13 15,17 0-13-15,10 0-115 16,-5 0-88-16</inkml:trace>
  <inkml:trace contextRef="#ctx0" brushRef="#br0" timeOffset="288260.4875">6728 15995 412 0,'-6'-20'187'0,"5"8"-102"15,-1 12-15-15,2 0-58 16,0 0-17-16,-1 8 5 16,1 12 10-16,0 9 4 15,0 3 0-15,0 0-7 0,0-3-2 16,0-6-1-16,0-3 0 15,-1-7 2 1,0-8 0-16,1-5 10 16,0 0-1-16,0-5 5 0,2-19-19 15,8-8 1-15,4-11-2 16,0-6-1-16,2 2 0 15,-5 10 2-15,0 8-7 16,-3 12 1-16,-2 9-4 16,4 8 0-16,-3 3 6 15,4 17 1-15,1 3 4 16,-7 2-1-16,1-2 1 0,-2-5-2 15,-1-7 1 1,-1-7 1-16,0-4 4 16,5 0 23-16,6-17 8 15,3-13-26-15,3-4-8 0,2-7 1 16,-6 9-1-16,-3 9 5 15,-4 6 2 1,2 14-7-16,4 3-15 0,6 23 12 16,3 26 3-16,1 16-1 15,-9 10 1-15,-1-4-1 16,0-8-9-16,4-3-58 15,6-5-110-15,13-10-172 16</inkml:trace>
  <inkml:trace contextRef="#ctx0" brushRef="#br0" timeOffset="288650.5098">7441 16158 690 0,'-9'-35'116'15,"9"4"-31"-15,0-8-30 16,4-4-36-16,10 3-13 15,5 11-5 1,2 6-2-16,1 16-1 0,1 7-2 16,-4 0 2-16,-1 21 0 15,-10 8-1-15,-8 5-3 16,-11 0-4-16,-12-5 0 15,-2-4-2-15,1-7-12 16,4-7-31-16,5-7-31 0,5-4 0 16,8 0-52-16,2-10-89 15,2-15 106-15,14-8 13 16,3-3 126-16,0 2 153 15,-4 13 31-15,-5 12-54 16,-2 9-95-16,2 4 14 16,5 24-4-16,4 10-23 15,-1 10-8-15,2 2-20 16,-4-4-6-16,-1 0-4 15,-2 0-104-15,-5-6-233 16</inkml:trace>
  <inkml:trace contextRef="#ctx0" brushRef="#br0" timeOffset="289446.5554">9652 16195 526 0,'-4'-26'108'0,"4"-2"1"16,0 3-30-16,4-16-43 0,15-10-24 16,12-7-7-16,5 5-4 15,6 11-4-15,-4 16 1 16,-5 17-3-16,-4 9-1 15,-8 18-9-15,-9 22 17 16,-12 9-3-16,-7 8 6 16,-23-4 3-16,-4-4-2 15,0-9-2-15,6-6-1 16,3-9-1-16,1-10-1 15,7-8-29-15,1-7-68 16,6 0-36-16,6-12-171 16</inkml:trace>
  <inkml:trace contextRef="#ctx0" brushRef="#br0" timeOffset="289781.5745">9933 15773 134 0,'-2'5'21'16,"2"4"-5"-16,0-2 11 15,0 3 28-15,2-4-3 16,7 0 11-16,-4-3 4 15,0-1 10-15,-1-2-19 0,-2 1-17 16,0 6-5-16,0 6-10 16,2 7 23-1,-3 13 0-15,1 6-12 0,-1 1-9 16,2 6-11-16,1-3-11 15,4-2-2-15,2-5 0 16,-1-3-1-16,-2-1 1 16,-3-7-30-16,-4-5-96 15,0-4-142-15</inkml:trace>
  <inkml:trace contextRef="#ctx0" brushRef="#br0" timeOffset="290134.5947">9363 15405 283 0,'-14'2'144'15,"14"0"-19"-15,0-2-54 16,4 0-1-16,20 0-37 0,21-7-8 16,28-7-6-16,18-4-12 15,10 5-4-15,-8 6-1 16,-11 7 0-16,-18 0-52 15,-13 8-73 1,-17 7-240-16</inkml:trace>
  <inkml:trace contextRef="#ctx0" brushRef="#br0" timeOffset="290434.6119">9851 15303 381 0,'-5'-15'140'16,"5"15"-41"-16,0 0-50 15,0 0-38-15,8 0-17 16,17 7 36-16,7 10 22 16,9 1-21-16,-1 3 4 15,-4-1-12-15,-6 2-10 16,-9-3-3-16,-7-2-3 15,-7-1-2-15,-7 1 1 16,0 4 3-16,-10-2 0 16,-12 2-1-16,-8-1-1 15,-7-1-4-15,2-2-1 16,7-5-26-16,10 0-86 15,17 1-86-15</inkml:trace>
  <inkml:trace contextRef="#ctx0" brushRef="#br0" timeOffset="290802.6329">10372 15966 359 0,'-7'-7'211'16,"7"-3"-94"-16,0 4-10 15,15 4-76-15,21-7-24 16,14-3 0-16,8 0-4 0,5 4-1 16,-5 5-9-1,-2 2-103-15,-5 1-206 16</inkml:trace>
  <inkml:trace contextRef="#ctx0" brushRef="#br0" timeOffset="290987.6435">10468 16099 654 0,'0'-7'165'0,"8"5"-89"16,23-1-47-16,18-4-22 15,16-3-2-15,4-2-5 16,0 3-30-16,0 8-150 15,0 1-357-15</inkml:trace>
  <inkml:trace contextRef="#ctx0" brushRef="#br0" timeOffset="291275.66">11169 15625 411 0,'0'-34'143'16,"0"15"-33"-16,2 15-22 16,-2 4-60-16,0 2-40 15,5 28 36-15,-1 19 15 0,4 14-14 16,-1 7-1-1,-5 1-13-15,-1-9-7 16,-1-6 2-16,0-4-3 0,0-9-9 16,0-7-63-16,-8-10-122 15,1-2-216 1</inkml:trace>
  <inkml:trace contextRef="#ctx0" brushRef="#br0" timeOffset="291447.6698">11171 15655 540 0,'0'-28'136'0,"21"5"-70"16,12 3-26-16,13-2-25 16,10 5-11-1,3 8-5-15,0 9 0 16,-2 1-29-16,-11 17-97 0,-5 4-200 15</inkml:trace>
  <inkml:trace contextRef="#ctx0" brushRef="#br0" timeOffset="291628.6802">11183 15915 570 0,'0'0'117'0,"18"0"2"16,12 0-85-16,12 0-22 15,9 0-10-15,2 0-4 0,-1 5-111 16,1 7-303 0</inkml:trace>
  <inkml:trace contextRef="#ctx0" brushRef="#br0" timeOffset="292002.7016">11573 15978 716 0,'-2'-9'81'15,"2"9"-28"-15,0 0-45 16,0 0-18-16,2 12-2 16,5 12 15-16,-1 3 2 15,1 3-4-15,-6-5 2 0,2-6-2 16,-3-9 1-16,1-6-1 15,1-4 6-15,-1 0 5 16,3 0 4-16,1-14-3 16,-1-12-10-16,6-13-3 15,0-7 1-15,-2-7 0 16,4 2 4-16,-1 10 0 15,-4 16-2-15,2 16-11 16,2 9-1-16,4 27 10 16,6 12 1-16,-2 8-2 15,2-1 2-15,-3 2-1 0,0-7 2 16,2-3-25-1,1-7-91-15,0-4-103 0</inkml:trace>
  <inkml:trace contextRef="#ctx0" brushRef="#br0" timeOffset="292289.718">12158 16215 602 0,'-6'-9'185'15,"-1"4"-72"-15,-11-2-60 16,-11-6-25-16,-10-2-14 15,-10-11-6-15,4-1-4 16,10-3-2-16,9-5 1 16,22 2-2-16,4-8-1 15,7 1-3-15,14 3-5 16,-1 10-10-16,1 11 0 15,-3 12 5-15,-1 4 7 16,0 0-3-16,0 18-8 16,-3 5-16-16,-2 6-17 0,-5 0-58 15,-2 0-73-15,5 0-257 16</inkml:trace>
  <inkml:trace contextRef="#ctx0" brushRef="#br0" timeOffset="292515.7309">12310 15588 500 0,'7'-48'137'0,"-3"24"-14"16,-4 16-4-16,0 8-58 15,0 3-44-15,2 29-17 16,3 16-2-16,2 23 14 0,1 11 2 15,-3 3-5-15,-5 0-6 16,0-6 2-16,0-5-2 16,-13-8-23-1,-5-4-88-15,4-7-186 0</inkml:trace>
  <inkml:trace contextRef="#ctx0" brushRef="#br0" timeOffset="292687.7408">12290 15891 431 0,'7'-26'192'15,"-1"19"-84"-15,4 7-14 0,12 0-66 16,11 14-15-16,7 5-1 16,2 3-9-1,-5 2 0-15,-2-4-20 16,-3 1-166-16,4 1-335 0</inkml:trace>
  <inkml:trace contextRef="#ctx0" brushRef="#br0" timeOffset="293138.7665">10897 16501 37 0,'0'2'395'16,"37"8"-315"-16,24-3 83 0,33-2-19 15,30-5-53-15,22 0-35 16,19-7-31-16,15-5-13 15,2 2-1-15,-4 5-6 16,-23 5-4-16,-26 3-12 16,-33 19-72-16,-23 14-122 15,-14 2-262-15</inkml:trace>
  <inkml:trace contextRef="#ctx0" brushRef="#br0" timeOffset="293833.8063">11593 17129 508 0,'-3'-11'96'0,"3"9"9"16,0 2-40-1,0 0-46-15,0 13-23 16,0 17 7-16,0 5 15 0,0 3-3 15,-1 0-5-15,-5-6-4 16,-1-5-1 0,4-8-3-16,2-8 1 0,1-8-1 15,0-3 3-15,0 0 8 16,7-6 14-16,10-21 0 15,4-17-19-15,7-18-7 16,3-7 0-16,-2-3-1 16,-3 6 1-16,-4 23 0 15,-7 24-5-15,-4 19-4 16,-1 27-3-16,-1 19 10 15,-3 9 1-15,-4 5 1 16,-1-11 1-16,0-11-2 0,2-12 3 16,1-14-1-16,-1-12 1 15,1 0 5-15,1 0 8 16,4-6 4-16,10-20 0 15,6-9-13-15,9-13-5 16,4-4-2-16,-3 2 2 16,-8 16-1-16,-3 22-3 15,0 12-2-15,-3 21-3 16,4 22 4-16,-4 14 5 15,-5-1-2-15,-2-8 0 16,-4-4 2-16,3-11-3 16,2-10-48-16,2-10-85 0,7-7-179 15</inkml:trace>
  <inkml:trace contextRef="#ctx0" brushRef="#br0" timeOffset="294247.83">13162 15894 459 0,'-15'0'127'0,"15"0"-7"15,0 0-32-15,28 0-36 0,31-13-28 16,28-3 6-16,16 4-17 16,0 7-9-1,-23 5-2-15,-21 9-13 16,-11 8-94-16,-2 0-228 0</inkml:trace>
  <inkml:trace contextRef="#ctx0" brushRef="#br0" timeOffset="294442.8411">13318 16094 578 0,'0'-4'156'0,"17"4"-21"15,19 0-66-15,17 0-39 16,19 0-17-16,8 0-9 15,1 0-2-15,-2 0-2 16,4 12-38-16,1 2-92 0,10 3-136 16</inkml:trace>
  <inkml:trace contextRef="#ctx0" brushRef="#br0" timeOffset="294864.8653">14248 15405 531 0,'-14'-17'121'16,"11"12"6"-16,3 5-35 15,0 0-66-15,0 21-22 16,0 23-4-16,9 19 21 0,3 10 4 15,0 0-14-15,-7-8-7 16,-3-5-3-16,-2-2 3 16,0-4-7-1,-5-7-45-15,5-7-91 0,1-1-136 16</inkml:trace>
  <inkml:trace contextRef="#ctx0" brushRef="#br0" timeOffset="295178.8832">14595 15645 299 0,'0'-34'302'16,"7"3"-209"-16,9-8 3 15,8-10-54-15,2 6-23 0,4 16-12 16,0 12-4-16,-3 13-3 16,-1 2 0-16,-6 27-1 15,-6 16-1-15,-12 10 3 16,-4 3 0-16,-24-3 2 15,-12-7 2-15,-5-14 2 16,3-11-11-16,6-10-20 16,10-10-29-16,9-1-22 15,9-7-19-15,6-16-111 16,4-9-42-16</inkml:trace>
  <inkml:trace contextRef="#ctx0" brushRef="#br0" timeOffset="295343.8927">14751 15477 184 0,'10'2'208'0,"0"21"-67"0,1 13-47 16,-4 14-3-16,-3 7-30 15,-4 5-12-15,0-1-18 16,0-7-21-16,0-6-3 16,6-10-6-16,-1-4 2 15,4-7-6-15,-1-7-59 16,4-3-87-16,4-7-115 15</inkml:trace>
  <inkml:trace contextRef="#ctx0" brushRef="#br0" timeOffset="295615.9082">15149 15538 326 0,'-1'-2'243'0,"1"2"-140"15,0 0 29-15,0 0-54 16,0 0-32-16,0 2-22 15,0 19-15-15,0 15-1 16,0 18 8-16,0 6 6 16,0 1-11-16,0-10-8 15,0-5-1-15,0-7-2 16,0-11 0-16,0-8 0 0,0-8 0 15,0-4-24-15,0-4-31 16,1 1-50-16,8-2-118 16</inkml:trace>
  <inkml:trace contextRef="#ctx0" brushRef="#br0" timeOffset="295842.9212">15420 15872 468 0,'0'-4'161'0,"0"4"-56"0,0 0-3 16,0 0-61-1,0 2-27-15,0 7-2 0,-2 3-7 16,2 3-4-1,-1 2 3-15,1 1-22 16,0-2-132-16,0 2-292 0</inkml:trace>
  <inkml:trace contextRef="#ctx0" brushRef="#br0" timeOffset="296201.9418">15684 15492 588 0,'3'-16'88'16,"16"-3"-7"-16,10-2-34 0,11 1-37 16,3 6-4-16,-3 13-5 15,-5 1-2-15,-11 26-1 16,-12 20 1-16,-12 11 9 15,-4 4 2-15,-22-2 17 16,-4-6-4-16,-1-12-3 16,6-10-1-16,5-7-6 15,9-4-4-15,1-1-3 16,3-3 4-16,2 2 0 15,3-2-1-15,2 2-5 16,0-1-2-16,10-3-2 0,11 1 3 16,8-4 0-1,8-4-1-15,1-6-15 0,6-1-60 16,-2-2-129-16,3-10-372 15</inkml:trace>
  <inkml:trace contextRef="#ctx0" brushRef="#br0" timeOffset="296513.9596">16170 15695 650 0,'0'-37'125'0,"4"-13"-18"15,13-8-50-15,5-9-31 16,7 0-13-16,-3 12-9 0,0 19-3 15,-5 20-4-15,0 16 0 16,0 21 1-16,-3 24-1 16,-2 14 1-1,-9 15 6-15,-7 1 5 0,0-3-1 16,-16-3 2-16,-4-11-4 15,-3-9-4-15,-2-13 2 16,2-12-1-16,-1-15-2 16,-4-6-1-16,2-3-12 15,-1-4-25-15,-1-14-21 16,-2-6-78-16,-1-5-135 0</inkml:trace>
  <inkml:trace contextRef="#ctx0" brushRef="#br0" timeOffset="297009.988">13945 16274 401 0,'24'0'142'0,"49"0"-35"15,49 0 23-15,48-3-40 16,38 2-55-16,29 1-23 16,5-1 25-16,2 1-20 15,-7 0-12-15,-25 0-6 0,-24-3-1 16,-28-1-23-16,-29-2-46 15,-24 0-70-15,-32-2-47 16,-16 2-327-16</inkml:trace>
  <inkml:trace contextRef="#ctx0" brushRef="#br0" timeOffset="298650.0818">14954 16922 227 0,'-12'-15'173'0,"1"8"-35"0,10 7-29 16,1-5-22 0,0 0-10-16,4-9-13 0,9-8-31 15,13-7-24-15,13-7-6 16,9 1-2-16,0 5-1 15,-1 8 3-15,-16 14-3 16,-10 8-3-16,-11 5-1 16,-7 29-3-16,-3 16-2 15,-26 13 9-15,-17 9 4 16,-12-3-1-16,2-11-1 15,3-1 0-15,9-11 1 16,19-11-3-16,15-8 1 16,7-3-3-16,22-5 1 0,11-2 5 15,9-7 3-15,7-7 1 16,-5-3-4-16,1-2 1 15,-10-13-3-15,-13-3 2 16,-13-3 0-16,-9-4 3 16,-17-6-3-16,-21-9-7 15,-14-12 1-15,-3-5 0 16,-4 0 1-16,13 2-9 15,18 11-24-15,12 18-54 16,16 23-51-16,2 3-211 16</inkml:trace>
  <inkml:trace contextRef="#ctx0" brushRef="#br0" timeOffset="298982.1008">15579 16811 455 0,'-31'0'118'0,"8"12"-55"16,13 5-37-16,7 9-6 15,3 3-9-15,19 5-7 16,12 1 9-16,8 0 3 15,6 2-1-15,-2-2-9 0,-8 2 3 16,-9 0-10 0,-13-2 2-16,-13-5-3 15,0 1 5-15,-19-2 2 16,-8-5 30-16,-3-6 9 0,-3-9-16 15,0-4-21-15,1-5-3 16,-2 0-3-16,2-10-59 16,9-4-85-16,5-5-126 15</inkml:trace>
  <inkml:trace contextRef="#ctx0" brushRef="#br0" timeOffset="299167.1114">15574 16825 543 0,'50'-7'175'16,"15"-3"-48"-16,16-4-79 16,0 0-28-16,-9 4-11 0,-16 3-6 15,-11 4-14-15,-7 3-130 16,-3 0-355-16</inkml:trace>
  <inkml:trace contextRef="#ctx0" brushRef="#br0" timeOffset="299655.1393">17472 15747 388 0,'-5'7'195'16,"5"-7"-79"-16,0 0-4 16,5 0-45-16,26-10-31 15,23-7-19-15,25-6-12 16,12 3-5-16,-1 11 2 15,-24 9-18-15,-18 5-93 0,-14 23-175 16</inkml:trace>
  <inkml:trace contextRef="#ctx0" brushRef="#br0" timeOffset="299851.1505">17520 15974 578 0,'0'-3'195'0,"8"3"-77"16,21 0-59-1,34-8-40-15,28-6-10 0,17 5-7 16,0 3-2-16,-4 6 0 16,-4 0-27-16,-1 14-39 15,-1-1-149-15,2 4-389 16</inkml:trace>
  <inkml:trace contextRef="#ctx0" brushRef="#br0" timeOffset="300957.2137">18813 15586 221 0,'0'0'244'16,"0"0"-139"-16,7-3 9 15,15-14-21-15,15-12-45 16,13-6-24-16,6-2-11 16,-2 13-8-16,-7 12 0 15,-6 12-2-15,-8 25-2 16,-11 23-5-16,-16 12 7 15,-6 1 2-15,-20 6 3 16,-18-9-1-16,-6-2 0 16,-5-9 2-16,0-7 1 0,10-6-2 15,13-14 1-15,12-5 1 16,9-5 0-16,5-6-2 15,0-3-1-15,0 1 0 16,7-1-2 0,16 1 0-16,8-2 5 0,14 0-1 15,7 0-8-15,2-9-33 16,3-2-74-16,0 3-160 15</inkml:trace>
  <inkml:trace contextRef="#ctx0" brushRef="#br0" timeOffset="301159.2253">19489 15897 660 0,'0'0'121'0,"0"0"-28"15,0 0-51-15,0 0-27 0,0 7-10 16,0 6-1-16,0 1-2 15,0 0 2-15,0-2 0 16,0 2-15-16,0-2-91 16,0 3-176-16</inkml:trace>
  <inkml:trace contextRef="#ctx0" brushRef="#br0" timeOffset="301763.2598">19861 15552 422 0,'-5'-14'149'0,"5"-4"-34"16,3 5-38-16,18-12-26 15,4 2-28-15,4 7-10 16,1 3-5-16,-3 8-4 15,-8 5 2-15,-1 0-2 16,-9 28-7-16,-6 16 2 16,-3 13 7-16,-24 7 2 15,-10 4 2-15,-5-6 5 0,1-8 3 16,8-11-2-16,11-9 0 15,6-10-6-15,10-7 1 16,3-5 2 0,0-3 0-16,7-4-5 0,18-1 1 15,16 0-7-15,10-4-2 16,2 0 0-16,3-9 0 16,-5-8-38-16,-1-3-80 15,-1 3-203-15</inkml:trace>
  <inkml:trace contextRef="#ctx0" brushRef="#br0" timeOffset="302287.2898">20512 15492 425 0,'1'-2'119'0,"0"2"-50"15,-1 0-20-15,0 0-18 16,0 0-5-16,0 0 2 15,0 0-9-15,0 0 7 16,0 0 2-16,0 0 1 16,0 0-8-16,0 0-7 15,0 0-6-15,0 0-1 16,0 0-1-16,0 0 1 15,-7 0-1-15,-7 0 1 16,-6-3-5-16,-3 0-4 16,-2 3 1-16,6 0 1 0,4 0 0 15,3 4 1-15,4 7 3 16,-1 1 0-16,5 3 1 15,3 4-2-15,1 1 0 16,1 6-3-16,18 6 3 16,9 4-1-16,10 5 1 15,4 0 2-15,1 1-3 16,-7-1-1-16,-8-3 0 15,-9-6 0-15,-11-6-4 16,-8-3-2-16,0-6 3 16,-13 0 1-16,-7-6 2 15,-4-1 0-15,-3-8 3 0,-1-2-3 16,-1 0 0-16,2-9-18 15,-4-8-34-15,7-3-75 16,3-2-87-16,10 1-288 16</inkml:trace>
  <inkml:trace contextRef="#ctx0" brushRef="#br0" timeOffset="302499.3019">20467 15482 311 0,'11'-2'290'0,"6"2"-191"16,9 2 10-16,7 8-49 16,2 2-28-16,0 0-17 15,-5-5-10 1,2 2-2-16,-1-1-20 0,-7 0-143 15,-2-4-295-15</inkml:trace>
  <inkml:trace contextRef="#ctx0" brushRef="#br0" timeOffset="303284.3468">21125 15767 244 0,'-8'-21'187'0,"4"19"-84"16,2 2-40-16,0 0-39 15,1 14-25-15,-3 11 5 16,3 11 29-16,-1 3 6 16,0-2-17-16,-1-7-11 15,0-10-5-15,0-4-2 16,2-6 1-16,-2-7 2 15,2-3 12-15,1 0 22 16,0-5 3-16,0-15-30 16,0-6-12-16,5-16-2 15,11-11 5-15,1-7 1 0,3 4-3 16,-6 13-3-16,-7 19-1 15,-5 19 1-15,3 5-3 16,6 15-8-16,3 14 7 16,2 8 7-16,-1 3-3 15,-2-7 2-15,-3-1-2 16,-5-10 2-16,1-12-2 15,1-6 0-15,-3-4 4 16,6 0 6-16,4-11 14 16,6-11-5-16,1-7-10 15,-1-1-4-15,-4 4 1 0,-6 7 2 16,-4 9 0-1,-5 10 10-15,-1 0-8 0,5 0-12 16,5 10-6-16,4 18 0 16,7 9 12-16,-7 9-5 15,-4 3 4 1,-4 0-1-16,-2-8-22 15,-3 0-70-15,0-7-66 0,5-4-218 16</inkml:trace>
  <inkml:trace contextRef="#ctx0" brushRef="#br0" timeOffset="303504.3594">21823 15620 537 0,'0'-5'156'0,"0"5"-47"16,0 3-48-16,-8 22-51 15,-8 18-2-15,-2 15 14 16,-2 4 0-16,3 6-13 0,0-2-5 16,2-6-1-16,-1-7 0 15,2-7-28-15,4-12-85 16,6-7-111-16,4-8-318 15</inkml:trace>
  <inkml:trace contextRef="#ctx0" brushRef="#br0" timeOffset="303834.3783">22088 15727 354 0,'-7'-5'226'0,"-5"5"-156"0,-6 0 9 15,-2 7-31 1,5 5-30-16,2 1-16 0,6 3-3 15,6 8-3-15,1 7 0 16,0 2 3-16,6 4 7 16,4-3-4-16,1-3-2 15,6-2-6-15,7-1-3 16,1-7 6-16,-2 2 7 15,-2-9 2-15,-13-4 12 16,-5-3 6-16,-3-4 1 16,0-2-13-16,-11-1 1 0,-15 0 7 15,-5 0-11 1,-6-4-5-16,-2-4-8 0,8-1-74 15,7 7-83-15,15 2-288 16</inkml:trace>
  <inkml:trace contextRef="#ctx0" brushRef="#br0" timeOffset="304262.4028">22226 15347 332 0,'0'0'144'16,"0"0"-36"-16,0 0-40 15,6-2-18-15,9-1-9 0,5-1-1 16,7-1-7-16,-2-1-9 16,-4 4 4-16,-5 2-7 15,-2 0-7-15,-5 11-14 16,-4 14-6-16,-4 5 9 15,-1 3 6-15,0-2 6 0,-7-2-4 16,0-5 5 0,1-6-5-16,5-3 1 0,1-1 1 15,0-1 1 1,0-4-5-16,11 0 4 0,10 0-13 15,13 0 0 1,11 2 0-16,6 3 0 0,8-2 0 16,-5 2 0-16,-4-3-76 15,4 1-235-15</inkml:trace>
  <inkml:trace contextRef="#ctx0" brushRef="#br0" timeOffset="308417.6405">18826 16613 85 0,'14'-12'204'0,"-7"-1"-108"16,-7 9 3-16,0 1-44 15,-10-2-33-15,-6 0-9 16,-4 0 1-16,-6-2-8 15,-3 2 46-15,-3 0-49 16,4 3 0-16,4 2 11 16,7-2 13-16,-1-1 28 15,2 2-49-15,-3 0 0 16,-1 1-1-16,-1 0-2 15,-3 4 0-15,3 14 0 0,6 8 2 16,-4 5 3-16,4 8 6 16,1 2-1-1,-4 8 9-15,2 6-9 16,-1 8-4-16,4 20 4 0,-3 4 2 15,4 11-1-15,3-8-6 16,7-4 6-16,2-17-7 16,2-12-3-16,11-17-1 15,-3-14 1-15,1-13-1 16,-4-6 5-16,-2-7-4 15,-1 0 1-15,0 0 3 16,3 0-4-16,0 0-1 0,10-7 0 16,-1-6-3-16,9-3-20 15,10-9-41-15,8-8-69 16,11 1-51-16,-2 1-262 15</inkml:trace>
  <inkml:trace contextRef="#ctx0" brushRef="#br0" timeOffset="313985.9589">18902 17348 173 0,'-10'-4'143'15,"-3"-4"-43"-15,-1 1 15 16,3-3-40-16,4-7-29 16,2 2-12-16,3-6 1 15,2-6-17-15,0-2-2 16,0-1-10-16,16-4-3 15,5 1-5-15,8 1 3 16,3 5-1-16,2 6-2 0,-2 7 0 16,-4 14-4-16,-3 3-2 15,-5 28 8-15,-6 15-1 16,-9 7 3-1,-5 1 2-15,-10-2 0 0,-9-8-1 16,-4-8 1-16,2-12 2 16,1-9 2-16,2-8 4 15,-2-7 8-15,4 0-5 16,-2-7-9-16,-2-11-6 15,3-8-3-15,5-3-63 16,5-2-66-16,7-1-290 16</inkml:trace>
  <inkml:trace contextRef="#ctx0" brushRef="#br0" timeOffset="314269.9752">19096 16653 145 0,'-3'-9'351'0,"1"9"-281"15,0 0-25-15,-3 18-25 16,-1 22 23-16,0 20 20 15,1 18-19-15,3 9-9 16,2-3-10-16,0-1-13 16,0-11-7-16,3-9-1 15,7-5 0-15,-2-5-6 0,-1-9-75 16,3-5-95-16,0-5-227 15</inkml:trace>
  <inkml:trace contextRef="#ctx0" brushRef="#br0" timeOffset="314605.9944">19338 17224 397 0,'-3'-33'145'0,"3"-1"-75"15,0-3-1-15,10 3-46 16,4 7-12-16,2 13-11 16,2 11-1-16,3 3-2 15,-4 18 7-15,3 16-1 16,-7 9 3-16,-10 1 4 15,-3-1 19-15,-3-3 3 16,-15-6-2-16,-1-8-9 16,1-8-2-16,2-5-7 15,2-7-7-15,3-5-2 16,2-1 3-16,1 0-2 15,1 0-15-15,1-18-68 16,1-10-63-16,5-10-176 0</inkml:trace>
  <inkml:trace contextRef="#ctx0" brushRef="#br0" timeOffset="315066.0207">19668 17038 318 0,'-12'-17'224'0,"7"7"-160"16,0 10 10-16,2 0-57 15,-2 0-16-15,4 18-2 0,-2 9 11 16,3 8 2-1,0 3 2-15,0 4-2 16,0-3-10-16,0-5 1 16,5-5-2-16,2-12-1 0,1-8-2 15,2-7 2-15,4-2 8 16,3-7 13-16,4-12-17 15,0-3 1-15,-7 6-3 16,-3 5-4-16,-4 6-3 16,1 4-4-16,4 1 8 15,3 0 6-15,5 0 7 16,3 7 5-16,-2 3-5 15,4 1-5-15,-5 2-2 16,-3-4 0-16,-4-1-2 16,-6-5 3-16,-3-3 0 15,-2 0 7-15,-1 0 0 0,0-1-4 16,-1-10-11-16,3-9-61 15,0-2-114-15,4-2-201 16</inkml:trace>
  <inkml:trace contextRef="#ctx0" brushRef="#br0" timeOffset="315462.0434">20185 17175 559 0,'0'-9'59'0,"0"7"4"16,0 2-45-16,-2 0-35 16,2 19 22-16,-1 4 1 15,-1 5-5-15,-1-1 1 16,0-10-1-16,0-5 0 15,1-7 2-15,1-3 5 16,1-2 9-16,0 0 26 16,0-5-10-16,2-17-29 15,11-13-4-15,10-12 1 16,6-4-1-16,0 3-1 15,-4 12-4-15,-10 19 4 16,-3 14-3-16,-1 3 2 0,1 12 2 16,3 17 3-16,-1 8-1 15,-3 1 2-15,-4 4-2 16,-4-2 1-1,0-2-11-15,0-5-58 0,-2-4-82 16,3-1-425-16</inkml:trace>
  <inkml:trace contextRef="#ctx0" brushRef="#br0" timeOffset="315867.0665">21136 16702 257 0,'1'-28'209'0,"-1"10"-127"15,0 5-5-15,0 4 0 16,-4 6-25-16,1 3-40 16,0 16-14-16,2 25 21 15,1 29 15-15,0 12-10 0,0 5-12 16,0-8-9-16,0-13 1 15,1-4 0-15,-1-8-3 16,0-5-41-16,0-8-92 16,0-6-149-16</inkml:trace>
  <inkml:trace contextRef="#ctx0" brushRef="#br0" timeOffset="316040.0764">20962 17068 467 0,'0'-26'103'15,"28"3"-69"-15,11 0-14 0,13 3-15 16,7 12-7-16,3 8 4 16,-3 0-48-16,-2 22-120 15,-11-1-98-15</inkml:trace>
  <inkml:trace contextRef="#ctx0" brushRef="#br0" timeOffset="316446.0997">21475 16587 430 0,'-7'-38'118'0,"6"21"-44"15,-1 17-48-15,1 12-31 16,0 30 13-1,1 25 22-15,0 18 12 0,0 10-14 16,0-4-13-16,0-11-6 16,1-22-6-16,0-12 0 15,1-14-3-15,-2-15 0 16,0-8 1-16,2-9 10 15,0 0 10-15,3-6 23 16,6-19-23-16,5-16-16 0,7-11-3 16,1 2-1-1,-5 7-1-15,-8 13 0 0,-5 15 2 16,-1 14-5-1,6 1-14-15,4 24 16 0,6 14 3 16,0 11 0 0,-5 7 0-16,-4-6-9 0,-4-4-53 15,2-14-54-15,4-3-51 16,4-4-121-16</inkml:trace>
  <inkml:trace contextRef="#ctx0" brushRef="#br0" timeOffset="316747.1169">21988 17301 449 0,'-7'-2'184'16,"0"2"-64"-16,-5-2-29 15,-10-5-46-15,-4 1-19 0,-5-5-6 16,1-4-4-16,1-8-8 15,6-7-4-15,6-11 0 16,4-9-3-16,11-4-5 16,2 4 1-16,9 8-1 15,7 11 4-15,3 13-5 16,0 14-6-16,-1 4 2 15,0 14-4-15,-11 13 3 16,-2 4-7-16,-5-2-3 16,0 0-27-16,-6-4-42 15,3-4-64-15,3-6-329 0</inkml:trace>
  <inkml:trace contextRef="#ctx0" brushRef="#br0" timeOffset="317234.1447">22389 17036 13 0,'17'-25'373'15,"-8"11"-248"-15,-9 13-40 16,0 1-62-16,0 1-43 0,0 15 37 16,0 9 5-16,0 5 10 15,0 4 4-15,0-2-6 16,0-2-9-16,2 0-1 15,-2-3-2-15,0-4-7 16,0-3-4-16,0-9-1 16,0-6 1-16,0-5 21 15,0 0 28-15,0-5-13 16,0-22-34-16,-5-16-8 15,3-20 0-15,2-20-2 16,0-15-1-16,15-17 6 16,10 2-10-16,6 21-31 0,7 34-24 15,9 40-29-15,3 24-2 16,5 42-38-16,3 18-149 15</inkml:trace>
  <inkml:trace contextRef="#ctx0" brushRef="#br0" timeOffset="317621.1669">22709 17227 619 0,'-4'-38'75'0,"4"-2"20"0,0-9-54 15,9-3-25 1,6 11-11-16,2 7-4 0,-3 12-4 15,1 12-1-15,2 10-1 16,0 6-1-16,4 20 1 16,-6 8 4-16,-9 4 1 15,-6-1 0-15,0-1 4 16,-11-6-1-16,-7-9 4 15,-2-4-1-15,3-11-5 16,6-3-14-16,5-3-11 16,2 0-12-16,4-14-7 15,0-11-28-15,5-6 9 16,11 0-4-16,1 2-34 15,0 9 67-15,-3 13 28 0,-3 7 5 16,-1 1 0-16,-1 22 4 16,0 9 16-16,0 5 0 15,1 1-3 1,2-2-8-16,1-3 1 0,3-7-166 15</inkml:trace>
  <inkml:trace contextRef="#ctx0" brushRef="#br0" timeOffset="318177.1987">23181 17031 401 0,'-7'-15'243'15,"7"12"-175"1,0 3-14-16,-1 0-48 0,-5 8-11 15,-1 10 10 1,0 8 4-16,-2 3 5 0,6-3-7 16,-1-1-3-16,0-6-2 15,3-3 1-15,-3-10 1 16,3-3 0-16,1-3 9 15,0 0 11-15,0 0 18 16,0-3-22-16,2-19-17 16,7-10-2-16,1-6-1 15,2-2 0-15,-4 14-1 16,-5 11-3-16,0 12-4 15,1 3-4-15,-1 11 6 16,6 16 6-16,-3 4 1 16,3 1-2-16,-5-6 2 0,-1-6-1 15,2-11 0-15,-3-2-1 16,3-6 2-16,0-1 4 15,2 0-7-15,6-8 10 16,2-9-5-16,4-3-1 16,3-3 2-16,-4-6 4 15,4-3-1-15,-2-5 1 16,0-1-2-16,-5 9-1 15,-6 15-2-15,-4 11-4 16,0 9-12-16,-2 32 15 16,-3 15-2-16,0 14 3 0,-11-1-2 15,0-10 0 1,4-8-30-16,5-11-48 0,2-11-98 15,0-2-229-15</inkml:trace>
  <inkml:trace contextRef="#ctx0" brushRef="#br0" timeOffset="318647.2255">23685 17145 700 0,'0'-8'64'16,"0"8"-12"-16,0 0-27 0,0 0-27 15,0 17-3-15,3 15 9 16,1 9 2-16,-3 7-2 16,-1 3 1-16,0-4-3 15,-1 0 2-15,-6-2-2 16,-1-12 0-16,5-14-1 15,0-10 1-15,3-9 10 16,0 0 31-16,0-4 4 16,0-18-36-16,-1-9-9 15,1-11-2-15,0-9 1 16,2-12-4-16,16-21 2 15,5-10 0-15,13-13-1 0,2 15-10 16,2 22 0 0,0 39-1-16,0 31 8 0,-4 19 2 15,-8 30 0 1,-13 12 1-16,-15 0 1 0,-5-5 2 15,-23-8-2 1,-5-11 5-16,-3-8-2 0,0-5 0 16,7-9 1-16,5-8 0 15,8-7-3-15,6 0-23 16,4-6-57-16,-1-10-106 15,7-8-182-15</inkml:trace>
  <inkml:trace contextRef="#ctx0" brushRef="#br0" timeOffset="319294.2626">24067 16561 256 0,'-21'-16'149'15,"8"-1"-21"-15,13 11-42 16,0 4-16-16,0-2-6 16,0 4-9-16,3-5-24 15,12-8-25-15,14-4-2 16,12-7-4-16,5-2 2 15,5 7-3-15,-1 4 1 16,-4 4 0-16,-7 2 0 16,-8 2 2-16,-12 6-3 15,-4 1-15-15,-8 9 6 16,-5 27 15-16,3 17 5 0,-5 13 6 15,0 11-4 1,0 0-5-16,-5 5-2 0,5-2-4 16,0 0 2-16,2-3 8 15,14-4 0-15,3 0-8 16,-2-8-3-1,-3-4 4-15,-4-9-4 0,-6-10 0 16,-4-6 2-16,0-10 4 16,-1-9 5-16,-9-7 7 15,-3-6 2-15,-5 0-4 16,-6-4-8-16,-6 2-4 15,-6-2-1-15,0 0-5 16,6 0-40-16,7 0-101 0,12 0-308 16</inkml:trace>
  <inkml:trace contextRef="#ctx0" brushRef="#br0" timeOffset="332588.0229">18089 10285 33 0,'-1'0'103'16,"1"0"-53"0,0 0 28-16,0 0-12 0,0 0 3 15,0 0-14-15,0 0-11 16,0 0-18-1,-2-3-6-15,1 3-3 16,1 0-4-16,0 0 7 0,0 0-4 16,0 0-2-16,0 0-1 15,0 0-3-15,-2 0-4 16,2 0-7-16,0 0-6 15,0 3 2-15,0 3 10 16,0 2 3-16,7 3 7 16,0 0-1-16,3 2-2 15,-2 1 4-15,4 0-5 0,-3-2-4 16,1-1 1-1,-2 1 0-15,2-3-5 16,-1 0 0-16,-2 2-1 16,2-2 0-16,-2 0 0 15,-2-2-1-15,-3-2 1 0,1-2-2 16,-3-3 1-16,0 0 1 15,0 0 2-15,1 0-1 16,-1 0-1-16,1 2-4 16,0 1 0-16,3 1 1 15,-1-2 2-15,1 0 0 0,-1-2 1 16,-1 0 0-1,-2 0 4-15,1 0 6 16,1 0 1-16,-2-2-4 16,0-4-5-16,0 3-1 0,0-2-1 15,0 1-1 1,0-1 2-16,0-1-3 0,0-3 1 15,-7-1 0 1,-1-4-1-16,-2-2 0 0,-2 0 1 16,3 0-2-16,-1 3 1 15,2 1 0-15,-1 3-1 16,4 4 0-16,0 1-6 15,3 1-2-15,0-1 4 16,-2 2-2-16,0-1 4 16,1 0 2-16,-2 0 1 15,1-2 0-15,2 5 0 16,1-2 1-16,1 1-1 0,0 1 1 15,0 0-2 1,0 0 1-16,0 0 3 0,0 0-3 16,0 0 1-16,0 0-4 15,0 0-8-15,0 0-1 16,0 8 1-1,9 3 6-15,3 2 5 0,6 1 3 16,0 0 0-16,3-2 1 16,4 2 0-16,0-2 0 15,-3-3 1-15,-1 1-3 16,-5-3-1-16,-5-2 1 15,-3-2 1-15,-2-2-3 16,-2 1 1-16,-1-2 1 16,0 1 0-16,-2 1-22 0,0-1-45 15,-1 4-37-15,-1 1-208 16</inkml:trace>
  <inkml:trace contextRef="#ctx0" brushRef="#br0" timeOffset="333419.0705">18145 10276 144 0,'-4'-5'93'0,"0"2"-13"15,3-5 28-15,-3-1-35 16,2-3-13-16,0 5-17 15,1 0-8-15,-3 4-3 16,2 3 9-16,1 0-5 0,0 0-9 16,1 0-3-1,-1 0-5-15,1 0-9 0,-1 0-8 16,1 0-4-16,0 0-5 15,0 8 0-15,0 3 6 16,1 4 9 0,6 2 6-16,4 4 2 0,1 2-5 15,4 3 5-15,0 0-7 16,5 2-2-16,1-2-2 15,-1-2-1-15,2 2-2 16,-2-2 0-16,-2-2-1 16,-3-2 0-16,-2-1 0 15,-2-5-1-15,-3-4 2 16,-2-2-1-16,0-5 1 0,0-3 1 15,-1 0 0-15,1 0-7 16,0 0-6 0,-2-2-22-16,-1-2-34 0,-4 2-57 15,0 2-52-15,-5 0-333 16</inkml:trace>
  <inkml:trace contextRef="#ctx0" brushRef="#br0" timeOffset="333929.0996">18388 10107 160 0,'0'2'64'0,"0"7"20"0,0-5 51 16,-3 5-32-16,-2 1-32 16,-5 3-9-16,-4 7 5 15,-6 5-9-15,-6 7-10 16,-8 2-18-16,2 6-8 15,1 2-4-15,3-3-4 16,8 2-3-16,3-4-3 16,2-6-4-16,5-4-1 15,5-5-2-15,0-7 1 16,4-6-1-16,1-5 1 15,0-4-2-15,0 0-14 16,0 0-23-16,0-4-62 0,0-11-158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2T13:18:42.4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4462 8998 318 0,'12'-19'158'15,"-4"10"-56"-15,-3 9-37 16,-5 0-46-16,-2 14-17 16,-16 24-4-16,-6 17 22 15,-8 12 14-15,2 2-14 0,1-1-10 16,0-13-6-1,4-1 1-15,2-5-1 16,4-14-2-16,6-8 2 16,6-10-10-16,5-13-23 0,2-4-17 15,0 0-4-15,14-26-7 16,8-16-94-16,2-15-125 15</inkml:trace>
  <inkml:trace contextRef="#ctx0" brushRef="#br0" timeOffset="358.0205">4475 8940 423 0,'3'0'112'16,"-1"0"-46"-16,2 2-47 16,6 12-24-16,6 9 3 15,7 15 19-15,3 8 0 16,-1 2-6-16,-1-2-2 0,-3 0-4 15,-1-2 0-15,1-5-3 16,-4-3 1 0,-3-2 0-16,-7-5 1 0,-2-6-3 15,-5-6-2-15,0-6 2 16,0-7 2-16,0-1 8 15,0 1 33-15,-6-1 18 16,-7 2-11-16,-7 0-23 16,-6 3-3-16,-4-2-12 15,-3-6-2-15,-6 0-6 16,-2 0-1-16,3 0-3 15,3 0 0-15,5-6 0 16,10 0-12-16,11 1-16 16,3 5-41-16,5 0-130 0,-1 3-123 15</inkml:trace>
  <inkml:trace contextRef="#ctx0" brushRef="#br0" timeOffset="924.0529">5006 9377 337 0,'-7'2'216'15,"7"-2"-115"-15,-6-14-29 16,-3-4-22-16,4-5-10 16,0-6-12-16,5-5-8 15,0 0-14-15,6 4-6 0,11 2-1 16,4 16-4-16,3 4 1 15,9 8 2-15,-1 0-1 16,-1 14 2-16,-9 12-3 16,-12 8 1-16,-10 7 2 15,-7 2 2-15,-17 1 3 16,-11 1 0-16,3-10-1 15,2-9 1-15,10-9-2 16,8-12 0-16,6-5 2 16,1-7 0-16,-3-20-13 15,1-11-21-15,1-16-57 16,6-2-83-16,0-9-301 15</inkml:trace>
  <inkml:trace contextRef="#ctx0" brushRef="#br0" timeOffset="1164.0666">5156 8778 557 0,'6'0'76'15,"-2"0"-65"-15,2 25-21 16,-1 27 33-16,-4 18 43 15,0 12-4-15,-1 2-19 16,0-6-22-16,0 0-10 0,0-7-7 16,0-7 1-16,0-6 0 15,0-18-14 1,7-6-69-16,0-8-91 15,2-10-233-15</inkml:trace>
  <inkml:trace contextRef="#ctx0" brushRef="#br0" timeOffset="1389.0795">5369 9174 470 0,'0'-2'186'16,"7"2"-86"-16,6 0-38 15,-1 0-47-15,5 0-22 16,16 0 15-16,15 2 8 16,7-2-8-16,-2 0-2 15,-11 0-34-15,-11 6-141 16</inkml:trace>
  <inkml:trace contextRef="#ctx0" brushRef="#br0" timeOffset="1596.0913">5415 9339 676 0,'0'0'166'15,"15"0"-103"-15,-6 0-39 0,-4 0-20 16,7 5-6-16,12 2 3 15,11-5 6-15,10-2 0 16,-3 0-14-16,-2-2-53 16,5-6-240-16</inkml:trace>
  <inkml:trace contextRef="#ctx0" brushRef="#br0" timeOffset="2773.1586">5997 9103 121 0,'-1'-18'78'16,"1"-4"-13"0,0 2-4-16,5 4 25 0,-2 11 24 15,0 0-17-15,-3 2 4 16,0 3 0-16,0 0-33 15,1 0-20-15,0 0-22 16,-1 10-17-16,0 25-12 16,0 17 13-16,-5 17 25 15,-6 6-7-15,-2-11-13 0,5-8-6 16,8-6-3-1,0-10 0-15,0-5 0 16,0-9-11-16,3-8-29 16,0-2-33-16,7-12-82 0,6-4-109 15</inkml:trace>
  <inkml:trace contextRef="#ctx0" brushRef="#br0" timeOffset="2971.17">6278 9365 319 0,'0'0'356'16,"5"0"-219"-16,6 3-64 16,-9-1-50-16,-2 0-18 15,0 2-7-15,0 2-1 0,0 2-21 16,-2 3-52-1,-3-4-68-15,5-4-180 0</inkml:trace>
  <inkml:trace contextRef="#ctx0" brushRef="#br0" timeOffset="3432.1963">6495 9000 530 0,'0'0'106'0,"0"0"-35"15,11 0-9-15,1-2-28 0,5-3-31 16,12-4-4-16,7 3 4 16,3-2-2-16,-3 6-1 15,-8 2-1-15,-10 6 0 16,-9 22-1-16,-9 4-3 15,0 4 4-15,-16 1 7 16,-11-1-2-16,-3-10 1 16,5-4-1-16,7-10 4 15,13-5-3-15,5 1-3 16,2-3-7-16,10 4 0 15,4-1 4-15,3 1 5 16,6-2 0-16,2-2 0 0,0 3-3 16,-7 1-3-16,-5 3 0 15,-10 5 0-15,-5 8-1 16,-3 7 4-16,-17 5 1 15,-10 2 15-15,-5 0 3 16,-1-12-3-16,1-4-5 16,12-13-7-16,6-7-2 15,10-3-3-15,7-10-25 16,0-28-42-16,19-16-67 15,19-9-302-15</inkml:trace>
  <inkml:trace contextRef="#ctx0" brushRef="#br0" timeOffset="3985.228">6942 9199 528 0,'0'0'121'15,"5"0"-47"-15,0 0-51 16,4 14-31-16,2 8 13 16,1 7 5-16,-5 8 6 15,-4-2-6-15,-1-1-6 16,-2-7 3-16,0-6-5 15,0-11 1-15,-2-5-2 0,-1-5 4 16,3 0 30 0,0-7 27-16,0-14-31 15,0-8-26-15,7-8-5 0,6-1-1 16,5-4 1-16,-1 3-2 15,-2 11 0-15,-3 16-6 16,-2 12-1-16,1 26 3 16,-6 12 2-16,1-1-1 15,-3-5 5-15,1-11 0 16,3-8 0-16,0-7 0 0,-2-6-4 15,-1 0 3 1,-1 0 5-16,1-2 11 16,7-15 21-16,7-10-18 15,10-8-12-15,6-5-4 0,-4 3-1 16,-5 7 1-1,-4 14-1-15,-3 16-2 0,1 4 0 16,3 24 0-16,0 6 2 16,-3 2 0-16,-8-4 0 15,-4-2 2-15,-6-2 0 16,-1 3-24-16,0-4-55 15,0 2-96-15,0 0-277 16</inkml:trace>
  <inkml:trace contextRef="#ctx0" brushRef="#br0" timeOffset="5278.3019">4577 10394 222 0,'16'-15'203'15,"-7"5"-84"-15,-9 10-27 16,0 0-35-16,0 8-38 15,-11 13-17-15,-8 18 31 16,-11 14 30-16,-4 10-21 16,0 2-17-16,6-9-11 0,1 0-7 15,4-1-2-15,-2 0-3 16,0-6 4-16,4-16-4 15,11-11-12-15,9-14-25 16,1-8-21-16,0-10-11 16,16-33 9-1,14-21-6-15,4-17-206 0</inkml:trace>
  <inkml:trace contextRef="#ctx0" brushRef="#br0" timeOffset="5620.3215">4567 10372 322 0,'0'9'161'0,"0"-4"-75"16,13 10-39-16,1 6 0 15,0 11 22-15,4 11-19 16,8 4-14 0,-4 5-19-16,4-3-6 0,-4 2-7 15,2 2 0-15,7-4 0 16,-1 8 15-16,1-1-15 15,-7-10-1-15,-11 0-2 16,-10-6 1-16,-3-7 0 16,-16-4 4-16,-16-8 0 15,-14-3 7-15,-13-5 21 16,-7-6-3-16,-3-7-6 15,7 0-11-15,9-3-9 0,15-7-5 16,8 1 0 0,5 2 0-16,4-3 0 15,4-1 0-15,8 0-15 16,9-4-32-16,0-1-49 0,11-2-100 15,11 4-232-15</inkml:trace>
  <inkml:trace contextRef="#ctx0" brushRef="#br0" timeOffset="5952.3405">5163 10418 370 0,'-1'-27'195'0,"1"10"-100"15,0 12 23-15,0 5-62 16,0 20-49-16,-8 31-9 15,-6 19 38-15,-1 17 9 16,1 10-21-16,10-8-11 16,4-3-8-16,13-8-2 15,12-10 0-15,-2-12-2 16,-3-13-7-16,-6-13-28 15,-2-10-37-15,-3-13-70 0,0-7-83 16</inkml:trace>
  <inkml:trace contextRef="#ctx0" brushRef="#br0" timeOffset="6152.3519">4930 10775 426 0,'0'-4'223'15,"12"4"-107"-15,3 0-45 16,5 0-59-16,16-2-15 16,26-3 18-16,14-10-12 15,-1 9 1-15,-9 6-46 0,-17 0-165 16</inkml:trace>
  <inkml:trace contextRef="#ctx0" brushRef="#br0" timeOffset="6368.3643">5423 10689 671 0,'18'-2'97'16,"8"-9"-54"-1,11-3-26-15,13 3-14 16,11 2-1-16,4 4 0 16,-7 5-19-16,-12 6-130 15,-5 22-368-15</inkml:trace>
  <inkml:trace contextRef="#ctx0" brushRef="#br0" timeOffset="6552.3748">5517 10950 674 0,'3'-2'149'16,"16"-3"-85"0,4-7-35-16,14-4-26 15,18-2 0-15,2 10-1 16,-2 8-41-16,-6 0-144 15,-7 0-411-15</inkml:trace>
  <inkml:trace contextRef="#ctx0" brushRef="#br0" timeOffset="6865.3927">6072 10343 570 0,'1'-22'129'0,"23"2"-71"15,4-3 1-15,0 4-27 16,2 4-18-16,9 5-7 16,6 10-1-16,8 0 1 0,-1 12-4 15,-5 16 0-15,-14 14-3 16,-20 5 3-16,-13 8-1 15,-4-1 4-15,-24-4 0 16,-8-4 0-16,0-6-2 16,8-5-1-16,13-4-1 15,14-5-1-15,1 2-39 16,0-4-113-16,5 2-323 15</inkml:trace>
  <inkml:trace contextRef="#ctx0" brushRef="#br0" timeOffset="7038.4026">6263 11197 706 0,'0'3'183'15,"8"0"-90"-15,-1 3-52 16,-5-4-41-16,-2 1 0 0,1-3 0 15,1 3 0-15,-2 6-85 16,0 0-366-16</inkml:trace>
  <inkml:trace contextRef="#ctx0" brushRef="#br0" timeOffset="16725.9567">7646 6400 134 0,'-11'8'153'0,"1"-3"-44"16,8-2 9-16,2-3-46 15,0 0-28-15,5 0-12 16,6 0-22-16,7 0-6 0,5 0-1 16,3 0 1-1,1 0-2-15,6 0-1 16,-4 7 0-16,1-3 5 15,1-1-5-15,0-1 0 0,1-1 2 16,0 1-1-16,-3 0-2 16,1-1 2-16,-5 2-1 15,-3-1-2-15,1 2 2 16,-2-1-1-16,-1-1 3 15,5-2-2-15,-1 0 1 16,12 0 0-16,7 0-3 0,9 0-1 16,3 0 3-1,-2 2 0-15,-2-2-1 16,-4 3-1-16,6-1 2 15,-5-1-1-15,0 0 0 0,3 0 0 16,-1 1 1 0,0 0-2-16,3-1 2 0,-1 3 0 15,-5 0-1-15,2 4 2 16,2-2-2-16,1 0 0 15,3 1 0-15,3-3 1 16,0-2 1-16,5-2-3 16,4 0 1-16,4 0 4 15,0 0-4-15,0-5 1 16,-1 2 2-16,-7-1-4 15,-3 4 1-15,-4 0-1 16,-5 0 3-16,1 0-4 16,-1 4 2-16,0-2 1 15,-2-2-1-15,3 0 1 0,3 0-2 16,5 0 2-16,-3 0-1 15,9-6-1-15,-4 0 1 16,4 2 3-16,7-4-6 16,-1 2 3-16,1 3 3 15,1 0-5-15,1-1 2 16,1 3-3-16,1 0 8 15,1 0-5-15,2-1-2 16,-3 1 2-16,6-1 0 16,-6-2 2-16,3 1-4 15,-7 2 4-15,0 1-2 0,0 0 0 16,-4 0 0-1,2 0 0-15,5 0-3 0,-4 0 6 16,4 0-5-16,-8 1 2 16,2 2 2-16,-2 1-4 15,-1-2 4 1,0-1-2-16,1 1 0 0,-1-2 0 15,-1 0 1-15,0 0-2 16,-2 0 1-16,6 2 0 16,-1 3 0-16,5 0 0 15,7 2 0-15,4 1 0 16,2-1-2-16,5 0 5 15,2-5-3-15,6-1-1 0,-1-1 2 16,-4 0 0-16,-3 1-3 16,-4 1 4-16,1 0-1 15,1 0-4-15,-3 1 4 16,1 1 0-16,-18 0-3 15,-19 4 6-15,-23-5-8 16,-23 0 2 0,-5-3 0-16,-3 0-4 15,-20 0-40-15,-12-6-11 0,-9-8-124 16</inkml:trace>
  <inkml:trace contextRef="#ctx0" brushRef="#br0" timeOffset="18172.0394">13615 6575 184 0,'-8'6'93'0,"3"-5"3"16,5 0-32-16,0 6-35 16,6 2-4-16,13 5 22 15,17 11 31-15,13 10-19 16,13 8-19-16,10 10-3 15,-1 12-14-15,9 5-11 0,-1 8-2 16,-7 6 28 0,-10-1-25-16,-20 9-8 15,-15-2 3-15,-9-1-1 16,-5-2-3-16,1 1-1 15,2 0 0-15,9 7 2 16,9-3 5-16,3 15 4 0,1-1-2 16,-2 10-4-16,-2 2-4 15,-5-6-4-15,-6 1 0 16,-10-6-2-16,-11-8 2 15,-2-11 1-15,-26-9 0 16,-17-10 0-16,-10-4 0 0,-16-8 2 16,-16-3-1-1,-9-4 0-15,-8-4 0 0,-2-4 0 16,0-4 0-1,-2 2 1-15,-5-2-4 0,-12 3 5 16,-12-2-6 0,-14 2 9-16,-13 2-7 0,-7 1-2 15,-5-1 2-15,0-1-2 16,-9-4 7-16,-5 1-6 15,0-4 3-15,5 2-3 16,14-3 3-16,7-2-1 16,5 3-1-16,5 0-1 15,-2 1-1-15,5 1 5 0,17-1-6 16,22-2 5-1,27-3-4-15,22-7 4 16,20 0-4-16,15-6 3 16,11-2-2-16,6-5 0 0,4-2 2 15,0-4-2 1,3-1 1-16,0 1 0 0,-5 2 0 15,2 3-2-15,-4 1 2 16,-3 3 0-16,-1 5 0 16,-12 7 0-16,-10 4 0 15,-14 6 0-15,-23 5 2 16,-10 5-2-16,-21 5 1 15,-13 4-1-15,-5 6 4 16,6 1-5-16,11-3 5 16,15 2-4-16,6-2 3 15,4 3-3-15,1 3-1 16,-1 0 0-16,3 1 2 0,0 1-2 15,-8 3 0-15,-4-2 2 16,0-2-3-16,1-11 3 16,13-6-1-16,9-11-1 15,6-4 1-15,8-8 1 16,10-11-1-16,11-7 2 15,12-5-1-15,11-3 5 16,3 0-1-16,1 0-3 16,0-3-1-16,2-1 0 15,1 0-2-15,0 4-1 16,0-1-6-16,0-1-7 15,0-3-14-15,0-6-18 16,0-13-55-16,7-12-59 16,8-13-256-16</inkml:trace>
  <inkml:trace contextRef="#ctx0" brushRef="#br0" timeOffset="18511.0588">8458 11112 357 0,'0'0'150'0,"0"0"-80"16,-4 14-33-16,-8 20-31 16,-9 16 35-16,-4 12 20 15,-3 13-10-15,-8 3-15 0,-1-2 13 16,-2 4-11-1,1-10-14-15,5-7-10 16,6-10-4-16,8-13 0 0,12-11 1 16,7-14-6-16,24-8-3 15,29-7 9-15,25-1 24 16,17-19-30-16,10-6-5 15,-4-3 0-15,-7 2 0 16,-17 6 0-16,-26 8 0 16,-25 6-9-16,-17 5-76 15,-4 2-136-15,-3 0-407 0</inkml:trace>
  <inkml:trace contextRef="#ctx0" brushRef="#br0" timeOffset="19252.1012">4447 12184 489 0,'4'-11'124'16,"1"10"-17"-16,-5 1-46 15,1 19-49-15,6 23-29 16,4 24 35-16,7 18 13 15,2 8-10-15,3-1-3 16,0-2-7-16,2-10-5 16,-1-9-2-16,-3-16-3 0,-6-19 1 15,-3-13 10-15,-7-15-7 16,-3-7 7-1,3-14 44-15,7-33-6 16,7-28-50-16,0-31 0 0,-1-24 0 16,-8-6 0-1,-3 16 0-15,-5 33 0 0,5 42 0 16,2 36-61-16,2 17-60 15,7 36-86-15,4 15-216 16</inkml:trace>
  <inkml:trace contextRef="#ctx0" brushRef="#br0" timeOffset="19524.1167">5093 12723 483 0,'-2'-11'183'0,"2"5"-61"16,0 6-30-16,0 0-42 16,0 0-28-16,0 5-15 15,0 10-8-15,2 8 1 16,0 5 2-16,-2-1-2 15,0-2 1-15,0-7 0 16,0-6-1-16,0-7-20 16,-2-5-33-16,2 0-51 15,0-14-37-15,0-15-296 16</inkml:trace>
  <inkml:trace contextRef="#ctx0" brushRef="#br0" timeOffset="19668.125">5031 12308 454 0,'-9'-20'176'0,"5"8"-70"16,3 8-34-16,1 4-62 15,0 0-16-15,8 21-13 16,12 8-12-16,8 7-37 16,3 1-95-16,7-3-338 15</inkml:trace>
  <inkml:trace contextRef="#ctx0" brushRef="#br0" timeOffset="19864.1362">5394 12422 627 0,'0'-4'108'0,"5"4"-34"16,13-6-46-16,16 3-32 15,19 1 4-15,5 2 3 16,-2 3 0-16,-9 18-59 15,-9 1-111-15</inkml:trace>
  <inkml:trace contextRef="#ctx0" brushRef="#br0" timeOffset="20046.1466">5452 12648 661 0,'0'0'155'0,"4"0"-72"0,12 0-53 16,16 0-30-16,16 0-1 15,6 0 3-15,2 6-26 16,-10 8-105-16,-3 3-157 16</inkml:trace>
  <inkml:trace contextRef="#ctx0" brushRef="#br0" timeOffset="20368.165">5982 12593 264 0,'-17'-65'472'16,"15"-3"-370"-16,2-4-39 15,2 6-36-15,16 12-18 16,6 16-8-16,3 24-4 16,5 14-3-16,3 0 1 15,-2 31 2-15,-4 11 3 16,-5 11-1-16,-9 9 1 15,-8 4 2-15,-7-3 6 16,-9-8 10-16,-14-9 8 16,-3-9 0-16,0-13-6 15,-1-8-17-15,4-11-3 16,1-5 0-16,4 0 0 0,3-16 0 15,2-6 0-15,0-11-18 16,2-13-60 0,8-12-87-16,5 1-278 0</inkml:trace>
  <inkml:trace contextRef="#ctx0" brushRef="#br0" timeOffset="21044.2037">6472 12553 477 0,'1'-6'144'0,"0"6"-71"15,0 0-20-15,-1 3-31 16,0 14-20-16,0 9-5 16,0 1 22-16,-3-1 10 0,-1-6-13 15,3-6-8 1,0-7-2-16,1-6-1 15,0-1 0-15,0 0 9 16,0-3 7-16,0-14 3 0,0-17-13 16,0-15-9-1,4-12-2-15,6-5 1 0,4 8-2 16,3 26-5-16,-5 21-2 15,1 14-4-15,0 32 1 16,-5 13 9-16,-2 8-1 16,-6 1 3-16,0-5-1 15,0-14 1-15,0-8 0 16,0-12 2-16,1-10-1 15,1-5 2-15,-2-3 1 16,0 0 16-16,3-15 4 16,1-15-5-16,1-13-16 15,4-12-2-15,0-6-1 0,2 10 2 16,0 19-2-16,-1 17-2 15,3 15-3-15,0 21-4 16,-1 18 7-16,0 12 0 16,-3 6 1-16,-2 0 0 15,0-5 1-15,1-8 0 16,0-8-7-16,-1-5-37 15,-1-10-54-15,-1-4-56 16,6-12-213-16</inkml:trace>
  <inkml:trace contextRef="#ctx0" brushRef="#br0" timeOffset="21267.2164">7052 12300 465 0,'0'-1'242'0,"0"1"-118"16,0 12-64-16,-6 23-44 15,-8 14 1-15,-1 16 8 16,-4-2-5-16,2-2-14 16,0-3-4-16,2-8 0 15,4-8-6-15,3-14-35 16,6-9-42-16,2-13-64 15,20-6-97-15</inkml:trace>
  <inkml:trace contextRef="#ctx0" brushRef="#br0" timeOffset="21564.2334">7267 12435 449 0,'-27'0'194'16,"-2"0"-92"-16,-4 12-41 15,7 4-33-15,9 5-21 16,15 4-4-16,2 4-6 15,11 3 4-15,14 6 4 16,12-2-2-16,4-3-1 16,-1-2 1-16,-2-2-2 15,-9-1-1-15,-11-4 2 16,-11-1-4-16,-7-3 4 15,-2-2 12-15,-16-4 19 16,-6-2-3-16,-7-5-2 0,-3-4-17 16,0-3-9-16,4 0-11 15,2-3-50-15,16-14-80 16,12-6-225-16</inkml:trace>
  <inkml:trace contextRef="#ctx0" brushRef="#br0" timeOffset="26788.5322">4396 14483 141 0,'-19'-22'151'0,"6"4"-11"16,11 0-31-16,2 2-30 0,0-7-17 15,16-9-23 1,13-4-23-16,8-7-8 15,8 4-6-15,4 5-1 16,-8 12-1-16,-5 13-1 0,-10 9 0 16,-8 4-3-16,-4 19-1 15,-12 12 3-15,-2 5 3 16,-19 3 4-16,-13-4 1 15,-6 0-2-15,-2-7-1 16,-1-9 2-16,10-8-3 16,9-10-15-16,9-5-34 15,10-3-18-15,3-23-79 16,0-9-218-16</inkml:trace>
  <inkml:trace contextRef="#ctx0" brushRef="#br0" timeOffset="26960.5421">4659 14221 178 0,'11'44'197'15,"-1"7"-35"-15,-3-2-52 16,-1 6-25-16,1-7-37 16,0-4-25-16,1-12-10 15,-1-3-9-15,-2-5 1 16,-3-7-29-16,-2-6-86 15,0-11-132-15</inkml:trace>
  <inkml:trace contextRef="#ctx0" brushRef="#br0" timeOffset="27256.559">4394 13885 360 0,'-10'-2'126'16,"7"2"-41"-16,-1 0-43 15,2 0-14-15,2 0-15 16,0 5-5-16,5-1-1 15,16-1 3-15,15-3 24 16,14 0 10-16,9 0-25 0,1-1-14 16,-6-3-1-16,-2-1-24 15,-2 0-104 1,-4-1-345-16</inkml:trace>
  <inkml:trace contextRef="#ctx0" brushRef="#br0" timeOffset="27579.5775">4668 13737 389 0,'0'0'182'0,"0"0"-87"15,0 0-58 1,5 0-22-16,2 0-11 15,13 5-11-15,9 6 10 16,12 2 36-16,7 0-17 0,-3 1-13 16,-7 1-3-1,-9 2-5-15,-12 2 1 0,-8 3-2 16,-9 0 3-16,0 1 3 15,-15-1 7-15,-10-1 6 16,-7-5 8-16,-2-4-8 16,6-5-12-16,7-4-3 0,9-3-1 15,10 0-5 1,2 0-46-16,0 0-59 15,2 0-125-15</inkml:trace>
  <inkml:trace contextRef="#ctx0" brushRef="#br0" timeOffset="27923.5972">5040 14171 289 0,'-15'16'169'16,"12"-10"-55"-16,3-4-30 15,2-2-25-15,20 0-23 16,13 0-22-16,13 0 4 15,9-3-4-15,-2-7-9 16,-2-1-1-16,-1 5-45 16,-8 2-137-16</inkml:trace>
  <inkml:trace contextRef="#ctx0" brushRef="#br0" timeOffset="28137.6094">5127 14400 510 0,'5'0'158'0,"26"0"-43"16,11 0-43-16,8-6-36 15,2 1-23-15,-4 0-9 16,-12 3-1-16,-7-1-15 15,-2-2-124-15,2-4-290 16</inkml:trace>
  <inkml:trace contextRef="#ctx0" brushRef="#br0" timeOffset="31035.7752">5917 14067 248 0,'-11'-5'153'16,"6"-2"-61"-16,5-4-24 16,0-6-30-16,18 4-25 15,8-3-11-15,6 5-4 16,4 7 4-16,2 4-2 15,-2 1 1-15,-13 19-1 16,-8 3 1-16,-15 8 2 16,0 7 17-16,-26 5 13 15,-11 2 14-15,-9 7-3 0,0-4-7 16,2-3-2-16,8-8-7 15,8-2-3-15,13-10-8 16,7-8-1-16,8-9-5 16,0-4-4-16,5-2-3 15,16-2-1-15,15 0 4 16,11-7 4-16,4-6-5 15,-2 1-2-15,-3 5-26 16,-1 4-72-16,3 3-123 16</inkml:trace>
  <inkml:trace contextRef="#ctx0" brushRef="#br0" timeOffset="31242.787">6409 14359 632 0,'0'-5'141'0,"0"2"-38"15,0 3-46-15,0 0-37 16,-2 0-16-16,1 0-4 16,-3 11-5-16,1 1 3 15,1 5-24-15,2-4-49 16,0-4-48-16,12-2-119 15</inkml:trace>
  <inkml:trace contextRef="#ctx0" brushRef="#br0" timeOffset="31696.813">6635 14008 88 0,'0'-7'119'16,"0"7"-36"-16,1-3 5 15,14-3 2-15,3 0-36 16,5-1-2-16,3-2-13 16,-2 4-5-16,-4 5 0 0,-4 0-20 15,-7 5-8-15,-4 16-1 16,-5 13 0-16,-2 8 7 15,-15 6 17-15,-7 3 2 16,-6 2 5-16,2-4-10 16,2-8-9-16,7-5-1 15,9-10 5-15,7-6-5 16,3-4-3-16,0-5-1 15,6-3-1-15,6-2-1 16,7-4 0-16,7-2-2 16,3 0-1-16,2-9-2 15,3-11-47-15,7 1-109 16,3-5-321-16</inkml:trace>
  <inkml:trace contextRef="#ctx0" brushRef="#br0" timeOffset="32035.8324">7151 13968 412 0,'-36'0'158'0,"3"4"-73"15,-3 19-28-15,6 7-16 16,11 4-19-16,16 0-10 15,3 3 1-15,13-1 1 0,12-2 0 16,6 4 2-16,3-8-10 16,0 1-3-1,1-4 0-15,-7-2 1 16,-10-4-4-16,-6 4 1 0,-8-2-1 15,-4-3 1 1,0-1-1-16,-14-2 4 0,-6-4 1 16,-8-5 1-16,-3-3-4 15,-3-2 1-15,-1-3 0 16,1 0-35-16,12-3-48 15,13-15-93-15,9-12-390 16</inkml:trace>
  <inkml:trace contextRef="#ctx0" brushRef="#br0" timeOffset="32225.8432">7110 13960 591 0,'0'-2'166'0,"2"-4"-78"16,14 0-48-16,12 0-30 15,14 2-10-15,6 4-2 16,-1 0 4-16,-4 1-60 16,-2 12-108-16,4-5-415 15</inkml:trace>
  <inkml:trace contextRef="#ctx0" brushRef="#br0" timeOffset="32943.8843">7559 14254 196 0,'-7'-6'190'16,"6"6"-74"-16,-1 5-45 15,1 18-12-15,-1 0-9 16,2 1-9-16,0 3-8 15,0-3-14-15,-2-3-9 16,0-4-1-16,-1-6-5 16,0-7-1-16,3-2-1 15,0-2 3-15,0 0 6 16,0-7 3-16,0-15 8 15,0-13-17-15,0-8-5 0,0-6 1 16,0 6-2-16,6 11 1 16,-2 16-2-16,-4 13-2 15,8 3-9-15,7 21 2 16,5 15 9-16,1 3 2 15,-3-3-1-15,-4-7 2 16,-5-7-2-16,-3-5 1 16,0-7 0-16,-4-6 0 15,0-4 1-15,-2 0 2 16,0 0 24-16,3-10 7 15,1-14-13-15,5-13-18 16,0-8-3-16,2 4 0 16,3 5 0-16,-6 19-2 15,-2 16-3-15,-1 1-5 0,5 29 2 16,2 10 8-1,0 8 0-15,-1 3 2 16,-4-6 0-16,1-2-2 0,0-6 1 16,-3-10-20-16,1-6-57 15,4-10-69-15,3-10-188 16</inkml:trace>
  <inkml:trace contextRef="#ctx0" brushRef="#br0" timeOffset="33168.8972">8071 14050 303 0,'-2'0'315'0,"-3"9"-204"16,-7 16-41-16,-3 13-11 0,-1 8-18 15,-2 8-16-15,0 0-13 16,3 2-7-16,5-2-3 15,1-3-1-15,4-5 1 16,4-10-28-16,1-12-63 16,0-9-72-16,10-15-269 15</inkml:trace>
  <inkml:trace contextRef="#ctx0" brushRef="#br0" timeOffset="33495.9159">8362 14127 531 0,'-23'-5'151'0,"-1"5"-74"16,0 0-28-16,0 5-36 16,9 14-9-16,6 5 0 15,8 6-3-15,1 3-2 16,1 1 3-16,12-4-1 15,3-2-1-15,0-5 0 16,0-2 1-16,-2 3 0 16,-4-5-1-16,-1-2 1 15,-3-2-1-15,-6-2 0 16,0-4 1-16,0-5-1 15,-8 1 6-15,-9-2 10 16,-10-3-1-16,-5 0-10 0,2 0-1 16,3-8-23-16,10-11-54 15,17-6-65-15,5-8-331 16</inkml:trace>
  <inkml:trace contextRef="#ctx0" brushRef="#br0" timeOffset="33835.9353">8546 13866 401 0,'0'-7'226'16,"6"-3"-112"-16,11 2-47 15,2 0-42-15,6 3-14 16,-2 5 1-16,-3 0-4 0,-3 21-3 16,-7 10 1-16,-4 5-2 15,-6 5 3-15,0-4 0 16,-12-4 4-16,2-5-2 15,4-7 6-15,1-6 1 16,5-6 4-16,0-4-1 16,0-2 0-16,5-2-3 15,10-1-11-15,15 0-5 16,7-2 0-16,3-12 0 15,-4 0 0-15,0 2-8 16,3 4-189-16</inkml:trace>
  <inkml:trace contextRef="#ctx0" brushRef="#br0" timeOffset="45726.6154">13010 11129 173 0,'24'-39'78'0,"1"3"32"0,-3 5-44 15,-1 15 11-15,-9 8-7 16,-10 6-4-16,-2 2-28 16,-8 33-37-16,-16 15 19 15,-13 18 26-15,-10 8 3 16,-5 4-22-16,5-3-16 15,3-2-8-15,10-9-1 16,8-6 0-16,11-11-1 16,4-13 0-16,8-8-20 15,3-12-41-15,0-11-15 16,16-3 8-16,9-18-52 15</inkml:trace>
  <inkml:trace contextRef="#ctx0" brushRef="#br0" timeOffset="46083.6359">13176 11030 441 0,'0'-2'134'0,"0"2"-48"16,3 2-60-16,1 24-33 15,3 11 17-15,8 12 30 16,8 9 1-16,1 5-11 15,7 2-8-15,2 5-11 16,3-3-4-16,-1-1-4 16,-5-3 1-16,0-6 0 0,-10-8-1 15,-11-7-2-15,-9-9-5 16,-2-7-11-16,-25-9 9 15,-17-7 7 1,-17-8 3-16,-16-2-1 0,-9 0 4 16,-3-13 8-16,7-2 7 15,11 0-6-15,18 1-6 16,16 3-6-16,14 3-2 15,13 1-1-15,8 3 0 16,2 3-3-16,0-2-48 16,11 3-65-16,13 0-65 15,14 0-291-15</inkml:trace>
  <inkml:trace contextRef="#ctx0" brushRef="#br0" timeOffset="46453.657">13743 11755 468 0,'-9'-36'149'16,"2"6"-56"-16,4-2-4 15,3-7-49-15,0-7-17 16,1-7-15-16,13-2-4 16,7 4-5-16,3 11 2 15,4 17-7-15,1 16 0 16,-1 7 2-16,-4 24 2 0,-2 14-1 15,-13 13-2-15,-9 2 3 16,-3 1 1-16,-19-6 1 16,-11-7-3-16,1-9 8 15,-1-6 0-15,10-9-4 16,7-11-7-16,7-6-26 15,8 0-15-15,1-14-21 16,0-12-102-16</inkml:trace>
  <inkml:trace contextRef="#ctx0" brushRef="#br0" timeOffset="46683.6702">13893 10971 564 0,'0'-3'143'16,"0"3"-42"-16,0 6-67 15,0 27-35-15,0 19 11 16,2 17 34-16,6 14-18 16,4 4-11-16,4 4-9 15,0-3-1-15,-1-5-3 16,-3-8 2-16,-4-8-10 15,-3-7-48-15,0-12-70 16,-2-12-3-16,5-11-243 16</inkml:trace>
  <inkml:trace contextRef="#ctx0" brushRef="#br0" timeOffset="46970.6866">14252 11460 373 0,'-2'-12'157'15,"2"6"-56"1,1 0-25-16,15 4-31 16,14-4-27-16,12 3-17 15,13 0 4-15,5 3-4 0,1 0 2 16,-4 0-38-16,-6 12-145 15</inkml:trace>
  <inkml:trace contextRef="#ctx0" brushRef="#br0" timeOffset="47177.6984">14231 11664 549 0,'19'0'135'0,"12"0"-7"15,12 0-76-15,5 0-30 0,6-3-13 16,-6 3-7-16,-2 0-1 16,-4 6-30-16,-12 10-128 15,-1 2-352-15</inkml:trace>
  <inkml:trace contextRef="#ctx0" brushRef="#br0" timeOffset="48999.8026">15013 11168 173 0,'0'-29'75'0,"0"2"-4"16,0 8 35-16,-1-5-50 15,-1 2-7-15,-1 3-6 16,3 5-4-16,-4 4-8 15,4 7-4-15,0 3 0 16,0 13-21-16,0 29-18 16,4 21 19-16,3 22 42 15,4 7 7-15,0 1-26 16,1-9-9-16,0-9-2 15,3-14-9-15,-1-11-2 16,-1-9-3-16,-1-12-4 16,-3-10-1-16,-5-9 2 0,0-7-4 15,-1-3 6-15,3-5 16 16,6-26 25-16,5-21-25 15,3-23-16-15,4-22-3 16,4-14 2-16,-2 2-2 16,1 13-3-16,-5 25-17 15,-7 29-12-15,-3 23-21 16,1 19-65-16,0 18-45 15,1 25-165-15</inkml:trace>
  <inkml:trace contextRef="#ctx0" brushRef="#br0" timeOffset="49296.8196">15515 11605 264 0,'0'-12'270'0,"0"8"-164"16,0 4-11-16,0 0-54 15,0 4-28-15,0 15-15 0,0 6 20 16,0 5 15-1,0 0-3-15,0-5-18 0,0-3-7 16,0-5-2-16,0-7 0 16,0-3-3-1,-2 0-44-15,-6-2-81 16,1 2-56-16</inkml:trace>
  <inkml:trace contextRef="#ctx0" brushRef="#br0" timeOffset="49439.8278">15502 11364 500 0,'-9'-17'87'16,"5"8"-55"-16,4 9-24 16,0 0-15-16,11 15-58 15,1 14-167-15</inkml:trace>
  <inkml:trace contextRef="#ctx0" brushRef="#br0" timeOffset="50112.8663">16137 11193 93 0,'5'-8'264'0,"-5"13"-189"15,-16 25-22-15,-20 15 29 16,-13 13-22-16,14 7-14 16,1 3-9-16,-4-1-12 0,4-7-12 15,7-6-9 1,5-10-1-16,9-6-1 0,4-11-5 15,8-9-54-15,1-9-56 16,6-7-117-16</inkml:trace>
  <inkml:trace contextRef="#ctx0" brushRef="#br0" timeOffset="50456.886">16191 11151 427 0,'2'0'142'0,"1"0"-86"0,0 10-24 15,4 22-25-15,4 18 24 16,8 11 11-16,3 6-16 16,2 4-16-16,-4-3-4 15,-4 1-2-15,-4-10 1 16,-6-8 0-16,-5-7-3 15,-1-9-8-15,0-6 6 16,-6-7-8-16,-12-7 4 16,-7-6 15-16,-11-4-6 15,-5-3 12-15,-5-2 10 16,-4 0 5-16,2-3 1 15,4-7-16-15,12-2-8 0,7-5-5 16,11-1 0-16,7-4-1 16,7 1-22-16,0 1-75 15,17 1-108-15</inkml:trace>
  <inkml:trace contextRef="#ctx0" brushRef="#br0" timeOffset="50759.9033">16852 11108 575 0,'0'-18'114'16,"0"13"-1"-16,-15 10-63 15,-10 41-44-15,-9 28 12 16,-8 23 30-16,3 10-14 16,10 2-18-16,5-5-10 15,10-9-3-15,5-7-2 16,9-16 1-16,0-17 0 15,13-16 0-15,8-17-2 16,3-15-6-16,5-7-32 16,2-11-20-16,5-18-74 15,-8-8-70-15</inkml:trace>
  <inkml:trace contextRef="#ctx0" brushRef="#br0" timeOffset="50943.9138">16462 11547 550 0,'6'-4'154'16,"25"-8"-42"-16,9-2-63 16,16 5-38-16,4 3-7 15,2 6-3-15,-6 0-21 16,-10 15-148-16,2 2-324 15</inkml:trace>
  <inkml:trace contextRef="#ctx0" brushRef="#br0" timeOffset="51340.9366">17255 11413 393 0,'-10'-20'127'0,"2"17"-13"16,5 3-22-16,2 6-66 15,1 26-29-15,-1 16 18 16,0 11 26-16,0 4-17 16,1-3-15-16,0-8-3 15,0-7-4-15,0-6 3 16,0-10-24-16,0-5-80 15,-3-4-85-15</inkml:trace>
  <inkml:trace contextRef="#ctx0" brushRef="#br0" timeOffset="51506.946">17125 11697 540 0,'0'-24'145'16,"19"2"-63"-1,9-2-39-15,7 6-35 0,8 4-8 16,3 11-11-16,2 3-117 15,-5 0-154-15</inkml:trace>
  <inkml:trace contextRef="#ctx0" brushRef="#br0" timeOffset="51847.9656">18153 11051 339 0,'-10'-14'146'15,"8"9"-42"-15,2 3-13 0,0 2-27 16,-4 3-38 0,-2 29-24-16,-5 18 15 15,-2 18 25-15,-2 10-11 16,6-3-13-16,3-6-10 0,4-6-4 15,2-12-3 1,0-7 4-16,0-9-5 0,3-4-45 16,5-2-98-16,1-1-176 15</inkml:trace>
  <inkml:trace contextRef="#ctx0" brushRef="#br0" timeOffset="52062.9779">17833 11847 556 0,'0'-13'125'16,"20"4"-27"-16,15 1-48 15,17 1-37-15,14-1-9 16,0 7-2-16,-1 1 0 15,-6 0-25-15,2 11-103 16,-4 10-70-16</inkml:trace>
  <inkml:trace contextRef="#ctx0" brushRef="#br0" timeOffset="52568.0067">17903 12160 231 0,'0'2'198'0,"0"-2"-71"15,0 0-42-15,0 0-13 16,0 0-16-16,0 0-8 15,5 0-4-15,16-2-12 0,15-10-14 16,10-2-14 0,6 2-2-16,-6 2-2 15,-12 10 0-15,-12 0 1 16,-14 0-3-16,-8 18-3 0,-2 10-1 15,-25 7 6-15,-13 5 6 16,-7 6-2-16,3 0-1 16,7-3-2-16,14-7 1 15,6-2 8-15,8-8 9 16,5-1-2-16,4-8 11 15,1-5-11-15,26-9-12 0,16-3 1 16,19-7-6 0,9-15 0-16,-4-4 0 15,-4 3-20-15,-10 6-90 16,-3-2-173-16</inkml:trace>
  <inkml:trace contextRef="#ctx0" brushRef="#br0" timeOffset="53088.0365">18925 11964 320 0,'-5'-29'216'16,"5"-9"-121"-16,4-13 0 16,17-13-40-16,12 21-29 0,5 5-13 15,3 9-8-15,-7 15-5 16,-4 11-2-16,-9 3-6 15,-12 20 6-15,-9 13 1 16,-14 7 1-16,-20-1-1 16,-8 0 5-16,-5-7 3 15,6-3-7-15,9-8 4 16,14-8-18-16,8-8-25 15,7-5-22-15,3-3 21 16,0-17-12-16,12-11-106 16,10-8-99-16</inkml:trace>
  <inkml:trace contextRef="#ctx0" brushRef="#br0" timeOffset="53234.0448">19103 11643 271 0,'0'25'137'16,"3"7"10"0,-1 7-48-16,6 0-22 15,1-3-25-15,5-3-23 0,5 0-16 16,-3-5-6-16,-1-3-3 15,0-3-29-15,-9 2-140 16,3-5-334-16</inkml:trace>
  <inkml:trace contextRef="#ctx0" brushRef="#br0" timeOffset="54039.0909">19912 11347 228 0,'16'-26'125'0,"-3"6"8"0,-6 11-22 15,-7 9-34-15,-3 17-53 16,-24 31-19 0,-16 23 29-16,-10 15 28 15,0-2-24-15,6-10-21 0,10-14-12 16,6-12-1-16,7-7-3 15,2-7 2-15,5-4-20 16,4-12-26-16,8-7-70 16,5-11-103-16,19 0-249 15</inkml:trace>
  <inkml:trace contextRef="#ctx0" brushRef="#br0" timeOffset="54375.1101">19968 11289 458 0,'0'0'134'0,"0"0"-78"0,0 4-21 16,6 21-32-16,11 10 18 16,7 12 29-16,10 4-14 15,6-1-18-15,2 3-7 16,-5-6-7-16,-10-1-2 15,-6-4 2-15,-14-5-2 16,-7-7-3-16,0-3-1 16,-17-6 2-16,-13-3 2 15,-9-6 6-15,-9 0 2 16,-4-5 2-16,1-5 14 15,4-2 4-15,3 0-13 16,3 0-12-16,10-5-3 0,8-4-1 16,9-2 2-16,10 2-17 15,4-2-50-15,0 2-94 16,3 1-322-16</inkml:trace>
  <inkml:trace contextRef="#ctx0" brushRef="#br0" timeOffset="54700.1287">20597 11172 552 0,'0'-8'144'15,"-3"7"-44"-15,-14 2-49 16,-4 39-44 0,-13 21 7-16,-3 21 23 15,5 7-5-15,9 1-18 0,7-1-5 16,4 0 6-16,6-8 5 15,3-11-11-15,3-12-5 16,8-17-1-16,11-12-1 16,3-14-1-16,4-12 1 15,5-3 1-15,1-13-6 16,5-16-49-16,-2-7-53 0,-6-1-99 15,-7-9-299-15</inkml:trace>
  <inkml:trace contextRef="#ctx0" brushRef="#br0" timeOffset="54876.1388">20324 11608 322 0,'0'5'216'15,"5"-3"-131"-15,14-2-7 16,15 0-16-16,7 0-7 0,7 0-45 15,-2 0-4 1,-1 0-42-16,-5 0-155 16</inkml:trace>
  <inkml:trace contextRef="#ctx0" brushRef="#br0" timeOffset="55250.1601">20969 11049 412 0,'0'-17'222'0,"11"-2"-119"15,10 0-22-15,3 4-48 16,4 4-22-16,-7 10-6 15,-4 1 1-15,-4 12-5 16,-4 17-1-16,-4 6 0 0,-5 5 0 16,0 2 3-16,-5-6 1 15,-7 0 11-15,-6-2 8 16,-3-2 5-16,-3 0-3 15,5-6 0-15,4-6-4 16,9-8-16-16,6-6-5 16,12-5 0-16,23-1 0 15,19 0 0-15,13-10 0 16,6-4 0-16,-7 3 0 15,-9 9-37-15,-11 2-175 16</inkml:trace>
  <inkml:trace contextRef="#ctx0" brushRef="#br0" timeOffset="56563.2353">15026 10804 41 0,'-6'0'115'15,"2"0"-40"-15,0-1 5 16,3 1-24 0,0 0-7-16,1 0-10 0,0 0-8 15,0 0-4-15,0 0-3 16,0 0-7-16,0 0 15 15,0 0-3-15,6 0-11 16,19 0 11-16,15 0 38 16,13 0-37-16,16-6-20 15,3 1-5-15,4-6-1 16,-4 6-49-16,-8-2-108 15,-12 5-388-15</inkml:trace>
  <inkml:trace contextRef="#ctx0" brushRef="#br0" timeOffset="56900.2545">15413 10685 420 0,'0'0'169'16,"4"0"-94"-16,16 0-48 16,8 0 13-16,7 7 3 15,-2 4-23-15,-8 1-12 16,-5 2-4-16,-6 3-1 15,-3-1-2-15,-4 0 0 0,-2 2 2 16,-5 0 1-16,0-3 4 16,0-1 4-16,-12-3 1 15,-4-2 3-15,-3-3-4 16,2 0-7-16,-1-1-2 15,-2-3-22-15,0-1-99 16,2 8-106-16</inkml:trace>
  <inkml:trace contextRef="#ctx0" brushRef="#br0" timeOffset="57853.309">18924 11221 191 0,'-35'0'139'15,"-7"0"-13"-15,15 0-24 16,20 0-29-16,7 0 0 16,0 0-13-16,0 0-2 0,0 0-14 15,14 0-19-15,18 0-20 16,21 0 2-16,15 0-1 15,5 0-2-15,-13 0-5 16,-11 5-37-16,-14 4-84 16,-5-1-73-16</inkml:trace>
  <inkml:trace contextRef="#ctx0" brushRef="#br0" timeOffset="58222.3301">19162 11142 365 0,'27'-10'186'15,"4"3"-107"-15,0 4-22 16,-4 3-25 0,-6 0-17-16,-7 9-5 15,-7 6 0-15,-4 3 0 0,-3-2 0 16,0 1 10-16,0 0 3 15,-10-5 2-15,3 0 6 16,0-4-2-16,6-1-14 16,-1-3-8-16,2-1-6 15,0-2 2-15,0-1-2 16,0 3 2-16,-2 1-2 15,-7 9-1-15,-8 3 0 0,-4 2-2 16,1 3 1 0,0-5 1-16,7-4-1 15,6-6 0-15,3-3 1 16,4-3 0-16,0 0 2 0,0 0-3 15,0 0-28-15,0 0-65 16,0 0-125-16</inkml:trace>
  <inkml:trace contextRef="#ctx0" brushRef="#br0" timeOffset="65350.7379">13407 10665 61 0,'-20'0'108'16,"5"0"-28"-16,5 0 5 15,8 0 22-15,2 0-14 16,0 0-21-16,0 0-18 16,0-1-8-16,5-3-19 15,10-1-13-15,13 1-12 16,18 0 5-16,15 0-2 15,7 4-2-15,6 0-1 16,-6 0-1-16,-3 0-9 16,-7 0-73-16,-7 0-58 15,-12 0-221-15</inkml:trace>
  <inkml:trace contextRef="#ctx0" brushRef="#br0" timeOffset="65677.7566">13897 10548 227 0,'3'-1'107'15,"0"1"-19"-15,1 0-45 16,4 0-11-16,3 1 11 0,1 4 8 15,-3 1-15-15,-4 0-10 16,-5 1-11-16,0 1-8 16,0 5 3-16,-5-1 8 15,-4 2 3-15,-5-2 4 16,7-1-13-16,-4-2-7 15,1 0-2-15,0-1 0 16,0 0 0-16,-8 3 0 16,-2 2-10-16,-11 2-52 15,-4 2-10-15,7 2-13 16,14 1-148-16</inkml:trace>
  <inkml:trace contextRef="#ctx0" brushRef="#br0" timeOffset="70328.0226">16761 10500 36 0,'24'-14'78'16,"-3"4"-14"-16,-11 6 3 0,-8 2 0 15,-2 2 0-15,0 0-9 16,0 0 1-16,-1 0-25 16,-13 5-20-16,-7 15 20 15,-15 14 21-15,-19 13-2 16,-16 16-5-16,-21 15 0 15,-13 13-15-15,-6 13-10 0,-12 12-8 16,3 3-9-16,2 6 11 16,5-1-9-1,11-15-3-15,12-3-3 16,6-12 0-16,0-6 0 0,11-10 0 15,15-14-1-15,14-16 3 16,20-13-3-16,8-14-1 16,7-5 0-16,2-5 1 15,2-9 1-15,3-2 0 16,0 0 5-16,-1-5-1 15,1-11-27-15,2-6-37 16,0 1-25-16,12-2-49 0,8 2-63 16</inkml:trace>
  <inkml:trace contextRef="#ctx0" brushRef="#br0" timeOffset="70716.0447">15390 11737 265 0,'0'0'107'15,"-2"0"-38"-15,-7 16-12 16,-5 10 0-16,-3 7 7 16,-3 6-8-16,-1 4-10 0,3-2-6 15,2-5-8-15,1-3-4 16,6-10-9-16,4 0-1 15,3-9-5-15,2-7-5 16,0-3 2-16,3-3 1 16,14-1 1-16,14 0 7 15,17-5 14-15,11-13-19 16,9-6-10-16,-5 8-3 15,-11 6-4-15,-11 7-61 16,-7 3-129-16,0 0-249 16</inkml:trace>
  <inkml:trace contextRef="#ctx0" brushRef="#br0" timeOffset="71316.0791">15285 12509 520 0,'-6'0'143'15,"6"-10"-34"-15,0-26-45 16,14-17-26-16,9 14-23 15,9 2-9-15,-1 8-5 16,-1 17-1-16,-5 12-1 0,-2 7 1 16,-5 28-2-16,-8 10 0 15,-9 10 2-15,-1-1 0 16,-16-6 0-16,-12-11 0 15,-1-6 2-15,-3-14 3 16,6-8 0-16,7-9 1 16,3 0 9-16,9-18 5 15,1-10-12-15,2-2-7 16,4-4-3-16,0 4-41 15,0 11-108-15,10 8-288 16</inkml:trace>
  <inkml:trace contextRef="#ctx0" brushRef="#br0" timeOffset="74027.2341">13976 13682 216 0,'-14'0'96'15,"3"5"8"-15,1-1-7 0,3 0-19 16,-3 0-14-16,6-4-4 15,1 2-7-15,3-2-4 16,0 0-10 0,0 0-4-16,0 0-7 0,9-9-11 15,12-8-12-15,16-10-6 16,11 3 7-16,4 3-5 15,-5 7-1-15,-12 11 0 16,-9 3-1-16,-4 14-1 16,-12 17 1-16,-8 10 0 15,-4 12 0-15,-31 12 1 16,-15 4 1-16,-14 1 0 0,-6-1 0 15,4-3 4-15,12-7-4 16,21-16 2 0,16-11 12-16,11-11-9 15,4-13-4-15,0-4 0 0,14-4 4 16,14 0 3-16,17-4 7 15,11-12-2-15,6-5-14 16,-3 4 0-16,-8 9 0 16,-10 5-6-16,-3 3-90 15,0 2-148-15,5 7-339 16</inkml:trace>
  <inkml:trace contextRef="#ctx0" brushRef="#br0" timeOffset="74484.2603">14783 13646 352 0,'4'0'176'0,"-4"2"-103"15,-8 28-47 1,-17 13 24-16,-10 15 25 0,-8 4-20 15,-2 2-30-15,5-7-13 16,6-10-7-16,4-2-4 16,10-6 0-16,4-7-1 15,6-5-9-15,3-8-3 0,4-7-47 16,3-10-35-1,6-2-47-15,20-17-155 0</inkml:trace>
  <inkml:trace contextRef="#ctx0" brushRef="#br0" timeOffset="74820.2795">14811 13634 359 0,'0'0'142'16,"0"7"-63"-16,0 18 11 15,0 10-27-15,6 11-16 16,1 10-9-16,3 7-12 15,1 5-9-15,2-2-9 0,1-2-5 16,0-8 0-16,-3-5-2 16,-1-5 2-16,-4-8-3 15,-3-11 1 1,-3-7 1-16,0-4-2 0,-13-6-1 15,-11-5 6-15,-10-4 9 16,-7-1 3-16,-7 0 12 16,-3-6-10-16,1-8-5 15,5-3-6-15,10 0-4 16,10 0-2-16,7 2 2 15,10 5-10-15,6 2-32 16,2 7-54-16,9 1-127 0,19-4-386 16</inkml:trace>
  <inkml:trace contextRef="#ctx0" brushRef="#br0" timeOffset="75368.3108">15248 14162 449 0,'-22'-15'147'16,"11"-10"-31"-16,1-7-21 15,5-8-28-15,5 5-31 16,0 0-16-16,20 1-9 16,1 7-10-16,5 8 0 15,3 11-1-15,1 8-1 16,0 8 1-16,-5 21-1 15,-11 14 0-15,-7 3 0 0,-7 0-1 16,-5-3 1-16,-10-8-1 16,-4-9 3-16,-1-2 0 15,1-9 0 1,-2-8-1-16,6-4 1 0,1-3-2 15,0 0-12-15,-1-17-28 16,1-4-25-16,3-7-51 16,6-10-103-16</inkml:trace>
  <inkml:trace contextRef="#ctx0" brushRef="#br0" timeOffset="75588.3234">15525 13437 619 0,'-7'0'104'0,"-2"20"-55"0,0 22-7 16,9 19 7-16,0 13-16 16,9 8-7-16,9 3-13 15,3-6-8-15,-6-4-2 16,-2-12-4-16,-3-5 2 15,-4-7-1-15,0-8-59 16,-1-2-74-16,2-11-148 16</inkml:trace>
  <inkml:trace contextRef="#ctx0" brushRef="#br0" timeOffset="75869.3395">15863 13931 380 0,'0'0'188'0,"0"0"-74"15,17 0-12-15,12-2-53 16,10-1-24-16,2 2-18 16,4-1-5-16,-1 2-2 15,-1 0-35-15,-4 0-144 16,-5 13-283-16</inkml:trace>
  <inkml:trace contextRef="#ctx0" brushRef="#br0" timeOffset="76039.3492">15918 14112 627 0,'0'0'161'0,"12"0"-67"16,13 1-72-16,12 1-9 15,5 1-9-15,2 1-4 16,1 3-19-16,-3 3-164 0,6-2-252 15</inkml:trace>
  <inkml:trace contextRef="#ctx0" brushRef="#br0" timeOffset="76751.3899">16491 14170 480 0,'-15'-18'121'0,"7"-14"-18"16,8-15-17-16,15-31-32 15,14 12-29-15,10-1-5 16,5 10-16-16,2 19-5 16,1 18-2-16,-6 19 5 0,-7 2-2 15,-13 28-2 1,-8 11-1-16,-11 12 1 0,-2 5 0 15,-18 0 0-15,-12-1 0 16,-11-5 6-16,-1-10-2 16,0-9-1-16,0-9 1 15,5-8 0-15,4-4-3 16,5-11-16-16,8 0-27 15,9-16-39-15,11-13-24 16,0-12-198-16</inkml:trace>
  <inkml:trace contextRef="#ctx0" brushRef="#br0" timeOffset="76932.4003">16761 13813 218 0,'12'38'242'16,"-4"8"-77"-16,-2 3-58 15,1 3-41-15,-1 0-28 16,0-2-15-16,-1-1-15 15,0-6-5-15,-3 1 0 16,3-5-26-16,0-5-85 16,6-6-227-16</inkml:trace>
  <inkml:trace contextRef="#ctx0" brushRef="#br0" timeOffset="77324.4227">17449 13622 308 0,'0'-15'136'0,"0"8"-28"15,-7 7-39 1,-13 9-47-16,-9 25-3 0,-2 19 25 16,-3 7 1-16,6 6-19 15,6-3-9-15,1-5-7 16,5-10-7-16,0-4-1 15,3-10 1-15,-2-10-2 16,4-8-10-16,4-8-53 16,3-6-41-16,4-2-97 15</inkml:trace>
  <inkml:trace contextRef="#ctx0" brushRef="#br0" timeOffset="77659.4419">17446 13629 444 0,'0'5'112'15,"0"11"-17"-15,1 15-30 16,15 12-17-16,13 9-7 16,5 11-10-16,-5 7-14 15,-2 1-11-15,-9-1-4 16,-3-5-1-16,-6-10-1 15,-3-8 1-15,-2-13 0 16,-4-13-1-16,0-9 1 16,0-6 1-16,-6-5 12 15,-22 0 26-15,-12 1 4 16,-17 1-18-16,-15 4-3 0,5-4-14 15,9-1-9-15,22 0 0 16,17-2 0-16,13 0 0 16,6 0 0-16,0 0 0 15,0-12-12-15,3-7-85 16,7-6-176-16</inkml:trace>
  <inkml:trace contextRef="#ctx0" brushRef="#br0" timeOffset="78208.4733">17968 13551 335 0,'11'-19'155'0,"-4"9"-37"15,-7 10-5-15,0 0-46 16,-10 27-61-16,-13 27 3 16,-13 27 30-16,2 19 7 15,4 3-14-15,10-6-16 16,14-8-6-16,6-10-5 15,16-17 2-15,14-13-4 16,5-15-1-16,4-15-1 16,-4-13 4-16,-5-6-3 15,-5-8-3-15,-3-20-48 0,-4-10-76 16,-5-10-117-16</inkml:trace>
  <inkml:trace contextRef="#ctx0" brushRef="#br0" timeOffset="78381.4832">17720 13894 423 0,'35'0'185'16,"17"-4"-67"-16,14-6-60 15,5-4-37-15,1 8-13 16,-8 0-8-16,-17 6-104 0,-8 0-323 15</inkml:trace>
  <inkml:trace contextRef="#ctx0" brushRef="#br0" timeOffset="78732.5033">18340 13404 337 0,'35'-20'147'16,"-7"8"-63"-16,-3 1-25 16,-6 11-8-16,-7 0-17 0,-3 6-13 15,-5 18-10-15,-4 8 1 16,0 4 12-1,0 4 12-15,-2-7-11 0,-5 1 8 16,-2-10 2-16,5-5-7 16,1-2-7-16,3-12-7 15,0-2-4-15,0-1-2 16,23-2 2-16,16 0 8 15,16 0-13-15,6-7-5 16,-1 0 0-16,-7 6 0 16,-8 1-16-16,-9 8-135 0,4 16-184 15</inkml:trace>
  <inkml:trace contextRef="#ctx0" brushRef="#br0" timeOffset="81235.6464">15197 14134 136 0,'-3'-9'74'15,"-1"1"6"-15,3-1-6 16,-1 1-9-16,0 1-27 15,-1 3 4-15,3-2-2 16,0 2-9-16,0-2-3 16,0-1-6-16,0-2-3 15,0-5 0-15,5-4-6 16,6-6-3-16,1 0-3 15,0-1-1-15,4-1-2 0,-3 6 1 16,4 1-2-16,0 3 0 16,-2 5 0-1,0 2-1-15,3 2 0 16,-3 2-2-16,1 3 3 0,1-1-3 15,-4 3 2-15,2 0-1 16,-6 0 0-16,3 0-2 16,-3 0 3-16,-1 0-5 15,3 0 0-15,0 3 3 16,-1 5 0-16,0 1 2 15,1-1-2-15,-4 1-1 16,1 0 0-16,0-1 0 0,-1 1 2 16,1-4-1-16,-3-1 0 15,0 1 5-15,0-2 4 16,0 2-4-16,-3 2-2 15,0 4-2-15,-2 3-1 16,0 1 3-16,0 2 2 16,0 0-1-16,0-2 1 15,0 2-1-15,0-2-2 16,0 2 3-16,-4-2 3 15,1 2-2-15,-4-4 0 16,-1 1 0-16,-1 0 3 16,-4 1 2-16,-2-2-2 15,-2 0-1-15,2 1-1 0,2-4-3 16,1 4-1-16,0-3-3 15,0 0 2 1,-1-3 1-16,-2 1 1 16,0-1 1-16,-2 1 0 0,-3-2 1 15,-2 1-2-15,-1-1-2 16,0 0-1-16,3 0 3 15,4-1-1-15,1-2 0 16,5-3 3-16,0-1 3 16,2 0 6-16,0 0 8 15,-1-3-5-15,-3-12-1 16,1-2-9-16,-2 0-4 0,3 0-4 15,2-2 3 1,2 2-3-16,2-2 1 16,2-1-1-16,2 0-1 15,0-5 0-15,0-4 1 0,0-3-2 16,2 0 4-16,8-1-2 15,0 9-1-15,4-1 0 16,2 3 0-16,0-2 1 16,3 3 0-16,-3 4 0 15,-2 0 1-15,1 8-4 16,-1 3 3-16,9 0 0 15,4 1 0-15,7 2 3 16,0-3-3-16,0 3 0 16,-5 2 0-16,0 1 0 15,-8 0 0-15,0 0 0 16,-6 10-1-16,-2 2-1 15,-6 2 1-15,3 1 0 0,-3 2 0 16,-2 0-1-16,0-3 3 16,-2 1-1-16,0-1-1 15,-2 1 1-15,-1 2-2 16,0-3 4-16,0 3-2 15,0 2-2-15,0 0 4 16,-8 1-4-16,-5-1 4 16,0-1-2-16,-2-1 0 15,1-3 1-15,-2-2 0 16,-2-1 0-16,0-1 0 15,-2 0 0-15,-1-1-1 16,-3 2 2-16,-1-4-4 0,-1 3-20 16,2-3-39-16,6-2-104 15,11-5-243-15</inkml:trace>
  <inkml:trace contextRef="#ctx0" brushRef="#br0" timeOffset="83290.764">13944 15363 311 0,'10'-16'173'0,"-6"7"-78"16,-4 9-32-16,-1 0-32 15,-15 12-1-15,-5 16 11 16,-3 11-1-16,-3 14-11 15,-1 7-17-15,-3 4-3 16,4-6-5-16,1-1-3 16,3-5 0-16,0-9 1 15,2-2-17-15,2-11-55 0,5-9-36 16,6-9-91-1,8-9-196-15</inkml:trace>
  <inkml:trace contextRef="#ctx0" brushRef="#br0" timeOffset="83645.7843">13941 15309 430 0,'0'-5'135'0,"0"5"-73"16,0 0-46-16,0 7-17 15,6 20 13-15,7 17 27 16,3 11-6-16,5 12-4 15,4 4-10-15,1 1-1 16,-3 0-11-16,-1-4-2 16,-3-7-3-16,-5-9 0 15,-3-9 0-15,-4-11-1 16,-3-5 0-16,-4-12-1 0,0-8 2 15,0-2 18-15,-5-5 49 16,-18 0-24-16,-13-4-20 16,-17-5-7-16,-13-1-6 15,-7 2-9-15,2-1-2 16,5 3 1-16,23 1-2 15,18 1 1-15,16-1-3 16,9-1-33-16,0 4-43 16,6-3-104-16,19-2-146 15</inkml:trace>
  <inkml:trace contextRef="#ctx0" brushRef="#br0" timeOffset="83955.802">14505 15333 565 0,'-1'-21'103'16,"-7"12"4"-16,6 9-65 15,1 5-46-15,-6 34 10 16,0 21 12-16,-3 16 5 16,-2 7-10-16,3-2-4 0,4-6-5 15,3-7 1-15,2-7-5 16,0-12 2-1,7-8 0-15,6-12-4 16,0-10-16-16,4-8-57 0,2-11-23 16,3 0-51-16,1-7-80 15</inkml:trace>
  <inkml:trace contextRef="#ctx0" brushRef="#br0" timeOffset="84157.8136">14298 15629 446 0,'0'-4'132'0,"22"-1"-54"15,16 0-27-15,22-2-36 16,8-1-9-16,3 3-5 15,-8 4-59-15,-15 1-263 16</inkml:trace>
  <inkml:trace contextRef="#ctx0" brushRef="#br0" timeOffset="84446.8301">14934 15504 435 0,'-10'-4'124'16,"8"4"-35"-16,0 0-21 15,2 0-17-15,0 0-24 16,4 0-20-16,17 0-6 16,12 0 20-16,15-1-18 15,5 1-32-15,-1 0-107 16,-3 3-170-16</inkml:trace>
  <inkml:trace contextRef="#ctx0" brushRef="#br0" timeOffset="84619.84">14955 15804 534 0,'3'0'182'16,"25"-4"-97"-16,12-12-41 15,9 2-31-15,2 0-10 16,3 5-6-16,-7 9-102 15,-9 0-267-15</inkml:trace>
  <inkml:trace contextRef="#ctx0" brushRef="#br0" timeOffset="86385.941">15712 16702 99 0,'0'2'66'0,"0"-1"40"0,0 0-22 16,0-1-4-16,0 0-15 15,0 0-9-15,0 0-12 16,0 0-2-16,0 0 2 16,0 0 3-16,0 0-11 15,0 0-23-15,3 2-10 16,2 9 0-16,5 4 6 15,2 11-1-15,3 8 0 16,-2-1-3-16,-1 4 0 0,3-1 0 16,-1-3-1-16,2-4-1 15,-2-4-1-15,0-4-1 16,-6-7 0-1,0 0 1-15,-4-10-1 0,1 1 1 16,-1-2-2-16,3 1 1 16,-1 0-2-16,0-1 4 15,5 0-2-15,-4-3-1 16,-2 3 1-16,0-3-1 15,0 0 6-15,0-3 1 16,4-11-3-16,-2-9 3 16,2-6 2-16,1-11 1 0,-2-6-6 15,-1-5-2-15,1 4-1 16,-1 1 0-1,-1 4-2-15,-1 0 4 16,-5 1-1-16,0-7-2 0,0-8 3 16,-7-4-2-16,-4-2 1 15,3-14 0-15,1 0-4 16,7-3 0-16,0 1 1 15,0 9-1-15,0 3 1 16,0 9-2-16,0 2 1 16,0 6 0-16,-2 6 1 15,-1 0 1-15,2 2 0 16,0-5 0-16,1 0 1 15,0-7-1-15,0-2 0 16,2-4-4-16,6 6-1 16,-1 7 2-16,0 11 2 15,-3 10 0-15,-1 7 1 0,-3 5 1 16,2 2 0-16,-2 0-1 15,0 0-2-15,0 0 1 16,2-4-5-16,3-3-1 16,-2-3-8-16,5-4 3 15,1-3 1-15,3 7 2 16,1-1 2-16,0 1 7 15,-2 0-1-15,-2-1 1 16,1-1 0-16,0-2 0 16,-2-2-2-16,4 4 2 15,-3 3-3-15,3 3-1 16,0 1 1-16,4 3-1 0,2 1 4 15,-2 0-2-15,2 3 1 16,-5 4-1-16,1 1-6 16,0 0 5-16,2 4 2 15,-2-2 0-15,6 1 0 16,-3-1 2-16,4 2-2 15,3 0 1-15,5 0 0 16,1 0-1-16,2 0 0 16,2 0 1-16,1 2 0 15,-1 5-1-15,-2 0 2 16,-5 2-3-16,3 0 2 0,-4-1 0 15,5 1 1 1,2-4 0-16,1-2 0 0,4 1 0 16,0-2-1-16,-7 1 1 15,-2 2-2-15,-3-1 0 16,-2-1 1-1,1 2 0-15,2-2 2 0,-1 0-4 16,5 0 4-16,3-3-2 16,8 3 0-16,4-3 1 15,2 0 1-15,-2 0-2 16,1 0 0-16,-3 0 0 15,-3 0 1-15,5 0-3 16,-1-3 3-16,3 1-2 16,8 1 2-16,-1-1-2 0,4 0 2 15,8-1-1-15,4-1-1 16,8-1 1-1,0 1 0-15,-2-3 0 0,-5 3 0 16,-6 0 0-16,-11-1 0 16,-6 2-1-16,-2 0 2 15,-5 0-1-15,-2 0-1 16,-8-2 1-16,-2-1 0 15,-5 0 1-15,-2 1 0 16,-6 1-7-16,-4 2-19 16,-2 1-29-16,-9 1-5 15,-2 0-42-15,0 0-202 16</inkml:trace>
  <inkml:trace contextRef="#ctx0" brushRef="#br0" timeOffset="87599.0104">16572 15492 165 0,'-10'0'111'15,"-1"-1"-24"-15,-1 1 4 16,5 0-31-16,2 0-5 15,2-1-15-15,3 1-6 16,0-2 6-16,0 1-5 16,0 0-4-16,0-1-9 15,3 0-12-15,2-4 5 0,2 0-9 16,5-3-6-16,2 1-1 15,8-2 3-15,3 1 1 16,0 0-2-16,8 0 0 16,-5 0-1-16,-1-1 1 15,-1 1-2-15,-9 7 2 16,-7 2-3-16,-3 0-1 15,-1 0 0-15,-4 9 1 16,2 11 3-16,-1 3 1 16,0 4 1-16,-3 0-3 15,0-1 2-15,0-1-1 0,0 0 2 16,-1 2 2-1,-14 1 4-15,-4 4 2 0,-10 0 1 16,-4 0-2-16,-1-3-1 16,-2-1-4-16,8-4-1 15,7-2-5-15,4-4 3 16,5-2 1-16,5-5-3 15,5-3 4-15,2-4-2 16,0-4 4-16,0 0 2 16,0 0 0-16,16 0-5 15,15 0 8-15,13-8-4 16,11-5-6-16,-2 3-1 15,-5-2-17-15,-1 5-108 16,2 2-94-16</inkml:trace>
  <inkml:trace contextRef="#ctx0" brushRef="#br0" timeOffset="87916.0285">17358 15312 302 0,'-6'-3'172'0,"5"3"-70"0,-2 0-49 16,-4 7-31-1,-4 21 31-15,-7 11 4 0,-3 7-21 16,-4 7-18 0,0-6-8-16,2-1-9 0,1-6 1 15,3-3 0-15,0-5 0 16,5-7-3-16,-1-5-30 15,6-8-46-15,5-3-21 16,4-8-89-16,1-1-102 16</inkml:trace>
  <inkml:trace contextRef="#ctx0" brushRef="#br0" timeOffset="88260.0482">17341 15336 262 0,'0'-2'201'15,"0"2"-136"-15,0 4-21 16,0 16 24-16,3 9-25 15,7 8-11-15,3 9-6 16,3 7-7-16,4 3-7 16,-4-1-6-16,2 1-1 15,-3-9-4-15,0-8 3 16,-5-4-4-16,0-7 2 15,-2-8-2-15,-4-5 2 16,-4-7-4-16,0-5 8 16,0-3 10-16,-4 0 26 15,-17 0-23-15,-12 0-1 0,-9-8-1 16,-6-2-5-1,-7-3-8-15,7 2-1 0,7 1-3 16,9-1 2-16,14 2-13 16,13 4-35-16,5 3-60 15,0 2-80-15,9 0-193 16</inkml:trace>
  <inkml:trace contextRef="#ctx0" brushRef="#br0" timeOffset="88590.0671">17664 15737 496 0,'0'-25'114'16,"0"-8"-31"-16,9-6-20 15,12-3-39-15,7 6-15 16,2 8-6-16,7 14-2 16,-7 12-2-16,-5 2 3 15,-7 18 0-15,-7 14 0 16,-8 4-1-16,-3 5 4 15,-4-2-1-15,-14-4 1 16,-3-6 0-16,-2-7-2 16,2-5-1-16,1-4 1 0,3-7-1 15,3-5-22-15,-1-1-68 16,2 0-34-1,2-11-198-15</inkml:trace>
  <inkml:trace contextRef="#ctx0" brushRef="#br0" timeOffset="88802.0792">17902 15172 429 0,'2'0'168'0,"0"0"-94"15,-2 0-42-15,0 19-13 0,0 16 35 16,0 18-1-1,0 15-24-15,0 4-16 16,-2 3-8-16,2 1-2 16,0-5-1-16,13-4-4 0,4-13-98 15,4-8-178-15</inkml:trace>
  <inkml:trace contextRef="#ctx0" brushRef="#br0" timeOffset="89258.1053">16684 16274 251 0,'-21'3'121'0,"6"1"8"15,7-4-28-15,8 2-37 0,0-2-4 16,8 0-24 0,33 0 18-16,28-3 7 0,32-11-24 15,22-4-18-15,16 1-8 16,15 1-2-16,8-1-3 15,10-2-4 1,-7 2-1-16,-18 3-11 0,-25 2-53 16,-28 2-102-16,-23 0-276 15</inkml:trace>
  <inkml:trace contextRef="#ctx0" brushRef="#br0" timeOffset="89858.1396">17139 16999 354 0,'-14'0'161'15,"5"-3"-58"-15,8-23-7 16,1-3-35-16,1-12-19 15,13-5-13-15,8-7-9 16,9-3-11-16,8 3-5 16,-3 15-1-16,-5 13-4 15,-7 15 0-15,-9 10-1 16,-7 11 0-16,0 22 1 0,-8 15 0 15,-2 9 5-15,-19 1-1 16,-8-5 0-16,-4-5-1 16,4-13-1-16,1-10-2 15,11-10-2-15,4-13-10 16,2-2-2-16,2-5-15 15,4-18-43-15,0-9-40 16,5-11-196-16</inkml:trace>
  <inkml:trace contextRef="#ctx0" brushRef="#br0" timeOffset="90025.1492">17339 16617 257 0,'5'0'198'0,"2"0"-94"16,-4 19 15-16,7 8 1 16,2 12-37-16,5 11-33 15,4 4-22-15,6-1-17 16,-3 5-8-16,3-5 1 15,-9-4-4-15,-1-1-65 16,-3 2-177-16,-3-3-95 16</inkml:trace>
  <inkml:trace contextRef="#ctx0" brushRef="#br0" timeOffset="97719.5893">18977 15519 223 0,'-19'17'126'0,"12"-3"-11"15,7-7-33-15,0-7-38 16,10 0-12-16,17 0 9 16,18-2-23-16,18-8-3 0,13 2-4 15,-4 4-7-15,-6 4-2 16,-12 0-19-16,-11 0-106 15</inkml:trace>
  <inkml:trace contextRef="#ctx0" brushRef="#br0" timeOffset="97931.6014">18980 15761 612 0,'0'0'98'0,"0"0"-38"15,20 0-32 1,23 0-11-16,20-3-13 0,20 1-2 16,-2-1-14-16,-8 3-137 15,-19 0-128-15</inkml:trace>
  <inkml:trace contextRef="#ctx0" brushRef="#br0" timeOffset="99231.6757">19605 16956 381 0,'-9'-15'109'0,"2"7"-7"16,6 4-36-16,-2 4-29 15,3 0-25-15,0 0-15 16,2 4-7-16,10 14 16 0,6 9 4 15,6 2 2 1,3-3-4-16,4 0-3 16,-3-8-2-16,-3-1-2 15,-2-12 5-15,-5-5 4 0,2 0 2 16,-6-20 6-16,2-9-2 15,-3-10-6-15,-7-11-5 16,-4-19 0-16,-2-14-3 16,0-20 0-16,-3-13-2 15,-4-9 1-15,6-1-1 16,1 10-3-16,-3 17-2 15,0 19 1-15,-4 5 3 16,2 9-1-16,-3 1 2 16,1-3-1-16,4 3 1 15,2-3 0-15,1-4 0 16,0-6-31-16,1-2 17 0,6 0 15 15,1 3-2-15,-2 14 3 16,-1 12-2-16,-1 9 1 16,-1 13-1-16,3 6 1 15,0 6-2-15,0 0-1 16,3 0 0-16,-1 8 1 15,5-8 0-15,-4-1 1 16,5 1-2-16,1-1-1 16,0 4 1-16,0 0-2 15,-2 5 3-15,-3 0 0 16,-1 1 3-16,-5-1-1 15,1-4 1-15,-2-5-2 16,0-5 1-16,0 0-1 0,1-7 0 16,1 6 0-16,2 5-3 15,-2 2 3-15,4 6-2 16,0 2-2-16,5 3-1 15,4 0-1-15,5 1 4 16,7-3 2-16,6 0 0 16,-1 0 0-16,5-3 1 15,2 1-1-15,2-1 0 16,1 0 1-16,1 0-1 15,0 2 0-15,-3 5-2 16,4 3 0-16,2 1 2 16,0 0-1-16,4 0 2 0,-3 0-1 15,1 0 0-15,9 0 1 16,6 0-1-16,9 0 0 15,9 2 2 1,1 1-2-16,0-3 0 0,-2 0 1 16,-8 0 0-1,-5 0-2-15,0 0 2 0,-3 0-1 16,2 0 1-16,4 0-1 15,3 0 0-15,3-4 1 16,11-2-1-16,6 1 0 16,13 0 0-16,4 0 0 15,3 2 0-15,-1 2 0 16,-10-2 0-16,-8 1-1 0,-17-1 1 15,-12-2 1 1,-20 1-15-16,-21 1-86 16,-27 2-98-16</inkml:trace>
  <inkml:trace contextRef="#ctx0" brushRef="#br0" timeOffset="99858.7116">20476 15279 353 0,'7'-4'116'15,"10"-6"-12"-15,4 2-36 16,7-2-22-16,3 1-12 15,-2 5-10-15,-1 4-8 16,-6 0-5-16,-4 6-7 16,-11 11-3-16,-6 5-4 15,-1 11 11-15,-18 6 5 16,-17 7 3-16,-12 3 0 15,0 7-6-15,7-7 1 16,13-6-6-16,15-14-3 16,12-5 8-16,0-8 3 0,0-4 7 15,9-7-1-15,6-1-1 16,13-2-2-16,9-2-10 15,11 0-5 1,6 0-7-16,2 0-63 0,3-6-80 16,-1-1-357-16</inkml:trace>
  <inkml:trace contextRef="#ctx0" brushRef="#br0" timeOffset="100211.7318">21343 15390 410 0,'-1'0'151'0,"-3"0"-69"16,-4 0-48-16,-8 11-22 15,-8 8 21-15,-6 5-1 16,-3 7-16-16,-1 1-8 16,-2-1-5-16,2 0 0 15,6-5-2-15,2-3-3 16,6-7-47-16,8 0-79 15,5-7-168-15</inkml:trace>
  <inkml:trace contextRef="#ctx0" brushRef="#br0" timeOffset="100385.7418">21089 15393 429 0,'0'0'88'16,"2"2"-11"-16,16 12 20 15,13 7-31-15,9 4-34 16,2 3-22-16,-4-2-9 15,-5-1 0-15,-6 0-61 16,0 0-191-16</inkml:trace>
  <inkml:trace contextRef="#ctx0" brushRef="#br0" timeOffset="101385.799">21896 15300 25 0,'-16'-34'228'15,"4"4"-146"-15,-2 2 19 16,0 2-14-16,6 6-35 15,2 4-10-15,-1 7 7 16,5 5-2-16,0 3-7 0,1-2 0 16,1 3-6-16,0 0-7 15,0 0-4-15,0 0-4 16,0 0-8-16,0 0-5 15,0 0-6-15,0 0-2 16,0 16-3-16,0 9 7 16,0 13 9-16,0 9 5 15,0 9-2-15,0 2-9 16,0-1 2-16,0 1-4 15,0-6-2-15,0-9 1 16,0-10-1-16,0-5 0 16,0-11 0-16,0-8 0 15,0-6-6-15,0-3-32 0,0 0-48 16,0-3-81-16,3-5-284 15</inkml:trace>
  <inkml:trace contextRef="#ctx0" brushRef="#br0" timeOffset="101559.8089">22022 15603 468 0,'0'0'188'0,"0"0"-75"15,0 0-68-15,0 0-37 16,0 0-14-16,0 0-2 0,0 0-24 15,0 8-81 1,0 4-149-16</inkml:trace>
  <inkml:trace contextRef="#ctx0" brushRef="#br0" timeOffset="102019.8352">22187 15226 458 0,'-7'-22'144'15,"7"1"-51"-15,5-4-19 16,13 1-48-16,5 2-16 16,1 7-6-16,4 9-3 15,-5 6 2-15,-3 4-2 16,-3 17-1-16,-6 4 3 15,-4 4-1-15,-5 3 1 0,-2-1 1 16,-4-1 0-16,-6 0-1 16,-5-4 2-16,5-7-3 15,0-3 0-15,4-7-2 16,5-3 2-16,1-2-5 15,0 1 0-15,5 3 2 16,5 1 0-16,4 5-1 16,6-1 8-16,5 3-4 15,1 3 0-15,-1 0-1 16,-5 2 1-16,-6-2 4 15,-7 2-1-15,-7 1-1 16,0 1 4-16,-16-2 7 0,-11-1 2 16,-6-3-3-16,-5-5-6 15,6-6-7-15,2-6 0 16,6 0-23-16,0 0-73 15,6 0-76-15,2-4-380 16</inkml:trace>
  <inkml:trace contextRef="#ctx0" brushRef="#br0" timeOffset="102569.8667">20502 16136 253 0,'-10'5'132'16,"5"-4"-9"-16,5 2-37 15,0-3-30-15,11 3-15 16,19 1 61-16,28-1-17 15,31-2-38-15,28-1-17 16,30 0-14-16,25 0-10 16,23-6-6-16,12 0 3 15,-8-2-3-15,-19-1 0 16,-21-2-11-16,-25 5-24 15,-29 0-33-15,-34 4-68 0,-38 2-96 16</inkml:trace>
  <inkml:trace contextRef="#ctx0" brushRef="#br0" timeOffset="104935.002">20839 16757 419 0,'-18'-7'110'15,"6"-7"-12"-15,12-3-39 16,0-3-49-16,12 6 5 0,13-1-13 15,7 1-2-15,3 6 2 16,-1 5-1-16,-8 3-1 16,-7 0 1-16,-10 16-3 15,-6 8 7-15,-3 13 12 16,-24 7 7-16,-14 10 13 15,-11-3-3-15,3-3-8 16,11-9-7-16,15-10 0 16,13-10-8-16,7-6 7 15,0-4 4-15,0-4-8 16,0 0-3-16,4-4-4 0,21-1-2 15,17 0 8 1,10-1-10-16,7-12-35 0,4 2-92 16,-7 8-91-16,-9 3-219 15</inkml:trace>
  <inkml:trace contextRef="#ctx0" brushRef="#br0" timeOffset="105128.013">21284 16990 497 0,'0'-7'230'0,"0"5"-95"15,0 2-55-15,0 0-35 16,0 0-29-16,0 0-14 0,0 0-7 16,0 2-5-16,0 11 4 15,0 2-4-15,0 2-63 16,2 0-67-1,2 0-100-15</inkml:trace>
  <inkml:trace contextRef="#ctx0" brushRef="#br0" timeOffset="105472.0327">21478 16641 508 0,'0'-14'146'0,"0"9"-53"15,1 0-28 1,12 1-25-16,5 2-24 15,2-2-7-15,0 2-4 16,-1 2 0-16,-5 0 0 0,-4 14-5 16,-1 11-5-1,-6 7 9-15,-3 11 1 0,-10 1 3 16,-11 1-1-16,-3-4-1 15,2-4-1-15,4-5-3 16,7-4 2-16,4-6 8 16,5 0 5-16,2-8-3 15,0-5-5-15,0-1-5 16,4-5 2-16,12-3 1 15,9 0 2-15,8 0-9 16,4-5-65-16,4-7-82 16,-2-2-348-16</inkml:trace>
  <inkml:trace contextRef="#ctx0" brushRef="#br0" timeOffset="105774.05">21962 16633 459 0,'-22'0'111'0,"-4"0"-25"15,-6 18-11-15,1 4-18 16,6 7-25-16,8 0-8 15,10 2-2-15,3-2-12 16,4 3-2-16,0 2-8 0,15 1 1 16,11 2 3-16,7-4 2 15,1 1-1-15,-2-6-1 16,-2-4-3-16,-10-7-1 15,-9-5-4-15,-6-5-17 16,-5-7-11-16,0 0-10 16,-5 0-30-16,-13-7-61 15,-6-5-142-15</inkml:trace>
  <inkml:trace contextRef="#ctx0" brushRef="#br0" timeOffset="106009.0634">21832 16706 443 0,'1'-4'208'0,"5"1"-52"15,10-6-68-15,7-5-55 16,9-1-15-16,12-5-11 15,1 3 0-15,0 6-6 16,-1 5 0-16,-6 4-5 16,-11 2-36-16,-8 6-73 15,-10 16-121-15</inkml:trace>
  <inkml:trace contextRef="#ctx0" brushRef="#br0" timeOffset="107075.1244">21998 17116 11 0,'-7'-2'190'0,"4"2"-53"0,3 0-8 15,0 0-41 1,0 0-33-16,0 0-19 0,-2 0-14 15,-1 0-12-15,3 0-3 16,0 0-3-16,-2 0-3 16,2 0-6-16,-3 0-3 15,-1 0-4-15,-1 0 23 16,-6 2 6-16,-4 2 13 15,-5 5 16-15,-5-1 2 16,0 1-10-16,2-3-7 16,3-1-9-16,5 0-11 15,6-4 0-15,4-1-4 16,3 0-3-16,2 0-1 15,0 0 1-15,0 0-10 0,0 0-74 16,0 0-115-16,0 0-319 16</inkml:trace>
  <inkml:trace contextRef="#ctx0" brushRef="#br0" timeOffset="108731.2191">14662 17902 151 0,'5'-14'47'16,"4"-1"5"-16,0-2-10 16,2-2-1-16,-7 9-2 15,1 3 8-15,-3 2 11 16,1 1-2-16,-3 1-6 15,0 3-6-15,0 0-30 0,0 0-21 16,-4 16 22-16,-13 18 5 16,-10 13 7-16,-8 8 13 15,0 4-27-15,-2-7-8 16,-1-5-4-16,5-4 3 15,5-8-2-15,8-7-1 16,4-9-13-16,11-8-52 16,5-6-42-16,0-5-61 15,9 0-31-15</inkml:trace>
  <inkml:trace contextRef="#ctx0" brushRef="#br0" timeOffset="109099.2401">14758 17740 261 0,'0'0'86'0,"0"18"-31"16,0 7 52-16,0 8-15 16,5 5-36-16,3 3-9 15,5 2-7-15,4 6-13 16,2 4-11-16,2 0-3 15,0-2-9-15,-4 0 0 16,-3-7-2-16,-5-6 2 16,-2-9-2-16,-3-7-1 15,-4-10 0-15,0-6 0 16,-2-6 5-16,-16 0 7 0,-10 0-6 15,-11 0 17-15,-6-1 3 16,-8-7-11 0,-4-1-8-16,2-1-4 15,3 2-3-15,10 1 1 0,13 1-2 16,11 0 0-16,12 1-8 15,3 3-59-15,3 2-72 16,0 0-69-16,6 0-256 16</inkml:trace>
  <inkml:trace contextRef="#ctx0" brushRef="#br0" timeOffset="109463.261">15342 17727 418 0,'0'0'107'16,"-9"0"-70"-16,-8 15 14 16,0 19 22-16,-3 12 0 15,4 9-19-15,4 6-12 16,1 9-12-16,2 1-11 15,5-3-13-15,3-2-3 16,1-9-1-16,0-13-1 0,5-10-1 16,4-13 0-16,0-9-5 15,3-10-54-15,6-2-31 16,6-5-67-16,11-16-136 15</inkml:trace>
  <inkml:trace contextRef="#ctx0" brushRef="#br0" timeOffset="109669.2727">15086 18018 143 0,'-10'0'379'15,"9"0"-258"-15,1 0-22 16,2 0-75-16,17-3-15 15,14-3 15-15,16-3-19 16,11-1-3-16,-1 3-24 16,3 6-164-16,-6 1-301 15</inkml:trace>
  <inkml:trace contextRef="#ctx0" brushRef="#br0" timeOffset="109923.2873">15760 18044 422 0,'-10'0'96'0,"7"0"3"15,3 0-36-15,5-1-42 16,15-1 11-16,13 1 7 16,10-6-30-16,5 0-6 15,-3 0-18-15,-2 6-103 16,-6 1-146-16</inkml:trace>
  <inkml:trace contextRef="#ctx0" brushRef="#br0" timeOffset="110101.2975">15851 18248 564 0,'-3'0'150'0,"3"0"-6"16,4 0-97-16,13 0-40 15,14 0 13-15,10-7-15 16,7-3-3-16,-4 3-5 15,-2 2-63-15,-7 5-172 0</inkml:trace>
  <inkml:trace contextRef="#ctx0" brushRef="#br0" timeOffset="117157.7011">16855 18373 82 0,'-6'4'74'16,"0"0"-7"-16,2-2 16 15,4 0-12-15,0-2 15 16,0 0-8-16,0 0-5 15,0 0-23-15,0 0-8 0,0-5-7 16,0 2-13-16,0 3-10 16,0 0-9-1,0 0-6-15,0 0-12 16,-5 3 5-16,-4 9 17 0,1 1-4 15,1-3 0-15,3-4 0 16,3-3 3-16,1-3 9 16,0 0 14-16,0 0 1 15,0 0-3-15,0 0-4 16,-2-5-15-16,2-5-9 15,0-4-3-15,0 5-2 0,0 3 2 16,0 0-37 0,0 1-43-16,11 2-93 15,9 1-260-15</inkml:trace>
  <inkml:trace contextRef="#ctx0" brushRef="#br0" timeOffset="118335.7684">16625 17755 250 0,'0'-27'62'0,"-6"3"36"15,0 6-17-15,5 4-10 16,-2 7-14-16,1 2-10 15,1 0-4-15,-1 5-14 16,2 0-7-16,0 0 5 0,0 0-6 16,-1 0-10-1,1 0-13-15,-2 21-1 0,-4 21 20 16,-2 16 18-16,-4 20 4 15,-1 1-10-15,2-1-3 16,2-8-10-16,4-11-2 16,0-4-4-16,2-12-5 15,1-10-1-15,2-6-2 16,-3-12-1-16,3-5-1 15,0-5 0-15,-3-3 1 16,3-2 0-16,0 0-2 16,0 0-20-16,0-3-31 15,0-10-80-15,20-2-52 0</inkml:trace>
  <inkml:trace contextRef="#ctx0" brushRef="#br0" timeOffset="119052.8095">17220 18282 92 0,'-10'0'258'0,"2"-3"-135"0,3-5-9 16,-1-3-33-16,-2-6-10 16,-2-4-13-16,-2-9-20 15,1-8-8-15,2-8-12 16,4-1-3-16,5-8-9 15,0-1-3-15,11 3 2 16,6 3-2-16,5 10-10 16,4 7 8-16,-4 17 0 15,3 14-4-15,-2 2 1 16,-2 31 1-16,0 16 2 15,-9 14 0-15,-4 10 1 16,-8 6 1-16,-2-8 1 0,-14-5 0 16,-4-12 2-1,3-12 0-15,-2-11 2 0,4-13 6 16,1-6 8-16,3-10-4 15,-5 0-8-15,-1 0-5 16,-1-17-4-16,0-5 1 16,0-9-3-16,4-6-27 15,8-3-38-15,6-1-100 16,8 7-181-16</inkml:trace>
  <inkml:trace contextRef="#ctx0" brushRef="#br0" timeOffset="119593.8404">17743 17830 268 0,'-20'0'126'15,"0"0"2"1,6 0-41-16,7-1-9 0,1-1 0 16,6-1-16-1,0-2-10-15,0 1-14 0,2-1-25 16,11-7-9-1,8 0 0-15,15-3-2 0,12 3 0 16,7 2 0-16,2 5-3 16,-5 2 1-16,-13 0 1 15,-11 3 1-15,-11 0 1 16,-9 0-3-16,-6 0 2 15,-2 14-2-15,0 15 3 16,-4 17 2-16,-16 6 4 0,-6 3 11 16,-2 2-4-1,3-5-4-15,5-8-5 16,7-7-7-16,4-1 0 15,6-6 0-15,0-4 0 0,2 1 0 16,0-2 0-16,1-2 0 16,-2-4 0-16,2-4 0 15,0-3 0-15,0-3-85 16,0 2-144-16</inkml:trace>
  <inkml:trace contextRef="#ctx0" brushRef="#br0" timeOffset="120294.8805">18323 18069 207 0,'-3'-11'138'0,"-3"5"-37"0,2 3-5 15,-3 3-53-15,-2 0-16 16,-3 0 2-16,1 0 0 16,1 0 2-16,0 5-12 15,5 3-6-15,-1-1 3 16,1 3-3-16,1-2-6 15,3 3-4-15,-1-3-2 0,2 5 1 16,0 4 0-16,2 3 2 16,12 3-2-1,7 0 8-15,6-1 4 16,5-1-1-16,5 2-5 0,-4 0-5 15,-9-6-1-15,-6 3 1 16,-11-3 0-16,-7 1 3 16,0-4 2-16,-3 0 9 15,-15 0 15-15,-5-4-5 16,-2-2-4-16,-3-4-12 15,4-4-4-15,6 0-4 16,2 0 2-16,3 0-4 0,5-8 0 16,1-3-18-1,2-2-65-15,5 3-105 16,0 2-247-16</inkml:trace>
  <inkml:trace contextRef="#ctx0" brushRef="#br0" timeOffset="120694.9034">18703 18363 310 0,'0'0'212'15,"0"0"-76"-15,0 0-47 16,0 0-30-16,0 0-11 15,-9 0-15-15,-2 0-12 16,-4 0 1-16,-2 0-2 16,0-1-5-16,-1-12-5 0,-2-4 1 15,2-7 0-15,1-7-5 16,4-7-2-16,6-2-5 15,7 4 0-15,0 4-5 16,0 8 5-16,16 6-5 16,0 4 1-16,5 5 1 15,1 7-2-15,-4 2 3 16,-2 0 1-16,-8 5 1 15,-6 7-5-15,-2 1 2 16,0 3 3-16,-9 5 2 16,-5-5 0-16,0 2 0 15,7-7-10-15,2-4-36 0,5-3-39 16,0 1-72-16,8-2-140 15</inkml:trace>
  <inkml:trace contextRef="#ctx0" brushRef="#br0" timeOffset="120962.9187">18970 18136 584 0,'-5'0'119'16,"3"0"-25"-16,-3 0-57 15,-6 2-20-15,-5 9 3 0,-9 8 14 16,-4 8-6-16,1 3-1 16,6 1-13-1,10-2-4-15,10-8-6 16,2-2 1-16,4-2-1 0,12-2 2 15,3-3-3-15,6-5 2 16,-1-2-15-16,2-1-79 16,1-4-155-16</inkml:trace>
  <inkml:trace contextRef="#ctx0" brushRef="#br0" timeOffset="121392.9433">19119 18381 510 0,'-6'-5'119'16,"5"-11"-5"-16,1-4-26 15,0-2-31-15,0-5-28 16,9-4-17-16,5 2-8 15,2 6-4-15,0 8-4 16,-1 7 6-16,-1 8-6 16,2 0 5-16,-3 10-3 0,-2 17-3 15,-7 3 6-15,-4 3 1 16,0-4 0-16,-16-3-1 15,-1-6 4-15,2-8-4 16,3-6 1-16,1-3 2 16,3-3-4-16,0 0-22 15,-1 0-48-15,2 0-51 16,3-7-51-16,4-4-371 15</inkml:trace>
  <inkml:trace contextRef="#ctx0" brushRef="#br0" timeOffset="121793.9662">19298 18228 348 0,'20'-14'148'15,"-8"7"-90"-15,-2 2-11 16,-6 5-31-16,-3 0-11 15,-1 6 0-15,0 8 14 16,0 2 7-16,0 0 9 16,0 0-4-16,0-2-1 15,0-1-8-15,1-7-5 16,2-1-2-16,-1-3 0 15,1-2 6-15,-3 0-2 0,2 0 3 16,1-2-8-16,6-7 2 16,4-9-11-1,3-7-2-15,3-4-1 16,-4 4-2-16,-5 8-2 0,-2 11-1 15,-6 6-3-15,2 0-3 16,2 6 6-16,0 11-1 16,2 8 3-16,-3 1 2 15,0 2 1-15,1-3-5 16,-1 0-70-16,0-4-104 15,1 0-154-15</inkml:trace>
  <inkml:trace contextRef="#ctx0" brushRef="#br0" timeOffset="122126.9853">19713 18337 496 0,'-2'-17'138'0,"2"0"-34"15,0-1-22-15,0-2-37 16,0 3-14-16,3 0-8 15,2 5-11-15,-1 4-6 16,1 3-6-16,1 3-2 16,3 2-2-16,4 0 4 15,2 0-1-15,3 11-1 16,-5 7-1-16,-4 3-1 15,-4 2 3-15,-5-2 1 16,0-6 1-16,-10 0 5 16,-4-6-1-16,-1-1 0 0,0-5 0 15,2-3-1-15,1 0-4 16,1 0-22-16,2-13-24 15,3-2-24-15,5-5-28 16,1-7-72-16,0-4-112 16</inkml:trace>
  <inkml:trace contextRef="#ctx0" brushRef="#br0" timeOffset="122301.9953">19817 18004 242 0,'3'0'175'16,"-3"0"-104"-16,0 11-14 15,0 17 6-15,0 8 5 16,0 4-31-16,0 5-17 0,0-7-8 15,0-2-9-15,0-6 0 16,0-4 2-16,3-10-35 16,3-3-102-1,1-5-160-15</inkml:trace>
  <inkml:trace contextRef="#ctx0" brushRef="#br0" timeOffset="122649.0151">20041 18054 448 0,'-1'-2'141'0,"-4"2"-86"0,0 0-45 16,-5 0-6-16,-1 10 1 16,-2 6-2-1,2 1 0-15,1 0-5 16,3 3 1-16,3-2 3 0,4 2-1 15,0 0-3-15,4-4 13 16,14 3 10-16,10 1 18 16,2-3-11-16,3 3-6 15,-9 0 1-15,-10-2-5 16,-9-1-11-16,-5 2-2 15,-7-1 14-15,-14-4 21 16,2-4-2-16,-3-3-15 16,5-6-12-16,-1-1-5 15,5 0-3-15,-1 0-4 16,-7 0-54-16,-1 0-172 15,-8 4-372-15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2T13:21:56.45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4270 14401 90 0,'-5'6'53'0,"0"-4"-7"15,5 1 22-15,0-3-28 16,0 1-12-16,0 1-5 15,0-2 10-15,0 2 5 16,0-2-5-16,0 0 0 16,0 0-4-16,7 0 2 0,5 0-5 15,3 0-7-15,2 0-5 16,0 0-7-16,3-4-5 15,1-2 1-15,3 0 0 16,0-1 0-16,-2-1 0 16,2 1 1-16,-3-1-3 15,-1 1-1-15,-1 2 1 16,0 0-1-16,-2 1 0 15,1 1 0-15,-3-1 1 16,-1 1-1-16,0 0 1 16,7-1 0-16,0-1-1 15,8-1 2-15,3 0 11 16,-1-2-10-16,-2 2-2 15,-4 3 0-15,1-2-2 0,-2 2 2 16,2-1-1-16,4 1 0 16,-3-2 0-16,2-1 1 15,2-2 0-15,5-2 0 16,2-2 2-16,1-2-2 15,-1-1-1-15,-1 1 1 16,-3 2-1-16,-4 3 0 16,1 0 0-16,0 0-1 15,0 2 1-15,-2-5 1 16,0 2-1-16,0 0 0 15,1-2 1-15,-3 0 0 16,1 1-1-16,-2 1 1 16,0-1-2-16,-1 2 1 0,-2-2 1 15,6 0-1-15,-1-1 0 16,2 1 0-16,6-1 0 15,-1-2 0 1,4 3 1-16,2-4-1 0,0 3 1 16,4-2-2-16,3-3 3 15,2 0-2-15,8-3 2 16,6-2-2-16,2-2 1 15,4 0-1-15,-2 5 0 16,0-3 0-16,-5-1 1 16,4 2 0-16,1-3-4 0,1 0 4 15,5-4-1-15,5 0 2 16,5-4 0-1,8-6-3-15,6 1 1 16,13-1-1-16,4 1 1 16,6-1-1-16,2-1 0 0,0-1 1 15,-2 1 0-15,-6-3-1 16,0 2 2-16,3 0-2 15,-3 0 2-15,-1 5-2 16,-3 0 0-16,-9 0 1 16,-10 4 1-16,-14 2-1 15,-10 2 0-15,-15 6 0 0,-17 0 0 16,-12 6 0-1,-13 7 2-15,-7 2 2 16,-4 5 1-16,0-1-3 16,-8 2-14-16,-10 0-58 0,-5 0-57 15,-1 0-79 1</inkml:trace>
  <inkml:trace contextRef="#ctx0" brushRef="#br0" timeOffset="1362.0779">4261 14452 96 0,'4'0'79'15,"-4"0"-23"-15,0 0-7 16,0 0-18-16,-2 0 0 0,-7 3 11 15,-4 5 1-15,-1-1-8 16,-2 2 2-16,0-2-12 16,1-1-3-16,-2-1 1 15,0 2 0-15,0-2-6 16,0 2 1-16,-3 2-4 15,2-2-9-15,0 2 2 16,1-2-4-16,2 3 3 16,4-4-5-16,-1 2 0 15,2 0-1-15,2 1 2 16,-4-4 0-16,2 2 4 15,-1-3-1-15,0 2 1 0,2-1 3 16,1-2-2-16,0 2 0 16,1-1-2-16,1-3 2 15,1 3-1-15,0-4 1 16,3 0 19-16,-1 0 7 15,1 0-29-15,-1 3-2 16,2-3-2-16,-2 0 1 16,0 1-1-16,2 1 0 15,-2-1-1-15,0 2 0 16,-2 1 1-16,0-1-1 15,2 0 2-15,1-2-1 16,2-1 0-16,0 0 1 16,0 0 1-16,0 0-2 15,0 0-16-15,0 0-20 0,0 0-28 16,0 3-47-1,3 4-120-15,9 1-73 16</inkml:trace>
  <inkml:trace contextRef="#ctx0" brushRef="#br0" timeOffset="3362.1923">3909 14597 185 0,'-7'3'68'0,"1"1"-1"16,-1-1-2-16,2 3-20 15,1 2-9-15,1 0-9 16,-1 2 6-16,1 1-5 0,1-3-5 15,1 1-6-15,-2 0-3 16,2 1-4-16,0 3-5 16,-2-1 4-16,1 2 3 15,0-2-1-15,-1-2-3 16,3 3-4-16,-2-2 2 15,1-3 3-15,1 1-2 16,0-4-5-16,0-3 1 16,0 3 0-16,0-5 0 15,0 0-1-15,0 0 0 16,1 0 3-16,6 4 0 15,1 4-2-15,1-2 1 16,3 1-1-16,0 2 1 0,2-2 1 16,3 1 3-1,3-2 4-15,-1 0 1 0,4-4-4 16,-2 1-3-1,-3 0-3-15,2-2 0 0,1-1 2 16,2 0-2-16,3 0-1 16,0 0 1-16,1 0-1 15,-1 0 1-15,-2-3 2 16,0-2-1-16,-1-2-1 15,-2 2 0-15,-1-2 0 16,3 2-4-16,3-1 4 16,-2-1-3-16,1 3 0 0,-3-1 1 15,0 1 0-15,1 4-1 16,0-3 2-1,1 3-1-15,0 0 1 16,-1 0-2-16,-1 0 2 0,0-2-1 16,0 1 0-1,1-2 0-15,-1 0 1 0,4-2-1 16,2 1 0-16,0-1 0 15,0 2-1-15,-5-1 0 16,-1 4 0-16,2 0-1 16,1 0 1-16,4 0 1 15,-1 0-1-15,0 0 2 16,3-1-1-16,4-3-1 15,-1 0 4-15,0 0-4 16,0-1 1-16,-4 4-1 16,0 1 0-16,-3 0-1 15,-1 0 1-15,3 0 0 0,0 0-1 16,1 0 1-16,-2 0 1 15,-1 0 0-15,-3 0 0 16,3-3 0-16,-2-3-1 16,-4 1 0-16,-1 2 0 15,-2 3 0-15,-1 0 0 16,-3 0 0-16,0 0-1 15,-1 0 1-15,-1 0 1 16,0-1-1-16,2-1 0 16,3-1 0-16,3 0 1 15,2 0-1-15,-1 1 0 16,-1 1-1-16,-1 1 2 0,-3 0-1 15,0 0 0-15,-1 0 0 16,4-3 1-16,3-2-1 16,2 2 1-16,-1-3-1 15,3 3 0-15,-1 3 0 16,-2 0 0-1,-1 0-1-15,-2 0 1 0,1 0-2 16,1 0 2-16,-1 0 2 16,-1 0-4-16,2 0 4 15,0 0-2-15,4 0-1 16,3 0 2-16,1 0-1 15,0 0 0-15,2 0 0 16,-3 0 1-16,-1 0-2 0,-1 0 1 16,0 0 0-16,1 0-1 15,1 0 2-15,-1 0-1 16,-1 0 0-1,3 0 0-15,3 3-1 0,-1-3 2 16,-2 0-1-16,5 0 1 16,-4 0-2-16,2 0 2 15,-1 0-1-15,-1 0 0 16,4 0 0-16,-1 0 0 15,-3 0 0-15,2 0-1 16,-1 0 1-16,0 0 1 16,3 2-1-16,1-2 0 0,1 0 0 15,-2 0 1 1,4 0-1-16,3 0 0 15,-3 0 0-15,-1 0 0 16,-1-2 0-16,0 2-1 0,1 0 1 16,-3 0 1-16,2 0-1 15,4-3 0-15,2-1 0 16,0 1 0-16,1-1 0 15,0 2 0-15,-2-2 0 16,0 1 0-16,-1 0 0 16,0 0-1-16,-1 0 1 15,2 3 0-15,-1 0-1 16,-3 0 2-16,-2 0-2 15,0 0 2-15,5 0-1 16,-2 0 0-16,2 0 0 16,3 0 0-16,-2 0 0 15,0 0 0-15,3 0 0 0,-1 0 0 16,5 0 0-16,-1 0 0 15,4-3 0-15,0 1 1 16,0 0-2-16,2 2 1 16,-2 0 0-16,0 0 1 15,-1 0-2-15,-3 0 2 16,-6 0-1-16,-1 2-2 15,-1-1 2-15,-2 0 0 16,-2-1 1-16,-3 0-1 16,-1 0 1-16,-2 0-2 15,-5 0 2-15,0 0-1 16,-4 0 0-16,-7-1 2 0,-8 0 4 15,-4-2-3-15,-2 3 0 16,0-2 0-16,0 1 2 16,0 0-3-16,0 1-32 15,-5 0-86-15,-2 0-64 16</inkml:trace>
  <inkml:trace contextRef="#ctx0" brushRef="#br0" timeOffset="9862.5641">6296 13261 77 0,'0'-24'46'16,"-5"-5"-4"-16,-3 0-17 15,2 0 16-15,0-3 10 16,-1 3-3-16,2 5 13 15,-1 5-5-15,4 6-1 0,0 6 10 16,2 5-17-16,0 2-6 16,0 0-16-1,0 0-5-15,0 0-9 0,0 0-6 16,4 15-12-16,7 16 5 15,3 12 27-15,4 11 15 16,-1 6 3-16,-2-1-18 16,-2-6-13-16,0-8-4 15,-1-3-5-15,0-9 0 16,-3-1-1-16,-2-1-1 15,-2-6 0-15,-2-6 0 16,1-2-26-16,-3-10-43 16,3 0-44-16,2-7-86 15</inkml:trace>
  <inkml:trace contextRef="#ctx0" brushRef="#br0" timeOffset="11264.6443">6231 13033 217 0,'-8'0'87'0,"7"0"3"15,-1 0-22 1,2 0-22-16,0 0-14 0,0 0-11 16,0 0 3-16,0 0-1 15,2 0-20-15,4 0 0 16,8-4 0-16,6-4 0 15,6-4 4-15,3-1 4 16,3-1 1-16,4 0-2 16,1 0-2-16,0-1-2 0,-1-2 2 15,-1 2-4-15,-1-3 3 16,-2-2-5-16,-5 3-1 15,1 3 1-15,-6 2-2 16,-1 4 1-16,-3-1-1 16,-2 1 0-16,1 2 1 15,-5 0-1-15,1 0 1 16,-3-2 0-16,0 3 0 15,0 0 3-15,-2-5-2 16,1 4 1-16,-5 0-2 16,3 3 1-16,-2-4-1 15,-3 0 2-15,1 4 1 16,0-3 0-16,-2 3-2 0,2-2-1 15,-3 4-1-15,1-1 1 16,2 2-1-16,-3-1 3 16,0 1 2-16,2 0 0 15,0 0-5-15,-1 0-1 16,1 0-5-1,0 0 0-15,0 0 2 0,-2 0 1 16,3 0 1-16,-3 0 2 16,0 0 2-16,0 0 1 15,0 0-1-15,0 0 0 16,0 0 0-16,0 0 0 15,0 0 0-15,0 0 0 0,0 0 0 16,0 0 0-16,0 0 0 16,0 0 0-1,0 0 1-15,0 0 1 16,0 0-1-16,0 0 2 15,0 0-3-15,0 0 0 0,0 0-1 16,0 0 0-16,3 0-1 16,3 12-11-16,2 12-3 15,5 18 19-15,-2 10 9 16,1 9 7-16,0 1 5 15,0-4-8-15,4-4-6 16,0-6-1-16,0-4-5 0,-1-5-1 16,-2-6 4-1,-2-8-4-15,-2-1-3 16,1-11-1-16,-4 0 0 15,-1-4 1-15,-5-5 2 0,0-2-10 16,0-2-48-16,0 0-68 16,0-2-35-16</inkml:trace>
  <inkml:trace contextRef="#ctx0" brushRef="#br0" timeOffset="12107.6925">6397 13514 121 0,'0'-1'101'16,"0"-1"-26"-16,0 2-5 15,0 0-21-15,0 0-17 16,0 0-4-16,-3 0 0 15,3 0-2 1,0 0-7-16,0 0-3 0,0 0-5 0,0 0-3 16,0 0-6-1,0 4-18-15,8 12 4 16,1 7 22-16,2 3 13 15,-4-6-3-15,-1-3-1 0,-2 0 1 16,0-5-6-16,-3-3 1 16,2 4-4-16,-2-4-4 15,0-2-2-15,-1-2-3 16,0-1 2-16,1 1-2 15,2-2-40-15,3-3-79 16,5 0-252-16</inkml:trace>
  <inkml:trace contextRef="#ctx0" brushRef="#br0" timeOffset="12698.7263">7041 13268 196 0,'0'-2'171'16,"-2"2"-49"-16,2 0-59 16,0 7-26-1,0 7 6-15,9 6-3 16,0 2 0-16,3 0-4 0,1 3-6 15,-2-2-1-15,-1-3-13 16,-1-2-7-16,-6-4-4 16,-1-1-2-16,-1-5 3 15,-1-1-25-15,1-1-67 16,0-5-93-16</inkml:trace>
  <inkml:trace contextRef="#ctx0" brushRef="#br0" timeOffset="16399.938">5499 14230 184 0,'0'-6'181'16,"-2"4"-61"-16,-11 2-53 16,-6 9-23-16,-8 20 0 15,7-2-12-15,7 2-8 16,1 0 1-16,6 1-4 15,6-2-11-15,0-5-2 16,0-2-2-16,7-2 0 0,4-6-2 16,1-2 2-16,2-4 0 15,4-3 0-15,-1-4-2 16,-2 0 0-16,-3 0-1 15,-6 0-2-15,-4-4 2 16,-2-4 2-16,0-3-1 16,0-1 0-16,-5 0-3 15,-6 1-1-15,-1 0-4 16,-3 2 3-16,4-1-3 15,2 4-18-15,2 0-21 16,4 2-43-16,3 1-111 16</inkml:trace>
  <inkml:trace contextRef="#ctx0" brushRef="#br0" timeOffset="16754.9583">5647 14427 312 0,'-2'0'208'0,"-1"0"-99"15,1 0-35-15,-1 3-29 0,-2 4 1 16,3-3-12-16,0 1-14 15,1-1-10-15,-1-2-7 16,-3 1-1-16,2 0 1 16,-1-2-4-16,3-1-44 15,1 0-56-15,0 0-65 16</inkml:trace>
  <inkml:trace contextRef="#ctx0" brushRef="#br0" timeOffset="17061.9759">5773 14231 457 0,'-10'0'135'16,"-2"3"-67"-16,-1 13-27 15,4-3-6-15,7 1-15 16,2 1-14-16,2 1-3 15,10 4 10-15,3 0-1 16,-2-1-5-16,2 3-3 16,0-6-2-16,-4-1 2 15,-4-3-4-15,-5-4 0 16,-2 1 0-16,0-3 0 15,0 2 1-15,-10-1 3 16,-5 3 11-16,-6-1-6 0,4-5-10 16,0-4-39-16,1 0-29 15,15-7-72-15,1-16-279 16</inkml:trace>
  <inkml:trace contextRef="#ctx0" brushRef="#br0" timeOffset="17259.9872">5722 14236 283 0,'0'0'247'0,"0"0"-131"15,14 0-52-15,1 0-29 0,1-5-23 16,3 3-9-16,-2 0-1 15,-1 2-18-15,0 0-116 16,0 0-416 0</inkml:trace>
  <inkml:trace contextRef="#ctx0" brushRef="#br0" timeOffset="17677.0111">5958 14197 18 0,'-7'-5'524'0,"5"-5"-386"16,1-4-25-16,1 2-61 16,0 3-27-16,0 1-12 15,0 3-10-15,0 3-3 16,3 2-2-16,3 0-4 15,4 0 0-15,0 4 4 16,1 10-3-16,-2 1 3 16,-4 2 2-16,-3-4 2 15,-1 0-2-15,-1-5-3 16,0-3 2-16,-5-1 4 15,-7-2 13-15,1-2-1 0,-1 0-5 16,1 0-3-16,3-2-2 16,2-12-23-16,6-2-84 15,0-4-237-15</inkml:trace>
  <inkml:trace contextRef="#ctx0" brushRef="#br0" timeOffset="21920.2538">6634 13287 6 0,'0'-3'50'0,"0"2"-4"16,0-4-2 0,0 2-8-16,0 0-7 15,0-1 9-15,0 0-6 16,0-2-5-16,0-1-11 0,0-3 7 15,2 1 8-15,1-1 18 16,-3 1-7-16,2 4 6 16,-2 2 3-16,0 1-15 15,0 2-13-15,0-2-6 16,2-1-7-16,-1 2-3 15,-1-2-3-15,2 3 0 16,-2 0 2-16,2-1 1 16,-1 1 4-16,-1 0 8 15,0 0-1-15,0 0 0 16,0 12 0-16,0 6 8 15,0 3-4-15,0 1-3 16,-3 0-5-16,3 5-5 0,-3-3 0 16,1-1-6-16,2 2 2 15,0-1 0-15,0-2-2 16,0 0 1-16,0-3 0 15,0 1-2-15,0 0 0 16,-2 0 0-16,2 0 0 16,0 0-1-16,0 1 0 15,0-2 0-15,0-2-1 16,2-2 1-16,1 3-2 15,-1-4 1-15,1 0 0 16,-1-2 1-16,-2 5-1 16,2-3 0-16,-2 1 0 15,1-1-1-15,2-2 2 0,-3 3-1 16,0-1-1-16,0 3 2 15,0 3-1-15,1 3-1 16,0-1 2-16,-1-1-1 16,0-3 7-16,0 2-1 15,0-6-6-15,0 3 1 16,0 1-1-16,0 5 2 15,0 6-1-15,-3-1 3 16,0 2 5-16,1-2-3 16,0-2-5-16,2 2 0 15,-1 4 1-15,-1-1-2 16,2 1 2-16,-2 0 1 15,1-3-3-15,-1-3 0 0,0 2 2 16,-1-5-2 0,3 1-1-16,0-2 2 15,-1 2-1-15,0 2 0 0,1 1 1 16,-1 3-1-16,-2 4 3 15,1-4 0-15,-3 1 1 16,3-3-3-16,-2-4 2 16,1 2-1-16,0-2 0 15,0-1 0-15,1-4-2 16,-1 1 1-16,2-3 0 15,0-2-1-15,1 2 0 16,-1 1 1-16,1 3-2 16,0 1 3-16,0-2-2 15,-2 1 1-15,1 1-1 16,0 2 1-16,-1 4-1 15,-2 1-1-15,1 4 1 0,-4-1 0 16,3 3 0-16,-1-2 0 16,0-2 0-1,2 2-1-15,-1 0 1 0,2 0-1 16,0-2 1-16,0 2-2 15,-2 3 2-15,3 3 0 16,-2 2 0-16,0 2 0 16,-1-2 0-16,-2 7 1 15,2-4-2-15,-2 2 2 16,-1-1-1-16,4-1 1 15,-1-2-1-15,0 1 1 16,1-2 0-16,-1 3 2 0,1-4 1 16,-1 0 1-16,0-10 0 15,0-2-2-15,2-9 1 16,1-4-1-16,1-2-4 15,0-6 2-15,0-1-2 16,0 4 1-16,0-3 1 16,0 4-1-16,0 1 1 15,0-6-1-15,0 2 2 16,0-7-1-16,0-1-1 15,0 0-1-15,0 0 2 16,0 0-1-16,0 0 0 16,0 0-6-16,0 0-9 15,-2 0-11-15,0 0-25 0,2-6-72 16,0-10-94-16,0-7-230 15</inkml:trace>
  <inkml:trace contextRef="#ctx0" brushRef="#br0" timeOffset="22351.2784">6277 16029 38 0,'-4'-4'226'16,"4"4"-192"0,0-1 35-16,0 1-7 15,0 0-37-15,0 0 1 16,5 8 25-16,4 5 7 15,0 4-17-15,3 1-5 0,3 3 6 16,2-1-3-16,1 4 2 16,0 5-1-16,-2 3-7 15,-2-2-11-15,-3-1-3 16,-1-3-4-16,-3-6-2 15,1-5 4-15,-1-9-6 16,0-4-6-16,0-2 0 16,3-2 5-16,2-14 4 15,4-10 7-15,5-12-11 16,-1-3-10-16,4-8 0 15,-6 6 0-15,-2 11 0 0,-10 9 0 16,-5 14 0-16,-1 9-10 16,-3 0-64-16,-7 14-110 15,-1 7-349-15</inkml:trace>
  <inkml:trace contextRef="#ctx0" brushRef="#br0" timeOffset="23150.3241">6280 16687 310 0,'-13'-24'181'0,"8"10"-78"16,5 13-20-16,0 1-33 0,0 20-34 16,2 26 3-16,-2 14 33 15,0 9-13 1,0 5-23-16,0-4-6 15,-8-9-7-15,0-3 1 0,0-15-2 16,3-6 1-16,-2-11-12 16,1-9-34-16,1-7-35 15,2-10-34-15,3 0-62 16,0-29-264-16</inkml:trace>
  <inkml:trace contextRef="#ctx0" brushRef="#br0" timeOffset="23362.3362">6215 16677 464 0,'0'-3'138'0,"0"2"-54"15,0 1-29-15,13-5-33 16,12-1-17-16,9-5-3 15,9-1 3-15,0 2-3 16,-2 8-1-16,-7 2-3 16,-5 2-67-16,-9 13-97 0</inkml:trace>
  <inkml:trace contextRef="#ctx0" brushRef="#br0" timeOffset="23570.3481">6277 16915 618 0,'0'0'128'0,"0"0"-34"0,0 0-52 15,3 0-35-15,15 0-14 16,12 0-2-16,5 0 10 15,6 0-59-15,-4 3-79 16,-5 14-237-16</inkml:trace>
  <inkml:trace contextRef="#ctx0" brushRef="#br0" timeOffset="24075.377">6617 17149 308 0,'-6'-21'369'15,"6"-4"-295"-15,0-4 2 16,0 3-39-16,6 3-28 16,7 8-6-16,0 4-6 15,0 11 0-15,1 0-4 16,-3 12 4-16,-3 17 2 15,-5 5 0-15,-3 3-1 16,0-6 0-16,-8-7 0 0,0-7 1 16,3-11-1-16,0-1-1 15,2-5-2 1,-3 0 2-16,0-3-4 15,1-13-7-15,5-7-14 0,0-4-23 16,0 1-18-16,10 4 9 16,-1 10 31-16,-1 9 25 15,3 3-6-15,1 12 1 16,0 22 37-16,-2 10 28 15,-3 11 10-15,-7 13-19 16,0 4-11-16,0 0 4 16,-4 4 4-16,-7-10 18 15,-5 1-27-15,-2-13-12 16,-2-13-10-16,-2-15-3 15,-1-11-4-15,-3-8-6 16,0-7 0-16,-6-9 0 16,1-35-10-16,9-27-54 0,13-18-88 15,9-10-227-15</inkml:trace>
  <inkml:trace contextRef="#ctx0" brushRef="#br0" timeOffset="27189.5551">5305 10611 77 0,'-4'-12'78'0,"1"7"-35"16,-1 1-10-16,2 1-9 15,1-2-10-15,0-1-6 16,-5-2-1-16,4-1 3 16,0 1 9-16,2 1 7 15,0 5 0-15,0-1 10 16,0 0 0-16,0 3-6 15,-2 0 12-15,2 0-16 0,-1 0-11 16,1-2 2-16,0 0-1 16,0 0-13-16,0 1-3 15,0 1 0-15,0 0 0 16,0 0 3-16,0 0-2 15,0 0 3-15,0 0-3 16,0 0 0-16,0 0 0 16,0 0 0-16,0 0 1 15,0 4 0-15,3 7 1 16,7 3 5-16,-4 3 4 15,2-1 6-15,0 3-7 16,-1-1 3-16,2 1 0 16,-4-1 0-16,3 0-3 0,-3 2 2 15,2-3 0-15,0 5-5 16,0-3-4-16,1 1 2 15,0 3-3-15,-2-3 0 16,1 0 2-16,1-3-3 16,-1-1-1-16,-3 0 1 15,3-3-1-15,1 0 2 16,0 4-3-16,-2-1 0 15,1-3 0-15,0 6 0 16,0-4 0-16,0 1-1 16,-2-3 2-16,1 2-1 15,-1-2 1-15,-1-1-2 16,2 3 2-16,0-1-1 0,-1 0 0 15,3 1 0-15,-3-2 0 16,2 1 1-16,0-2-2 16,-1 1 1-16,1 3 0 15,3 4 0 1,-4-2-1-16,2 2 3 0,0-4-2 15,2 2-1-15,-2-3 2 16,-1-1-1-16,1 1-1 16,-2-3 1-16,2-1 0 15,-1-3 0-15,0 2-1 16,0-1 1-16,-1 0 1 15,1 2 0-15,0 1-1 0,-1-2 1 16,2 2-1-16,0-1 0 16,-1 0 1-16,3 1 0 15,-1 3-1 1,3-1-1-16,0 6 4 0,-2 0 7 15,-2-2-5-15,2 4-1 16,-1-1 0-16,-1 4 0 16,0-1 0-16,2-2 1 15,-3-4 0-15,1 2-3 16,-1-6-1-16,-1-3 0 15,-1 0-1-15,0-1-1 16,2-1 2-16,1 2-1 16,1 3 0-16,3 3 2 15,1 1-4-15,-3 3 4 16,4-1-2-16,-4 4 1 15,0-3 0-15,0 1 0 16,-2-1 1-16,2 1-2 0,0-1 0 16,-1 0 2-16,3-1-3 15,-2-1 1-15,-3-2 0 16,5-2 0-16,-1 0-2 15,2 0 3-15,1 1-1 16,-1-1 1-16,0 2-1 16,-4-1 1-16,0 0 0 15,1-3-1-15,-3 3 2 16,3-4-1-16,-3 1-1 15,0 1 0-15,2 1 0 16,-2 0 0-16,4 8 1 16,-2-1-1-16,1-3 0 0,2 3-1 15,-1-2 1-15,2 4-1 16,1-1 0-16,1 5 1 15,-1-5 0-15,-2 3 0 16,1-3 0-16,-3-4-1 16,-3-1 1-16,2-3 1 15,-4-1-1-15,1-2-1 16,1 2 1-16,0-2-1 15,2 3 1-15,-2-1 0 16,2 0 1-16,-3-4-2 16,-1 0 1-16,-1-4 0 15,1 3 0-15,0 0 1 16,-1 2-1-16,2 6 1 0,-2 0 0 15,2-2-1-15,-1 0 1 16,1 1-1-16,1 1-1 16,0 3 1-16,0 4 1 15,1 2-1-15,1 6 0 16,0-1 0-16,0 1 0 15,0-3 2-15,0-1-2 16,1-4-1-16,-2 0 2 16,2-2-1-16,-4-1 0 15,-1-9 1-15,-4-4 0 16,2-6-1-16,-2-2-1 15,-1 0 2-15,2 2 1 0,-1 4-4 16,4 2 2 0,0 3 0-16,2 4 2 15,-3-1 0-15,-1-4-2 16,-1-4 1-16,-2-5 0 0,0-1-1 15,0 0 5 1,0 0-1-16,-5-8-3 0,-5-9-18 16,0-11-48-16,1-9-60 15,-7-9-202-15</inkml:trace>
  <inkml:trace contextRef="#ctx0" brushRef="#br0" timeOffset="28028.6031">5218 10985 47 0,'-4'19'169'15,"-2"-4"-104"-15,6-1 4 0,0-7 13 16,0-3-21-16,0-4-4 15,0 0-6-15,0 0 2 16,0-2-13-16,0-12-10 16,0-15-5-16,0-17-15 15,0-13-4-15,6-8-1 16,2 1-2-16,2-3-3 0,-3 5 0 15,0 8 1-15,1 10 1 16,-3 17-2-16,-3 15 0 16,0 11-4-1,3 3 2-15,4 10-3 16,4 14 12-16,4 6 26 0,2 8 2 15,4-2-12-15,-1 1-5 16,0-3-6-16,-3-8-1 16,0-9-5-16,-5-5-6 15,-5-7 1-15,-4-5 1 16,-1 2-1-16,-4-1 1 15,0 1-11-15,0-2-66 16,0 0-77-16,0-15-395 16</inkml:trace>
  <inkml:trace contextRef="#ctx0" brushRef="#br0" timeOffset="28928.6546">4722 9712 216 0,'-4'-8'123'16,"4"-2"-28"-16,0-1-7 15,0-2-31-15,0-1-15 16,0 5 5-16,0 6-4 16,0 3-4-16,4 0-13 15,2 12-31-15,4 21-7 16,1 13 25-16,0 4 4 15,-2-2-9-15,-1-5-5 16,1-11 0-16,-4-3 0 0,-3-5-2 16,-2-4-10-16,0-4-26 15,0 1-26-15,-2-7-24 16,0-5-67-16,-1-5-111 15</inkml:trace>
  <inkml:trace contextRef="#ctx0" brushRef="#br0" timeOffset="29138.6666">4675 9641 342 0,'9'-14'131'0,"9"-3"-43"0,5-4-48 16,2 0-14-16,5 2-11 15,0-1-8-15,3-1-3 16,2 2-2-16,1 2-23 16,-6 10-108-16,-1 7-287 15</inkml:trace>
  <inkml:trace contextRef="#ctx0" brushRef="#br0" timeOffset="29329.6776">4732 9835 393 0,'0'0'192'0,"3"0"-104"16,12-8-63-16,8-9-12 15,6-6-7-15,4 1-3 16,0 2 0-16,0 10-25 15,-1 6-133-15</inkml:trace>
  <inkml:trace contextRef="#ctx0" brushRef="#br0" timeOffset="29869.7084">5012 9771 333 0,'-2'0'224'0,"2"0"-128"0,0 0-41 16,0 10-48-16,0 10-7 15,3 9 17-15,4 2-1 16,2-2-4-16,1-4-7 15,0-4-3-15,-5-6 0 16,0-6 0-16,-5-4-1 16,0-5-10-16,0 0-5 15,0-2 11-15,-10-15-2 16,-3-10 1-16,-1-7 2 15,0-2 3-15,5 5 7 0,7 11 0 16,2 11 6-16,0 9 12 16,0 0-13-16,8 0-20 15,9 14-1-15,3 3 17 16,5 7 9-16,1-3-2 15,3 0-8-15,1-7 0 16,-3-4-2-16,-5-8 3 16,-5-2 3-16,-6 0 3 15,-4-4 7-15,-4-18 17 16,-1-10 1-16,-2-7-19 15,0-2-11-15,-5 0-10 16,-6 5 0-16,0 4 0 0,-2 7 0 16,5 7 0-1,1 8-30-15,7 8-54 0,0 2-98 16,10 4-295-16</inkml:trace>
  <inkml:trace contextRef="#ctx0" brushRef="#br0" timeOffset="33864.937">6594 13246 183 0,'-1'3'125'0,"-2"-1"-4"0,3-2-32 15,0 0-34-15,0 0-20 16,0 0-13-16,0 0 1 16,6 0-10-1,4 0-4-15,1 0-2 0,4-5 4 16,-1 0 5-16,0 1 3 15,2-3-5-15,-2 2-3 16,-1 1 3-16,1 0-5 16,-1 0-2-16,2 0 2 15,0 0-2-15,2-1 1 16,-1-1 2-16,2 1-1 15,1-1-2-15,-3 2-1 16,-2-1-1-16,-1 0-3 0,4 0 1 16,0-4 0-1,1 0-2-15,4-3 1 16,0-1-2-16,2 3 1 0,-1-1-1 15,-2 0 0-15,-1 6 0 16,1 0 0-16,-3 1 2 16,-2-1-4-16,2-3 2 15,1 0 2-15,1-2-2 16,2-1 1-16,0 0 0 15,1 0 0-15,-1 0 0 16,-1 1 0-16,-1 2-2 16,3-1 1-16,-3 4 0 15,4-2-1-15,-2 0 1 16,4 1 0-16,3-6 1 15,8-3-1-15,4-2 0 16,-2-3 0-16,2 0 1 0,-4 3-1 16,-5 3-1-16,1-1 1 15,-3-2 0-15,3 2-1 16,-6-1 1-16,0 1 0 15,1 1-1-15,0 2 2 16,1-3-2-16,2 3 1 16,0 0 1-16,-1-1-1 15,1 2 0-15,0-1-1 16,4-3 2-16,-1 1-1 15,5-6 0-15,3-1 1 16,1 1-1-16,1-3-1 16,4 0-2-16,3 0-1 15,2 0 2-15,-1 3 2 0,-6 2-1 16,-6 1 2-16,-8 4-2 15,-12 4 3-15,-5 4-3 16,-7 1 1-16,-6 1 0 16,1 3 1-16,-3 0-2 15,0-3-3-15,0 3-14 16,0-4-11-16,0 2-17 15,0-1-34-15,0 0-31 16,0 1-210-16</inkml:trace>
  <inkml:trace contextRef="#ctx0" brushRef="#br0" timeOffset="34266.9599">8446 12310 14 0,'-7'0'404'0,"1"0"-283"16,3 1-49-16,1-1-29 15,2 1-16-15,0 2-10 16,0-1-15-16,0 3-7 0,8 1 4 15,9 1 15-15,12 2 20 16,8 1 8-16,7-1-18 16,-1 0-11-1,-6-1-1-15,-7 2-4 0,-6 0-4 16,-7 2 0-16,-4-3 2 15,-3 4-1-15,-5-1-3 16,-5 6 0-16,0 7 3 16,-10 2 4-16,-13 4 2 15,-4-2 1-15,1 0-4 16,3-7-4-16,4-4-2 15,5-7-2-15,4-7-47 0,5-4-53 16,3 0-35 0,2-5-328-16</inkml:trace>
  <inkml:trace contextRef="#ctx0" brushRef="#br0" timeOffset="34879.995">8933 11862 274 0,'-14'-19'202'0,"5"10"-106"16,9 6 5-16,0 2-17 16,0 1-34-1,0 0-23-15,7 1-19 16,0 21-14-16,4 12 25 0,-3 9 13 15,0 2-11-15,-1-2-12 16,-1-2-5-16,-1-3-1 16,2-6-1-16,-3-3 1 15,-3-8 0-15,-1-3-7 16,0-2-27-16,0-7-40 15,-1-1-5-15,-3-5-84 16,0-3-235-16</inkml:trace>
  <inkml:trace contextRef="#ctx0" brushRef="#br0" timeOffset="35098.0075">8945 11822 386 0,'0'-5'171'15,"1"-1"-103"-15,6 0-13 16,9-1-34-16,6-1-20 16,13-2-1-16,6-2 0 15,10 0 2-15,1-1 0 16,1 3-36-16,-7 3-58 15,-8 7-166-15</inkml:trace>
  <inkml:trace contextRef="#ctx0" brushRef="#br0" timeOffset="35303.0192">9042 11984 455 0,'0'0'152'0,"5"0"-43"15,9-3-55-15,7-6-32 16,4-2-17-16,2 2-2 0,3 4-2 16,-1 2-61-1,2 3-102-15</inkml:trace>
  <inkml:trace contextRef="#ctx0" brushRef="#br0" timeOffset="35573.0347">9445 11951 575 0,'0'-5'141'16,"0"3"-44"-16,0 2-44 0,0 0-38 15,0 2-17-15,0 16-11 16,0 7 18 0,0 4 2-16,0 3-2 15,0 0-2-15,1-2 0 0,1-8-1 16,2-3-17-16,-4-5-48 15,4-6-57-15,0-4-58 16</inkml:trace>
  <inkml:trace contextRef="#ctx0" brushRef="#br0" timeOffset="35779.0464">9328 11955 364 0,'0'-3'255'16,"0"3"-115"-1,3 0-74-15,19-4-41 0,16-2-9 16,13-6 1-16,10 1-12 16,-9 3-4-16,-10 6-65 15,-12 2-161-15</inkml:trace>
  <inkml:trace contextRef="#ctx0" brushRef="#br0" timeOffset="38182.1839">4908 13831 198 0,'-16'8'82'16,"-1"1"-18"-16,2-6-12 16,3 6-17-16,3-3-9 15,4-1-15-15,-2 3-4 16,2-4 2-16,1 0 5 0,2 0 4 15,0-1 8-15,0 0-1 16,2-3-6-16,0 0-1 16,0 0-2-16,0 0 7 15,0 0-1-15,0 0-10 16,0 0 7-16,8 0-11 15,6 0-4-15,5-5-2 16,8-4-1-16,5 0 0 16,-2-3 1-16,1-1-1 15,-3 1 0-15,0 3-1 16,-6 3 1-16,-3-1-1 15,-2 4 0-15,0-1 1 0,0-1-1 16,2 0-1-16,-2-2 2 16,3 6-1-16,-1-2-1 15,-1 0-2 1,-3 2 1-16,-1-3 1 0,-1 1 0 15,0 1 1-15,1-2 0 16,4-4-2-16,-1-2 2 16,2-1 0-16,1 0 0 15,-4 2-1-15,2 0 2 16,2-2-2-16,0 2 1 15,2-1-1-15,-1 3 1 16,-2 0-2-16,0 2 2 16,1-3 0-16,-2 2 2 0,2 0-4 15,0 1 2 1,-1 2 0-16,2-3 2 15,-1 3-1-15,-1-6-2 16,-1 1 2-16,-2 3-2 0,3 1 2 16,0-1-2-16,2-2 1 15,0-1 0-15,2 0-2 16,1 2 4-16,0-3-4 15,-4 3 2-15,3-3 0 16,-3 1 2-16,-2 2-4 16,-2 0 4-16,3-1-2 15,1 0 0-15,1 2 0 16,3-1-2-16,3 2 2 15,0 2 0-15,1-3-1 16,-1-2 2-16,-4 2-1 16,0-1 0-16,-5 0 0 0,-2 1 0 15,4-1 2 1,-1 0-2-16,1-2 1 0,3 4-2 15,-3-6-1-15,-2 5 4 16,1-2-4-16,-1 1 2 16,0 2 0-16,5-3 0 15,-2 0 0-15,4-1 0 16,0 1 0-16,0 2-1 15,-2-1 1-15,-5 3 0 16,-4 0 0-16,-3-2 0 16,-4 1 0-16,-2 1 3 0,-1 1 4 15,-3 0 2 1,-1-1-1-16,0 1 1 0,0 2-1 15,0 0-3-15,0-1-8 16,0 1-3-16,0 0-25 16,0-1-19-16,-1-1-4 15,-1 1-38-15,1-2-52 16,0 3 13-16,-2 0 10 15</inkml:trace>
  <inkml:trace contextRef="#ctx0" brushRef="#br0" timeOffset="39048.2334">4970 13699 198 0,'0'-15'53'16,"7"-1"-23"-16,-4 8 5 15,0 3-10-15,-3 3-7 16,0 1 10-16,0 1 12 16,0 0-4-16,-3 0-22 15,-5 6-3-15,0 3 4 16,-3 6 18-16,-4 9 18 15,-2 5-8-15,-3 6 4 16,-3 0-7-16,1-3-7 16,4-1-4-16,0-4-2 15,3-3-7-15,1-7-1 16,3-2-4-16,0-3 0 0,4-3-2 15,2-1-2-15,2-5-4 16,2 0-2-16,1 0-2 16,-4-1-2-16,4 1 0 15,0-3-1-15,0 3-1 16,4 1-3-16,13 1 6 15,15-2 6-15,16-3 25 16,18 0-2-16,2-8-17 16,-1-2-9-16,-9 2-3 15,-4 7 1-15,-13-4-1 16,-9 5-12-16,-13 0-30 15,-6 0-59-15,-11 7-134 0</inkml:trace>
  <inkml:trace contextRef="#ctx0" brushRef="#br0" timeOffset="40384.3098">3871 13283 375 0,'-2'-15'112'16,"1"5"-5"-16,0 10-25 0,1 0-15 16,0 0-22-1,0 0-26-15,0 0-20 0,0 22-12 16,3 5 15-16,4 12 19 15,3 2 4-15,1-3-8 16,5-1-9-16,-2 0-3 16,-3-2-3-16,3-1 1 15,-5-2 2-15,-1-6-3 16,-3-6-25-16,-2-8-50 15,-3-3-49-15,0-9-83 16,0 0-151-16</inkml:trace>
  <inkml:trace contextRef="#ctx0" brushRef="#br0" timeOffset="40603.3224">3817 13309 262 0,'0'0'170'15,"0"0"-65"-15,0 0-34 16,5 0-55-16,13-9-11 16,10-7-5-16,9-4 2 15,11-7-1-15,3 1-3 16,-4 3-44-16,-1 1-142 0</inkml:trace>
  <inkml:trace contextRef="#ctx0" brushRef="#br0" timeOffset="40867.3375">3884 13494 476 0,'0'0'115'0,"0"0"-49"16,2 0-29-16,7 0-5 15,8-5-31 1,10-8 7-16,7-1 5 0,1-1-6 15,1 1-3-15,3 3-27 16,0 5-133-16,-4 1-300 16</inkml:trace>
  <inkml:trace contextRef="#ctx0" brushRef="#br0" timeOffset="45199.5853">4316 13416 143 0,'0'0'98'0,"0"0"-1"16,0 0 6-16,0-9-42 16,-2-1-15-16,-1 0-6 15,0-1-18-15,3 3-7 16,0 5 13-16,0 2 3 15,0 1 2-15,0 0-17 16,0 0-23-16,0 20-15 16,0 10 27-16,3 6 16 0,0 2 8 15,1-1-4 1,1-2-8-16,0 0-6 0,-1-4-4 15,1-4 0-15,-1 0-5 16,-3-8 5-16,-1-5-4 16,0-6 0-16,0-6-26 15,0-2-45-15,0 0-29 16,0 0-32-16,0-7-312 15</inkml:trace>
  <inkml:trace contextRef="#ctx0" brushRef="#br0" timeOffset="45411.5974">4334 13528 256 0,'1'-14'121'15,"10"-6"-28"-15,3-5-37 16,3 1-25-16,-3-3-16 15,0 3-7 1,-1 6-4-16,-2 6-2 0,-1 3-3 16,-2 7-26-16,0 2-84 15,-3 0-151-15</inkml:trace>
  <inkml:trace contextRef="#ctx0" brushRef="#br0" timeOffset="45627.6097">4323 13508 169 0,'0'3'260'0,"0"-3"-188"0,6 2 21 16,9 2-26-16,5 1 18 15,0-1-15-15,6 2-41 16,-3 4-16-16,4 2-8 15,-3 0-2-15,0 5 1 16,4-3-29-16,-3-2-103 16,1-3-252-16</inkml:trace>
  <inkml:trace contextRef="#ctx0" brushRef="#br1" timeOffset="55576.1788">6692 13293 35 0,'0'-13'110'0,"0"1"-56"16,0 3 9-16,0 4 8 15,0 4 0-15,0 1-20 16,0 0-11-16,0 0-4 15,0 0-6-15,0 0-23 16,0 5-8-16,0 8 7 0,0 0 5 16,0 1 3-1,5 4 4-15,-1-1 0 0,0 1 0 16,1 3 1-1,0-2-3-15,1 1-1 0,0-1-2 16,-1 1-2-16,2 1-2 16,0 2 3-16,3-3 0 15,-2-2-6-15,0-4 1 16,-1 0-2-16,-1-2 0 15,-1-1 0-15,2 3 1 16,1-5-3-16,0 3 0 16,3 4 0-16,-2-1 0 0,0 6 0 15,0 1 27-15,-2 2-22 16,1-3-4-16,-1-1-1 15,1 2 0 1,-1-3 0-16,4 0-1 0,-3-2-1 16,0 3 2-16,2-1-1 15,-3-2 0-15,1-1 1 16,0 1-1-16,-2 1 0 15,4 3 1-15,-4 3 0 16,3 2-2-16,-1 5 4 16,-1-2-2-16,3 0 2 15,0-1-1-15,-3-5 1 16,4 0-1-16,-4-3-1 0,2-1-1 15,-1-4-1 1,0-4 0-16,1 2-1 16,-2-3-1-16,0 2 1 15,2 0 1-15,-4 1-1 0,3 1 1 16,-2 1 0-1,0 3 0-15,3-3 0 0,-2 6-2 16,2 0 2-16,1 1 0 16,0 4-1-16,4 0 0 15,0-2 1-15,-2 3 1 16,0-5-1-16,2 2 1 15,-1 1-2-15,-2-4 0 16,0 1 1-16,1-3 0 16,-1-2 0-16,-2 0-1 15,1-2 1-15,0-1-1 16,-1 3 0-16,-1 1 1 15,2 2 0-15,0 4 0 0,0 1 1 16,-2 1 2-16,0 3 2 16,0-3-2-16,2 5 0 15,-1-6-1-15,2 0-2 16,1 3 1-16,2-2-2 15,-1 5 3-15,1 2-2 16,-2-4 2-16,1-1 0 16,-2-2-3-16,1-3 1 15,-2-2-1-15,2 2 1 16,-2 1-2-16,1 4 1 15,1-2 1-15,-1 0 0 16,-1-1-1-16,-1-1 0 0,-1-4-1 16,1 1 2-16,-2-1-1 15,1-3 0-15,-1-2-1 16,0 0 2-16,-3-1-1 15,3 2 0-15,-1-1 0 16,0 3-1-16,2 2 1 16,1 4 1-16,-1 3-1 15,2 2 0-15,1-3 5 16,-4-3 1-16,1-2 0 15,-1-9-5-15,-1-2 0 16,-1-3 0-16,-3-2-1 16,1-5 0-16,-3 0-1 15,0 0 1-15,0 0 0 16,0 0 1-16,0 0-1 15,0 0-3-15,2 0-8 0,-2 0-11 16,2 3 2 0,1-1 0-16,-3-1 0 0,0-1-4 15,0 0-23-15,0 0-12 16,0 0-28-16,0-1-79 15</inkml:trace>
  <inkml:trace contextRef="#ctx0" brushRef="#br1" timeOffset="56186.2137">7596 15701 231 0,'-5'0'78'0,"-1"-3"32"16,1 0-27-16,-1-2-23 15,-1-1-10-15,2 2-10 16,0 0 2-16,2 1 0 15,2 2-3-15,0 1 1 0,1-1-3 16,0 1-5-16,0 0-10 16,0 0-4-16,0 0-8 15,0 0-2 1,6 0-4-16,6 5-7 0,7 14 7 15,3 8 4-15,2 2 2 16,-2-2-1 0,2-5-5-16,-5-1 0 0,2-6 0 15,-4-6-3-15,1-3-1 16,-4-1 1-16,-1-4 1 15,-2-1-1-15,-4 0 2 16,-2 0 2-16,-2-7 10 0,1-7-6 16,-2-11-9-16,-1 4 0 15,1-1 0-15,-2 0 0 16,0-3 0-16,3-6 0 15,1-2 0-15,3-4 0 16,0 5 0-16,-3 7 0 16,-2 7 0-16,-2 6-60 15,0 12-48-15,-3 1-118 16</inkml:trace>
  <inkml:trace contextRef="#ctx0" brushRef="#br1" timeOffset="58081.3221">7409 14011 132 0,'-6'-29'71'0,"-1"-7"-9"15,1 2-14-15,6-2-4 16,0 1-18-16,0 19 13 15,0 8 14-15,0 3-7 16,0 5 4-16,0 0-13 16,0 8-35-16,0 17-12 15,-3 13 48-15,-7 8 11 16,-1 5-13-16,-3 2-9 15,0-3-7-15,3-8-9 0,3-6-7 16,4-7-2 0,0-5 1-16,4-5-1 0,0-7 0 15,0-3-1 1,0-8-39-16,0-1-54 0,0-2-47 15,5-29-193-15</inkml:trace>
  <inkml:trace contextRef="#ctx0" brushRef="#br1" timeOffset="58323.3359">7345 13796 198 0,'0'0'107'0,"0"-5"-28"0,0 5-19 16,5-1-52-16,15-5 6 16,5 1-1-16,7-4 1 15,1-2-6-15,1 2-4 16,-2 1 1-16,-4 1-1 15,0 2-4-15,-11 3-135 16</inkml:trace>
  <inkml:trace contextRef="#ctx0" brushRef="#br1" timeOffset="58562.3496">7294 14027 309 0,'0'0'144'16,"0"0"-52"-16,0 0-45 16,3 0-52-16,11-2-11 15,11-7 34-15,9 1-8 16,4-2-5-16,-3 4-3 15,2 6-10-15,-3 0-138 16,-2 12-173-16</inkml:trace>
  <inkml:trace contextRef="#ctx0" brushRef="#br1" timeOffset="58855.3663">7574 14087 449 0,'-4'-25'91'0,"4"4"-30"16,0 6-35-16,0 7-23 16,2 5-6-16,10 3 7 15,1 0-2-15,2 1-1 16,-2 16-3-16,-3 5 1 15,-3 2-7-15,-3 2 12 16,-4-4-2-16,0 0-9 16,0-10-16-16,-7-3 16 0,-4-4-10 15,0-5-30-15,2 0-17 16,-1-10-51-16,6-6-29 15</inkml:trace>
  <inkml:trace contextRef="#ctx0" brushRef="#br1" timeOffset="59052.3776">7574 14087 77 0,'72'-21'94'0,"-61"31"-11"16,-1 14 7-16,-3 6-12 15,-3 8 20-15,-4 6-33 16,0 2-16-16,-4 1-3 16,-7-4-3-16,-3-5-11 15,3-7-6-15,1-11-12 16,5-8-6-16,3-10-4 0,-4-2 4 15,-1 0 6-15,-7-17-2 16,-2-8-11-16,0-9-12 16,8-6-85-16,8-1-90 15</inkml:trace>
  <inkml:trace contextRef="#ctx0" brushRef="#br1" timeOffset="59516.4041">7832 14062 454 0,'0'-8'133'0,"-2"4"-47"15,2 4-24 1,0 0-34-16,0 0-32 0,0 16-24 15,0 8 35-15,6 5-3 16,6 1-3-16,1-9 1 16,-2 1 0-16,4-12 2 15,-6-3-1-15,0-7 2 16,-3 0 4-16,-1-19 0 15,1-6-5-15,-3-3-4 16,2-4 0-16,0 4 1 16,1 5-2-16,-2 9 1 15,0 7-4-15,-2 7 0 16,3 0-9-16,2 22 2 0,-2 9 5 15,-3 8 8 1,-2 9 14-16,0 8-2 16,-3 1 13-16,-12 2-8 15,4-7-10-15,-3-8-1 0,-1-10 10 16,6-14-13-16,0-10 1 15,2-7-2-15,-4-3 1 16,1 0-15-16,-4-10-51 16,4-10-125-16</inkml:trace>
  <inkml:trace contextRef="#ctx0" brushRef="#br1" timeOffset="61731.5308">6608 16274 132 0,'-11'2'92'0,"3"2"-14"16,3-1-7-16,4-3-9 0,1 0-16 16,0 0-9-16,0 0-9 15,-1 0-3-15,1 0 1 16,0 0-3-16,0 0-5 15,0 0-1-15,0 0-2 16,0 0-9-16,0 0-4 16,0 0-5-16,0 0-1 15,0 0 5-15,5 0 9 16,4-9-2-16,4 1-13 15,3-2 11-15,0 2-4 16,1-3-1-16,1 4 0 16,0-1 0-16,2-1 0 0,-2 2 0 15,-1 2-1 1,-1-1 1-16,-2 1-1 0,2-3 1 15,2 3-1 1,2-3 1-16,0 1 0 0,-3-2-1 16,3 1 0-1,-3 3 0-15,-2 1 1 0,1-2 2 16,-3 3-5-16,2-1 5 15,6-3-3-15,-1 4 2 16,1-4 0-16,-1-1-1 16,1 0-1-16,-3-1 1 15,-1 1-1-15,-1 1 1 16,-1-1-1-16,1 5 0 0,-1-3 0 15,3 1 0 1,-1-1 0-16,-3 0 0 16,4-1-1-16,-2 0 2 15,2-1 0-15,0 1 0 0,1-1-2 16,2-1 2-1,6 0-2-15,3 1 0 0,3-1 1 16,2 3-1-16,-5-2 1 16,-6 4 0-16,-3-1 0 15,0-4 0-15,3 1 1 16,0-1 0-16,-1-2 0 0,-1 2-1 15,-4-1 2 1,0 3-1-16,-5 1 0 16,-1 3 0-16,2-4 0 15,3-1 3-15,8-2 0 16,-1-1 7-16,-2-2 2 15,-6 4 2-15,-9 4 8 0,-3 2-13 16,-4 1-1-16,0 2-9 16,0 0-10-16,-14 0-15 15,-6 0-52-15,-9 2-17 16,-5 9-161-16</inkml:trace>
  <inkml:trace contextRef="#ctx0" brushRef="#br1" timeOffset="62648.5833">6733 16069 114 0,'0'-6'177'0,"2"1"-81"15,2 2-16-15,-1 0-24 16,0 0-8 0,-2 2-11-16,0 1-7 0,-1 0-10 15,0 0-8-15,0 0-11 16,-1 14-14-16,-8 7 29 15,-4 5 19-15,-2 3 1 16,-3 2-14-16,2 1-11 16,-2-6-5-16,2 1 0 15,3-5-2-15,3-3-1 0,3-3-1 16,2-5 4-16,2-7 2 15,3-1 4 1,0-3-2-16,0 0 1 16,0 0-7-16,3 0-7 0,8 0 3 15,11 0 3-15,5 0 10 16,6 0-6-16,0 0-5 15,-1 0 2-15,-4 0-3 16,-2 0 1-16,1 0-10 16,-2 0-81-16,-2 0-59 15,-3 0-387-15</inkml:trace>
  <inkml:trace contextRef="#ctx0" brushRef="#br1" timeOffset="64288.6771">7265 16339 138 0,'0'-13'107'16,"0"0"9"-16,0 0-30 16,0-1-20-16,0-2-18 0,1-2-15 15,2 6-15-15,-2 2 9 16,-1 5 6-16,0 5 5 15,0 0-21-15,0 5-36 16,0 22-3-16,0 9 38 16,0 5 2-16,0 2-2 15,0-8-3-15,0-2-6 0,0-2-4 16,0-4 2-1,0-3-4-15,0-2 1 16,0-7 0-16,0-5 0 16,0-3-14-16,0-5-57 0,0-2-75 15,0 0-144 1</inkml:trace>
  <inkml:trace contextRef="#ctx0" brushRef="#br1" timeOffset="64504.6894">7218 16225 276 0,'0'0'153'16,"0"0"-71"-16,17-5-52 15,6-2-16-15,10-4 3 16,5-1 1-16,1-1-14 15,-4 5-1-15,0 4-2 0,-4 4 1 16,-2 0-33-16,-3 4-223 16</inkml:trace>
  <inkml:trace contextRef="#ctx0" brushRef="#br1" timeOffset="64742.7031">7287 16441 106 0,'-5'0'334'0,"5"-3"-185"0,0-2-78 15,0-2-33-15,12-1-35 16,16-4-4-16,7 6 11 15,5 0-7 1,4 6-2-16,-3 0-33 0,-5 10-137 16,-3 6-299-16</inkml:trace>
  <inkml:trace contextRef="#ctx0" brushRef="#br1" timeOffset="65249.7321">7507 16511 555 0,'0'-25'81'0,"0"-6"-22"0,1 0-13 16,12 7-41-16,5 4-5 15,5 6-9-15,2 9 14 16,-2 5-5-16,-3 0-6 15,-1 7 4-15,-9 12-1 16,-4 5-2-16,-6 1 0 16,0-1 4-16,-13-2-1 15,-6-3 13-15,-2-4-8 0,3-4-1 16,2-6-8-1,3-5-19-15,6 0 3 16,2-8-14-16,5-7 4 16,0-4-97-16,4-4-16 0,12-1 73 15,0 0 54 1,-1 7 22-16,-2 7 44 0,0 10 61 15,-1 2-44-15,0 24-4 16,-3 15 2-16,-5 9 9 16,-4 10-16-16,0 10-12 15,-2 5-3-15,-2 0-19 16,2-7-10-16,0-5 11 15,1-20-15-15,-3-15-6 16,1-13 1-16,-1-10 2 16,-3-5 4-16,-4 0-2 15,-7-17-4-15,-2-18-36 16,3-16-62-16,7-2-86 0</inkml:trace>
  <inkml:trace contextRef="#ctx0" brushRef="#br1" timeOffset="65710.7584">7956 16377 383 0,'0'0'183'0,"-6"3"-124"0,-12 19-23 16,-10 9-12-16,0 5 4 15,1 3-9 1,0 2-14-16,5-6-3 0,2-3 0 16,6-5-1-16,4-12-19 15,5-10-44-15,5-5-42 16,0-4-58-16</inkml:trace>
  <inkml:trace contextRef="#ctx0" brushRef="#br1" timeOffset="65879.7681">7815 16386 261 0,'0'23'151'15,"0"4"-12"1,6 6-43-16,5-1-40 16,3 0-7-16,1 3-17 0,1-5-16 15,0-1-9-15,-2 2-3 16,-2-2 1-16,-1-2-39 15,2-4-187-15</inkml:trace>
  <inkml:trace contextRef="#ctx0" brushRef="#br1" timeOffset="78359.4819">6835 14350 35 0,'0'0'50'15,"0"0"-10"-15,0 0-2 16,0 0-12-16,0 0-8 16,-2 0-1-16,2 0-4 15,-1 0-7-15,1 0-7 16,0 0-7-16,0 0-14 0,0 0 0 15,-2 0 10-15,0 0-6 16,1 0 11-16,1 0 3 16,0 0 2-16,0 0-1 15,0 0 3-15,0 0 0 16,0 0-1-16,0 0-2 15,0 0 10-15,0 0 17 16,0 0-17-16,0-5-3 16,0 2-4-16,1-4 2 15,2 4 2-15,-1 0 12 16,-2 0 2-16,0 0 9 15,0 0 0-15,0-1 2 0,0 2 6 16,0-3-4-16,0 3 10 16,0-1 5-16,0 0-9 15,0 2-8 1,0-2-8-16,0 0-1 0,0 1-1 15,0 0-2-15,0 1-4 16,0 1-3-16,0 0-1 16,0 0 1-16,0 0-6 15,0 0-4-15,-2 0-10 16,-8 1 14-16,-1 9 8 15,-2 3-2-15,-1 2-1 0,4 2 1 16,-1 2 3-16,1 1 11 16,3 1-7-16,-3-1-5 15,5-2 0 1,2 0-8-16,1-1 1 0,2-2-3 15,0 0 1-15,0-1 1 16,0-3 0-16,3 0 1 16,4 0-5-16,3 1 1 15,-1-1 5-15,2-2-6 16,1-2 0-16,3-2 1 15,1-4 1-15,1-1 2 16,0 0 1-16,1 0 7 16,-1-10-5-16,-1-5-5 15,-5 1 3-15,1-1-3 16,-3 1-1-16,-2 0 1 15,1-2-1-15,-1 1 0 16,-3-3 1-16,-2-1 2 0,-1-4-2 16,-1-1-1-16,0-7 1 15,-1 4 0-15,-5-2-4 16,-1 2 5-16,1 6-5 15,0 7 1-15,2 5-1 16,-2 7-4-16,-8 2-4 16,-4 0 0-16,-2 1 10 15,-8 12 3-15,5-2-3 16,1 0 1-16,6-4-1 15,6-4 0-15,2-3-1 16,3 0-11-16,0-2-27 16,5-3-52-16,0 5-89 0</inkml:trace>
  <inkml:trace contextRef="#ctx0" brushRef="#br1" timeOffset="78925.5143">6756 14318 168 0,'-2'0'121'16,"2"0"-21"-16,0 0-42 0,0 0-16 15,0 0-16-15,0 4-11 16,0 8 17-16,6 4 23 16,1-2-15-16,1 2-11 15,4-5-7-15,6-5 4 16,10-6 25-16,7 0-1 15,6-8-18-15,1-10-23 16,-9 2-5-16,-7 6-3 16,-11 5-3-16,-11 5-48 15,-4 0-143-15,-13 12-423 16</inkml:trace>
  <inkml:trace contextRef="#ctx0" brushRef="#br1" timeOffset="80404.5989">5518 14651 217 0,'0'-6'127'16,"0"1"-26"-16,1 1-22 0,2-6-38 16,1 0-23-16,-1 5-6 15,0 4 4-15,-3 1 0 16,0 0-7-16,0 11-24 15,-10 11 4-15,-3 6 34 16,-3 2 21-16,2 1-12 16,-2 0-11-16,2-2 0 15,3 0-4-15,1 2-3 16,0-2 4-16,5 3 0 15,3 0-6-15,-4-4-2 16,6-3 3-16,0-4-4 16,0-3-3-16,0 2-3 15,0 0-1-15,6 0-1 16,3-1 1-16,4-2 1 0,0-4-1 15,4-2 1-15,1-5 5 16,3-3-1-16,3-3-1 16,2 0 2-16,1 0-5 15,1 0 1-15,0 0-4 16,1-1 1-16,2-6 0 15,-3-1 1-15,5-1-2 16,-4-3 1-16,1 0 0 16,-1 0-1-16,1-3 0 15,-2 4-1-15,-1 1 2 16,-2-1-2-16,-1 1 1 0,2-2 0 15,1-2 0-15,3 4-1 16,5-4 1-16,4 1 0 16,1-2-2-1,0-5 2-15,0 3 0 0,-5 2 0 16,-3 1 0-16,0 1 0 15,1 2 0-15,-3 1 0 16,-3 4-1-16,-1 0 1 16,-3-2 0-16,-1-1-1 15,0 0 1-15,0 1 1 16,-4-1-2-16,-4 1 1 15,-3 1 1-15,-4 2-1 16,-2-1 0-16,-1 0-1 0,1 1 1 16,0 1 0-1,1-2 0-15,-4 2 0 16,1 0-2-16,-3 1 1 15,0 0-4-15,0 3-3 0,0-3-10 16,0 3-7-16,0 0-8 16,-9 0-29-16,-3 0-79 15,0 0-106-15</inkml:trace>
  <inkml:trace contextRef="#ctx0" brushRef="#br1" timeOffset="80926.6287">6367 14771 260 0,'-4'0'129'0,"2"0"-30"16,2 3-23-16,0-2-30 15,0-1-14-15,0 0-7 16,0 0-6-16,2 0-8 16,9 0-1-16,7 0 9 15,7 0 18-15,0 3-1 0,1-1-21 16,-4 4-7-16,-4-3-2 15,-3 1-3-15,-2 3 1 16,-1-5-1-16,2 2 3 16,-3-3 1-16,0 1 4 15,-2 1 2-15,-5 0-2 16,-3 0-6-16,-1 3-1 15,0 2-3-15,0 3 2 16,-3 8 11-16,-4-3 3 16,-1 5 2-16,-1-2-7 15,2 1-7-15,2-3 0 16,0-3-5-16,-1-4 3 0,0-4-1 15,0-3-11-15,2 0-111 16,0 7-70-16,4 0-355 16</inkml:trace>
  <inkml:trace contextRef="#ctx0" brushRef="#br1" timeOffset="87160.9853">8318 14008 264 0,'-7'-13'108'0,"-6"1"-16"0,-4 6-26 15,0 1-32-15,2 5-7 16,6 0-7-16,1 0-11 15,3 0 0-15,2 0 2 16,3 0 7-16,0 3-1 16,0-3-2-16,9 0-6 15,22 0 6-15,19 0 24 16,13 0-17-16,3 0-17 0,-8 0-3 15,-3 9-12-15,-8 7-95 16,-10 5-168-16</inkml:trace>
  <inkml:trace contextRef="#ctx0" brushRef="#br1" timeOffset="87390.9985">8274 14225 361 0,'-4'-11'222'16,"4"5"-129"-16,0 3-17 16,4 3-45-16,18 0-33 15,14 0 6-15,15 0 3 16,8 0-6-16,-1 0 1 15,-2 0-24-15,0 0-132 0,-7 0-262 16</inkml:trace>
  <inkml:trace contextRef="#ctx0" brushRef="#br1" timeOffset="87841.0242">9026 13756 309 0,'-6'-10'92'0,"4"6"19"16,2 4-27-16,-1 0-47 15,-2 17-49-15,-3 15 18 0,1 14 30 16,-3 7 13-16,3 0-16 15,1-4-12-15,1 0-14 16,3-7-2 0,-2-5-3-16,0-5 0 0,2-6 3 15,-3-6-7-15,3-1-41 16,0-5-87-16,0-4-266 15</inkml:trace>
  <inkml:trace contextRef="#ctx0" brushRef="#br1" timeOffset="88055.0365">8986 13774 280 0,'0'-5'208'0,"1"-5"-122"15,16 4-52-15,6-3-23 16,8-2-8-16,4 6-1 16,5 0-1-16,-1 5-1 15,-2 0-26-15,-4 7-146 16</inkml:trace>
  <inkml:trace contextRef="#ctx0" brushRef="#br1" timeOffset="88236.0468">9003 13987 416 0,'0'-10'152'0,"19"-2"-101"15,10-1-36-15,5 4-12 16,8 4-4-16,-1 5-64 15,-6 8-252-15</inkml:trace>
  <inkml:trace contextRef="#ctx0" brushRef="#br1" timeOffset="88516.0628">9193 14117 523 0,'0'-31'134'15,"3"0"-35"-15,11 2-48 16,4 9-38-16,0 11-11 15,6 7-4-15,3 2 0 16,-5 9 0-16,-3 13 0 16,-9 6-4-16,-7-1 0 15,-3 0 2-15,-6-5 0 16,-8-5-1-16,-3-8 5 15,-3-4-8-15,5-5 10 16,2 0-14-16,8-10-12 16,5-11-30-16,0-6-24 15,5-5-124-15,16-1-175 0</inkml:trace>
  <inkml:trace contextRef="#ctx0" brushRef="#br1" timeOffset="88709.0739">9369 14027 82 0,'4'37'135'16,"-3"6"35"-16,-1 5-53 15,0 4-26-15,0-5-24 16,0-4-14-16,-3-10-11 15,-6-6 5-15,-4 2-7 16,-5-7-10-16,1-4-4 16,-3-7 17-16,-1-9-25 15,4-2-11-15,-3 0-4 16,6-7-3-16,2-10-36 15,8 0-92-15,4-6-198 0</inkml:trace>
  <inkml:trace contextRef="#ctx0" brushRef="#br1" timeOffset="91122.2119">9659 14089 194 0,'0'-10'115'0,"0"3"-6"0,0 4-12 15,-2 3-46 1,1 0-29-16,0 0-16 0,-2 2-2 15,-1 2 11-15,1 0 8 16,1-2 6-16,1-2-5 16,1 0 1-16,0 0-2 15,0 0 2-15,0 0-6 16,0 0-2-16,0-2-9 15,3-2-3-15,-3 0 4 16,2 2-10-16,-2 2 1 16,0 0 1-16,0 0 0 15,0 0-3-15,0 0-3 16,0 3-4-16,0 4 3 15,0-2 7-15,-2 2 2 0,2-2 0 16,0-1 1 0,-2-3-2-16,1 2 0 0,-2-2 1 15,1 1-1 1,0-1-1-16,2-1-16 0,0 0-90 15,14 0-128-15</inkml:trace>
  <inkml:trace contextRef="#ctx0" brushRef="#br1" timeOffset="91395.2275">10096 13958 478 0,'-22'-7'129'0,"-3"2"-46"15,-1 5-25 1,0 2-26-16,3 19-1 0,5 4-4 16,4 6-9-16,4 3-2 15,5 0 5-15,5 0-9 16,0 0-6-16,6-2-1 15,10-1-1-15,2-4 0 16,5-5-3-16,1-6 0 16,5-6-35-16,7-8-110 0,3-2-137 15</inkml:trace>
  <inkml:trace contextRef="#ctx0" brushRef="#br1" timeOffset="91700.2449">10235 14115 556 0,'0'-46'104'0,"0"-5"-5"16,14 8-49-16,4 6-32 16,0 13-11-16,0 14-7 15,0 10-3-15,-4 0-1 16,0 25 0-16,-5 11-3 15,-7 8 4-15,-2 5 2 16,-4-4 3-16,-10-9 4 16,0-7-1-16,0-7 3 0,3-7-4 15,5-8 1 1,0-5 0-16,0-2 3 0,0-3 7 15,-2-13-10-15,-1-9-30 16,3-3-69-16,6-7-83 16,0-8-344-16</inkml:trace>
  <inkml:trace contextRef="#ctx0" brushRef="#br1" timeOffset="92037.2642">10641 13879 503 0,'-17'-6'110'16,"-4"6"-34"-16,-2 0-30 16,0 3-24-16,3 13-11 15,1 6-4-15,5 7-5 16,8 5-3-16,6 1-3 15,4 3 1-15,14 1 5 16,2-6-1-16,1-3 3 16,-2-3-1-16,-6-4-2 15,-6-1 0-15,-2-8-1 16,-3-4 0-16,-2 0 1 15,0-1 7-15,-7-3 4 0,-8 1 2 16,-4-3-3-16,-1-1-4 16,3-3-6-16,3 0-69 15,9 0-89 1,5-8-443-16</inkml:trace>
  <inkml:trace contextRef="#ctx0" brushRef="#br1" timeOffset="92388.2843">10858 14021 523 0,'0'-58'97'0,"2"-10"-10"15,17 0-29-15,4 12-29 16,6 15-19-16,-1 15-6 0,6 11-5 16,-3 15 3-16,2 0-1 15,-6 25 0-15,-5 16 2 16,-9 9-2-16,-8 7 7 15,-5 6 0-15,-12-1 0 16,-11-2 3-16,-4-6-3 16,-3-8-5-16,2-13-3 15,1-8 1-15,0-13 3 16,8-8 4-16,-1-4-9 15,9-12-33-15,8-18-36 16,3-10-76-16,0-15-326 16</inkml:trace>
  <inkml:trace contextRef="#ctx0" brushRef="#br1" timeOffset="92583.2955">10949 13812 393 0,'0'3'196'16,"0"-2"-72"-16,0 5-64 15,10 3-33-15,10 8 1 16,7 8 24-16,8 2-13 16,0-2-22-16,-5-2-12 15,-6-1-4-15,-7-1-37 16,-6-1-195-16</inkml:trace>
  <inkml:trace contextRef="#ctx0" brushRef="#br1" timeOffset="93421.3434">8085 16448 292 0,'0'0'182'16,"0"0"-64"-16,0 0-44 15,11 0-21-15,20 0-18 16,17-10 7-16,16 0-18 0,2 1-14 15,-1 2-8-15,-7 6 0 16,-3 1-32-16,-10 0-140 16,-7 13-440-16</inkml:trace>
  <inkml:trace contextRef="#ctx0" brushRef="#br1" timeOffset="93636.3557">8206 16602 500 0,'-2'0'162'0,"2"0"-74"16,0 0-43-16,0 0-42 15,18 3-21 1,16 7 10-16,17-3 14 15,11-5 9-15,1-2-12 0,-1 0-149 16,0-9-223-16</inkml:trace>
  <inkml:trace contextRef="#ctx0" brushRef="#br1" timeOffset="94036.3786">8914 16266 196 0,'0'-24'196'16,"3"10"-100"-16,-1 6 10 15,0 7-27-15,-2 1-42 16,0 1-36-16,0 23-16 16,0 15 27-16,0 14 18 15,-3 6-3-15,-1 1-12 0,1-2-7 16,0-2-4-16,1-8-4 15,-1-7 2-15,-2-11 0 16,0-7-27-16,0-10-117 16,4-13-150-16</inkml:trace>
  <inkml:trace contextRef="#ctx0" brushRef="#br1" timeOffset="94209.3885">8976 16177 361 0,'39'-19'98'16,"0"2"-14"-16,-3 9-61 0,-3 8-22 16,-1 0-1-16,-4 15-30 15,0 10-235-15</inkml:trace>
  <inkml:trace contextRef="#ctx0" brushRef="#br1" timeOffset="94393.399">8916 16449 292 0,'5'0'234'0,"20"0"-145"16,12-5-8-16,6-3-47 15,1 2-29 1,1 6-4-16,-1 0-74 15,0 11-399-15</inkml:trace>
  <inkml:trace contextRef="#ctx0" brushRef="#br1" timeOffset="94877.4267">9214 16581 487 0,'-8'-20'150'16,"8"-1"-63"-16,0-1-18 15,10 2-45-15,7-1-21 16,6 2-3-16,1 6 1 0,3 6-2 16,-8 7 1-16,-5 0 0 15,-5 11-5-15,-9 10-4 16,0 4-2-16,-4 3-4 15,-13-2-3-15,1-6 2 16,1-8-18-16,5-6 32 16,3-6-21-16,3 0 19 15,2-6-6-15,1-6-24 16,1-5-30-16,1-3 12 15,10 1 22-15,2 4 36 16,-2 10-4-16,4 5 15 16,1 2 7-16,3 23 18 15,-2 17-14-15,-4 11 7 0,-6 8 18 16,-3 6-16-16,-4-1 9 15,0 3-3-15,-18 0-25 16,-7-6 4-16,-4-13 37 16,-2-13-29-16,-3-18-16 15,4-12-4-15,0-7-8 16,-1 0-1-16,4-6-5 15,11-20-42-15,15-17-58 16,11-15-122-16</inkml:trace>
  <inkml:trace contextRef="#ctx0" brushRef="#br1" timeOffset="95290.4503">9723 16491 385 0,'2'0'158'16,"-2"0"-83"-16,-3 4-49 0,-9 10 12 16,0 1 9-16,3 1 8 15,4-7-20 1,4-2-19-16,1-4 2 15,0-3 0-15,0 0-3 0,0 0 0 16,0 0-4-16,0 0 1 16,0 0 0-16,-1-2-1 15,1 1-7-15,0-1-4 16,0 2-3-16,0 0-3 15,0-2 2-15,0 2 0 16,0-5-6-16,2 0-29 16,11-1-100-16,9 0-82 15</inkml:trace>
  <inkml:trace contextRef="#ctx0" brushRef="#br1" timeOffset="95817.4804">10122 16309 446 0,'-8'-9'105'0,"-20"6"-29"16,1 3-22-16,3 0-17 16,-4 0-5-16,4 11-10 15,1 7-7-15,3 0-3 16,7-1-7-16,7 0-2 15,6 3-10-15,11 2-3 16,19 5 13-16,11 3 8 16,10-1-4-16,-5 0-2 15,-7 1-1-15,-10-2-1 16,-15-1-4-16,-6 0 0 15,-8-4 1-15,0 4 0 0,-10 0 4 16,-11 0 4-16,-10-1 3 16,-2-5-1-16,-3-4-4 15,8-7-4 1,8-8 0-16,10-2-3 0,6-4-37 15,4-19-32-15,0-8-101 16,17-10-244-16</inkml:trace>
  <inkml:trace contextRef="#ctx0" brushRef="#br1" timeOffset="96046.4935">10346 16457 289 0,'-4'-7'387'15,"4"6"-261"-15,0 1-48 0,0 0-47 16,0 6-30-16,0 16-7 16,0 9 7-16,3 10 0 15,0 0-1-15,1-1 2 16,-4-7-4-16,0-4-78 15,0-7-85-15,1-16-258 16</inkml:trace>
  <inkml:trace contextRef="#ctx0" brushRef="#br1" timeOffset="96178.5011">10287 16167 431 0,'0'0'60'0,"0"15"-83"15,9 25 23-15,13 9-11 16,0 11-174-16</inkml:trace>
  <inkml:trace contextRef="#ctx0" brushRef="#br1" timeOffset="96528.5211">10500 16490 639 0,'-3'-6'97'15,"3"6"-37"-15,-2 0-61 0,0 19-16 16,2 10 16-16,0 7 1 15,0-5-1-15,0-3 3 16,0-11-1-16,0-8-1 16,0-6-2-16,0-3 12 15,0-8 31-15,11-18 22 16,4-13-48-16,3-14-14 15,0 2 2-15,-4 3-2 16,-3 15 2-16,-8 15-2 16,-1 13-1-16,2 5-4 15,2 15-12-15,4 18 2 0,3 10 15 16,0 6-1-1,1 0 1-15,0-3 0 0,-2-3-7 16,0-8-90-16,3-1-141 16</inkml:trace>
  <inkml:trace contextRef="#ctx0" brushRef="#br1" timeOffset="96903.5426">10888 16491 554 0,'0'-43'101'0,"1"-15"-1"16,14-9-46-16,4 0-23 15,5 1-9 1,2 9-15-16,5 15-5 15,1 13-2-15,-2 12 0 0,-2 13-5 16,-5 4 4-16,-1 20-2 16,-1 15 1-16,-5 13 3 15,-9 16 3-15,-7 5 1 16,-5 2 0-16,-16 2 3 15,-10-8-2-15,-3-14 0 16,-3-7 0-16,-2-17-2 0,2-11 1 16,5-11-1-1,5-5 0-15,4-2-2 16,6-22-13-16,10-8-39 15,3-12-44-15,4-9-65 0,15-9-291 16</inkml:trace>
  <inkml:trace contextRef="#ctx0" brushRef="#br1" timeOffset="97109.5543">10979 16148 438 0,'0'2'159'16,"0"1"-57"-16,4 6-45 15,13 3-9-15,5 5 13 16,8 3-15-16,3-4-24 16,1-2-13-16,2-4-4 0,-8 0-6 15,-1 0-105 1,-6 2-265-16</inkml:trace>
  <inkml:trace contextRef="#ctx0" brushRef="#br1" timeOffset="109448.2601">10404 10418 126 0,'-5'-12'83'0,"1"-2"5"16,3-1-15-16,1-2-4 0,-1-5-13 15,0 3 1-15,1-3-8 16,0-2-17-16,-2 2 15 15,2 2-10-15,0 8 5 16,0 6-2-16,0 3-11 16,0 3-12-16,0 3-20 15,0 30-17-15,0 24 20 16,4 25 18-16,6 13 5 15,5 1 12-15,4 0-11 0,5-1-7 16,2-4-9 0,1-2-3-16,-5-9-4 15,-3-14 1-15,-4-12 0 16,-3-11-2-16,-4-7 1 0,-4-12-1 15,-3-10-1-15,-1-10-26 16,0-4-44 0,0-13-29-16,0-21-98 0</inkml:trace>
  <inkml:trace contextRef="#ctx0" brushRef="#br1" timeOffset="110035.2937">10199 10426 306 0,'-2'0'160'0,"2"-11"-53"15,0-12-37 1,0 3-18-16,7-7-19 0,5-4-15 16,3-6-9-16,-1 2-1 15,1 3-3-15,-2 3 3 16,-3 8 9-16,0 3 3 15,0 1 0-15,-2 5-6 16,0 2-3-16,-3 5-5 16,-1 5-1-16,6 1-8 15,4 25-11-15,7 15 20 0,5 7 5 16,2 3-4-16,-1-5 3 15,0-4 0 1,2-9-7-16,-4-4 3 16,-4-12-4-16,-6-5 2 15,-4-7-2-15,-9-5-5 0,-1 0-49 16,-1-12-67-16,-14-16-377 15</inkml:trace>
  <inkml:trace contextRef="#ctx0" brushRef="#br1" timeOffset="110697.3315">9671 9482 297 0,'5'-11'186'15,"-3"0"-74"1,0 2-18-16,-2 6-6 0,0 0-21 15,3 3-32 1,1 0-26-16,2 5-18 0,5 19-6 16,4 17 20-16,4 10 15 15,2 7 4-15,-2 5-17 16,-3-6-3-16,0 0-4 15,-9-4 3-15,-5-9-2 16,-2-6-8-16,0-9-102 16,-11-12-112-16</inkml:trace>
  <inkml:trace contextRef="#ctx0" brushRef="#br1" timeOffset="110869.3414">9538 9777 245 0,'5'0'241'0,"19"0"-140"15,9-12-5-15,10-3-46 16,3-2-36-16,-3 5-12 16,-2 3-5-16,-7 9-97 15,-7 0-303-15</inkml:trace>
  <inkml:trace contextRef="#ctx0" brushRef="#br1" timeOffset="111288.3653">9938 9518 594 0,'-1'-8'132'0,"1"1"-18"16,0 5-53-16,0 2-40 16,3 0-21-16,8 2-10 15,0 20 2-15,7 7 11 16,-3 2-1-16,-3-1-2 15,-1-6 0-15,0-10 2 16,-4-3-2-16,-1-8-1 16,1-3-4-16,3-11 2 15,2-19 11-15,3-6-9 16,-1-3-10-16,-3 3 2 15,-1 10 7-15,-3 11-2 16,-4 9 1-16,0 6 0 0,1 8-5 16,2 17-5-16,2 14 21 15,-4 11 19 1,-3 3-6-16,-1 1-3 0,0-4-6 15,0-8-3-15,-1-13-3 16,-6-5-4-16,-3-7 1 16,-2-5-1-16,-4-2 3 15,-2-5-3-15,-2-1-38 16,0-4-74-16,1 0-88 15</inkml:trace>
  <inkml:trace contextRef="#ctx0" brushRef="#br1" timeOffset="112481.4336">10623 11350 92 0,'-14'5'78'0,"1"-1"-10"0,4-2-4 16,6 1 5-1,1-3 1-15,2 0 3 0,-2 0-9 16,2 0-17-16,0 0-4 15,0 0-8-15,-2 0-9 16,1 0-4-16,1 0-4 16,-1 0-4-16,1 0 2 15,0 0-3-15,0 0-3 16,0 0-4-16,0 0 0 0,0 0 2 15,0 0-1 1,0 0 2-16,0 0-3 16,1 0-1-16,7 0-4 15,12 0 1-15,17-12 6 0,22-10 12 16,21-7-12-16,18-8-4 15,5-6-3-15,8-2 1 16,9-6-2-16,4-3-2 16,-6 4 3-16,-12 3 0 15,-19 13 0-15,-20 8 0 16,-16 6 0-16,-20 6-2 15,-17 12-21-15,-14 2-62 16,-3 2-55-16,-16 11-163 16</inkml:trace>
  <inkml:trace contextRef="#ctx0" brushRef="#br1" timeOffset="113086.4682">11468 10850 260 0,'0'-1'188'16,"0"-2"-79"-16,0 3-42 15,0-2-16-15,0 1-3 16,0 1-8-16,0 0-1 15,0 0-9-15,0 0-4 16,0 0-11-16,8 0-3 16,9 0-6-16,6 1 10 15,9 9 10-15,6 0-6 0,6-2-3 16,3 0-2-16,2 1-1 15,-1-1-5 1,-8 1-4-16,-9 0-1 16,-10 1-2-16,-10 1 0 0,-4 3-5 15,-7 3-1-15,0 8 0 16,-18 4 7-16,-6 1 4 15,-7 1-4-15,-1-3-3 16,0-3 0-16,5-4 0 16,8-3 0-16,4-6 0 15,6-1 0-15,3-4-21 16,0 3-41-16,4-3-62 0,2-2-115 15</inkml:trace>
  <inkml:trace contextRef="#ctx0" brushRef="#br1" timeOffset="113715.5041">11928 10292 385 0,'-7'-14'174'0,"4"4"-68"15,3 7-18-15,0 3-38 16,0 0-26-16,5 13-17 15,7 18-7-15,5 11 51 16,1 4-14-16,1-2-19 16,-4-4-9-16,-3-3-6 15,-6-7-1-15,0-2 1 0,-3-7-2 16,-3-1-35-16,0-9-90 15,6-3-101 1</inkml:trace>
  <inkml:trace contextRef="#ctx0" brushRef="#br1" timeOffset="113912.5154">11856 10507 513 0,'0'0'144'16,"0"0"-32"-16,0-3-44 0,10 0-25 15,10-5-21 1,12-2-17-16,9-4-3 16,6 1-1-16,-1 1-6 15,6 3-91-15,-3-2-129 16</inkml:trace>
  <inkml:trace contextRef="#ctx0" brushRef="#br1" timeOffset="114143.5286">12498 10253 634 0,'0'0'117'0,"-5"0"-65"15,-5 21-43-15,-7 8 4 16,-1 11 30-16,-4 1-29 15,3 1-11-15,-4-2 0 0,1-1 0 16,0-8-3-16,3-8-51 16,8-7-83-16,4-13-91 15</inkml:trace>
  <inkml:trace contextRef="#ctx0" brushRef="#br1" timeOffset="114316.5385">12313 10331 441 0,'0'16'151'15,"24"0"6"-15,12 4-44 16,10-2-39-16,2-1-37 0,-5 2-25 16,-9-1-9-16,-12 2-1 15,-9 2-31-15,-7 0-173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22/09/2016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068960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Ch2: Dynamics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914400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b="1" dirty="0" smtClean="0">
                <a:solidFill>
                  <a:srgbClr val="0070C0"/>
                </a:solidFill>
              </a:rPr>
              <a:t>2.3 – Applying Newton’s Laws of Motion (pg. 77-83)</a:t>
            </a:r>
          </a:p>
          <a:p>
            <a:endParaRPr lang="en-CA" dirty="0"/>
          </a:p>
        </p:txBody>
      </p:sp>
      <p:pic>
        <p:nvPicPr>
          <p:cNvPr id="4" name="Picture 3" descr="http://www.pitsco.com/sharedimages/content/ExtraLarge/XL_ROCKETA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1676400" cy="4762500"/>
          </a:xfrm>
          <a:prstGeom prst="rect">
            <a:avLst/>
          </a:prstGeom>
          <a:noFill/>
        </p:spPr>
      </p:pic>
      <p:pic>
        <p:nvPicPr>
          <p:cNvPr id="5" name="Picture 2" descr="http://www.mrzobel.info/ahs/physicsAll/inclinedPlan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8640"/>
            <a:ext cx="4392488" cy="3057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92"/>
            <a:ext cx="9144000" cy="300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2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145040" y="3134160"/>
              <a:ext cx="4143600" cy="2606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6040" y="3125880"/>
                <a:ext cx="4161600" cy="2623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94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18960" y="2511360"/>
              <a:ext cx="558720" cy="579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0680" y="2504160"/>
                <a:ext cx="576000" cy="595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49840" y="362880"/>
              <a:ext cx="7673760" cy="5946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3000" y="355320"/>
                <a:ext cx="7689600" cy="596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142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" y="-1"/>
            <a:ext cx="9138926" cy="29811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524240" y="2304000"/>
              <a:ext cx="6755040" cy="4330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6680" y="2300760"/>
                <a:ext cx="6769440" cy="434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99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0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386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374120" y="3400200"/>
              <a:ext cx="3156840" cy="2997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7640" y="3391560"/>
                <a:ext cx="3170880" cy="3015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6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9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538360" y="2245320"/>
              <a:ext cx="3519000" cy="2401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1880" y="2237400"/>
                <a:ext cx="3535200" cy="2418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90400" y="528480"/>
              <a:ext cx="8508960" cy="4752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2120" y="521640"/>
                <a:ext cx="8526600" cy="476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48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0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21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96320" y="3931920"/>
              <a:ext cx="3845880" cy="1957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120" y="3924720"/>
                <a:ext cx="3861720" cy="1974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6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467040" y="3033360"/>
              <a:ext cx="1708920" cy="696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7680" y="3026520"/>
                <a:ext cx="1728000" cy="712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52605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524760" y="1559520"/>
              <a:ext cx="5153040" cy="2302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7920" y="1551600"/>
                <a:ext cx="5169240" cy="231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96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3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953760" y="2869200"/>
              <a:ext cx="2005560" cy="2907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6560" y="2859480"/>
                <a:ext cx="2018880" cy="2926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1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28" y="-25313"/>
            <a:ext cx="9162328" cy="28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7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12994</TotalTime>
  <Words>16</Words>
  <Application>Microsoft Office PowerPoint</Application>
  <PresentationFormat>On-screen Show (4:3)</PresentationFormat>
  <Paragraphs>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1_Office Theme</vt:lpstr>
      <vt:lpstr>Ch2: Dynamics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Classwork &amp; Homework</vt:lpstr>
    </vt:vector>
  </TitlesOfParts>
  <Company>UOIT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</cp:lastModifiedBy>
  <cp:revision>193</cp:revision>
  <dcterms:created xsi:type="dcterms:W3CDTF">2013-05-06T00:07:57Z</dcterms:created>
  <dcterms:modified xsi:type="dcterms:W3CDTF">2016-09-22T13:32:18Z</dcterms:modified>
</cp:coreProperties>
</file>