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smtClean="0"/>
              <a:t>Ch9: Waves and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9.4 – Light: Wave or Particle? (pg. 470-476)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9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0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5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13909</TotalTime>
  <Words>19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Ch9: Waves and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197</cp:revision>
  <dcterms:created xsi:type="dcterms:W3CDTF">2013-05-06T00:07:57Z</dcterms:created>
  <dcterms:modified xsi:type="dcterms:W3CDTF">2014-06-28T23:38:33Z</dcterms:modified>
</cp:coreProperties>
</file>