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7" r:id="rId2"/>
    <p:sldId id="284" r:id="rId3"/>
    <p:sldId id="304" r:id="rId4"/>
    <p:sldId id="285" r:id="rId5"/>
    <p:sldId id="30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7" r:id="rId19"/>
    <p:sldId id="298" r:id="rId20"/>
    <p:sldId id="313" r:id="rId21"/>
    <p:sldId id="299" r:id="rId22"/>
    <p:sldId id="306" r:id="rId23"/>
    <p:sldId id="308" r:id="rId24"/>
    <p:sldId id="300" r:id="rId25"/>
    <p:sldId id="309" r:id="rId26"/>
    <p:sldId id="301" r:id="rId27"/>
    <p:sldId id="310" r:id="rId28"/>
    <p:sldId id="302" r:id="rId29"/>
    <p:sldId id="311" r:id="rId30"/>
    <p:sldId id="303" r:id="rId31"/>
    <p:sldId id="31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70" d="100"/>
          <a:sy n="70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2:49:11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19838 3399 177 0,'-3'-35'92'16,"0"-2"2"-16,3 2 11 0,-2 9-22 16,-1 12-30-16,3 3-9 15,0 4-3 1,0 3 4-16,0 4-11 0,0 0-10 15,0 8-21-15,0 32-23 16,0 21 10-16,0 20 24 31,-7 11 1-31,-4-7-5 0,4-8-6 16,3-12 0-16,4-12-1 0,0-11 2 15,0-8-18-15,0-11-70 16,4-11-27-16,3-6-115 16</inkml:trace>
  <inkml:trace contextRef="#ctx0" brushRef="#br0" timeOffset="1120.0641">19923 3853 309 0,'0'-7'145'15,"0"3"-54"-15,0 3-36 16,0 1 9-16,2 0-2 0,-2 0-14 16,0 0-10-1,0 0-13-15,0 2-12 0,0 14-19 16,0 5 1-16,-2 1 18 15,2-1 9-15,0-13-5 16,0-5-7 0,4-3 3-16,-1 0 4 15,-3 0 0-15,0-8-5 0,0-2 4 16,0-6-35-16,0 4-75 15,0 2-167-15</inkml:trace>
  <inkml:trace contextRef="#ctx0" brushRef="#br0" timeOffset="4784.2736">19496 7377 277 0,'-23'5'92'16,"-3"1"-22"-16,1-1 25 15,7 2-40-15,12-5-8 16,6-2-8-16,0 0 3 15,8 0-14-15,10-4-10 0,12-8-15 16,15-2-1-16,3 2-2 16,-4 6 2-16,-12 6-2 15,-11 0-3-15,-12 20-3 16,-9 9-2-16,-2 5 7 15,-22 6 1-15,-15 2 5 16,-6 4-1-16,-6 2 7 16,3-4 7-16,18-6-1 15,11-5-1-15,14-8 0 16,5-8 3-16,0-3-11 15,5-5 2-15,3-3-1 16,1 2-2-16,9-5 1 16,13 1 2-16,13-4-1 15,3 0-3-15,-1-4-2 0,-4-7-8 16,-7-3-41-1,0 2-81-15,-2 0-224 16</inkml:trace>
  <inkml:trace contextRef="#ctx0" brushRef="#br0" timeOffset="4974.2845">19967 7775 651 0,'8'-2'163'0,"-5"0"-86"16,-3-1-55-1,0 3-18-15,0 0-3 16,-11 0-28-16,-11 2-165 16,-14 21-334-16</inkml:trace>
  <inkml:trace contextRef="#ctx0" brushRef="#br0" timeOffset="15262.873">4115 14043 20 0,'-7'0'57'0,"5"0"-55"16,2 0-1-16,0 3 15 16,0-2 2-16,0 2-2 15,0-1 3-15,0-2 21 16,0 0 73-16,0 0-81 15,0 0 3-15,1 0-16 16,5 0-11-16,3 3-1 16,5 0 1-16,2 0 10 15,4 0-1-15,0-1 6 0,6 3-4 16,-1-1 4-16,4 2-14 15,0 2 5 1,2-1-6-16,6 0 1 16,1 0-2-16,5 3 3 0,6 2-1 15,8 0 3-15,4 0-10 16,2 3 7-16,4-1-7 15,-2-1 5-15,3 1 0 16,-2-4 0-16,-2-2-1 16,-1 1-3-16,-2-2 3 15,3 4-2-15,-3-1-2 16,3-2 3-16,2-1 4 0,-2-5-2 15,5 1 3 1,-5 0-7-16,5-1 9 16,-3 3-9-16,3 0 0 15,-2 0 1-15,7 1 0 0,2-3 1 16,8 1-1-16,5-2-1 15,9-2 7-15,3 0-4 16,5-6 0-16,2-11 3 16,3-6-7-16,5-2 1 15,9-1-3-15,8-1 4 16,4 0-6-16,4 3-1 15,-2-3 4-15,-6 0 1 16,-5 1-2-16,-2-3 5 16,10-3-8-16,10-2 10 15,11-2-11-15,9-5 7 16,-4-3-4-16,-4 1 10 15,-4 2-12-15,-3-3 10 0,5-4-11 16,9-1 5-16,6 0 4 16,2-3-6-16,-4-1 1 15,-6 4-13-15,-1-1 18 16,3 3-6-16,10-4 4 15,4-1 2-15,-1 1-15 16,-7-3 14-16,-6 3-6 16,-1-4-1-16,5 1 3 15,8-1 1-15,3-1-1 16,-3-2-1-16,-9 3 5 15,-5 1-2-15,-2 1 6 16,1-1-10-16,8 4 2 0,0 2 1 16,-6 2-4-16,-3 0 9 15,-7 2-13-15,2 1 5 16,11-2-3-16,5 3 13 15,6 5-2-15,-7-1-5 16,-7 5-3-16,-8 3 2 16,-7-1 4-16,2 8-10 15,8 0 6-15,4 1-5 16,0 1 4-16,-4 0 7 15,-6-1-4-15,-4 0-3 16,-4 1 3-16,4 4-3 16,1 6-1-16,-4 3-1 15,1 0-3-15,-11 4 8 0,-12 1-4 16,-11 3 5-16,-2 0-2 15,-5 0-3 1,3 0-2-16,-1 8 4 16,-1 1-2-16,-6 0 1 15,-11-1-5-15,0 2 0 0,-6 0 5 16,8 2-3-16,8-5 7 15,10-5-3-15,2-2-2 16,0 0 2-16,-9 0 4 16,-6 0-3-16,0-3-1 15,0 2-1-15,-1 1-1 16,-2 0 7-16,-5 0-7 0,-2 0 2 15,-9 0 1 1,-6 2-2-16,-13 2 2 16,-7 1-4-16,-6-1 4 15,-12 0-2-15,-5-2 3 0,-6 1-2 16,-5 2-1-16,1-3 1 15,-3 3 0-15,0-4-4 16,-3-1-16-16,-3 0 4 16,2 0 8-16,-3 0 6 15,-1-3-2-15,2-3 1 16,-8-2-7-16,3 1-9 0,-5-2-13 15,3-3-17 1,0-2-53-16,4 2-49 16,9 2-89-16</inkml:trace>
  <inkml:trace contextRef="#ctx0" brushRef="#br0" timeOffset="15725.8995">19789 11640 275 0,'-1'-2'72'16,"-1"2"-14"-16,2 0-9 15,0 0-17-15,0 0-25 16,12 13-8-16,10 5 32 15,16 6 22-15,8 4-19 16,9-2-14-16,-1 2-4 16,-1-3 11-16,-6 0-9 15,-5-4-6-15,-5 0 1 16,-6-1-1-16,-3-3-5 15,-9-2 0-15,-11-2-4 16,-8-1-2-16,-6 3-2 16,-28 2 15-16,-16 5 23 15,-15-1 4-15,-7-3-15 0,5-4-16 16,15-7-5-16,22 1-3 15,19-3-3-15,11 4-53 16,0 15-86 0,18-2-182-16</inkml:trace>
  <inkml:trace contextRef="#ctx0" brushRef="#br0" timeOffset="17346.9922">19535 10756 207 0,'0'-10'106'16,"5"-4"-67"-16,17 2-16 15,12-3 4-15,10-1-6 16,-16 10 2-16,-4 6-6 16,-6 0 5-16,-5 0-20 0,-6 11-4 15,-4 5 3-15,-3 2 3 16,-4 3 21-16,-12 5-5 15,-7 2-4 1,-2 4-3-16,0-2-6 0,6-2-3 16,8-3-4-16,9-8-2 15,2-8 0-15,0-5-1 16,5 0-1-16,2-4 8 15,1 3-1-15,8 2 1 16,4 0 1-16,4 6-1 16,1 3-9-16,-4 1 6 0,-8 2-3 15,-6 0-1-15,-7 1 3 16,0-3 8-16,-17 2 11 15,-10 1 22 1,-5 0 6-16,-5-6-21 0,4-1-6 16,10-5-8-16,8-4-8 15,12-2-2-15,3 0 3 16,0 0-4-16,-2 0-41 15,2 0-73-15,0 0-190 16</inkml:trace>
  <inkml:trace contextRef="#ctx0" brushRef="#br0" timeOffset="17561.0044">19868 11128 551 0,'0'0'136'0,"5"0"-31"15,-3 0-58-15,-2 0-25 16,0 0-15-16,0 0-6 16,0 0-3-16,0 4 1 15,0-1-13-15,-2 4-103 16,-12 8-104-16</inkml:trace>
  <inkml:trace contextRef="#ctx0" brushRef="#br0" timeOffset="19678.1255">15527 14920 155 0,'-12'-25'129'0,"2"5"-38"15,7-2 31-15,1 4-44 16,2 1-26-16,0 3-5 16,0 5 7-16,0 6-17 15,0 3-38-15,0 10-11 16,0 41 29-16,-4 34 19 15,-5 25-11-15,7 12-15 16,-1-10 2-16,3-15-10 16,0-14-1-16,0-13 2 15,-3-14-21-15,-3-15-50 16,-1-12-41-16,3-16-32 15,1-13-215-15</inkml:trace>
  <inkml:trace contextRef="#ctx0" brushRef="#br0" timeOffset="19851.1354">15493 15340 394 0,'16'-25'135'16,"18"-4"-40"-16,14-16-36 15,10-16-34-15,3 1-15 16,-13 8-7-16,-19 18-3 15,-8 20-18-15,-7 9-77 16,-6 5-146-16</inkml:trace>
  <inkml:trace contextRef="#ctx0" brushRef="#br0" timeOffset="20043.1464">15533 15274 430 0,'0'0'157'0,"5"0"-70"16,12 5-24-16,4 10-4 15,9 4-26-15,0 2-21 16,-6 2-7-16,-3 3-1 16,-7 6-3-16,-3 6-65 15,-5 8-98-15,-3 5-186 16</inkml:trace>
  <inkml:trace contextRef="#ctx0" brushRef="#br0" timeOffset="20258.1587">15918 15449 524 0,'-6'-3'196'16,"6"1"-99"-16,0-1-34 15,6 3-52-15,-4 0-10 16,1 0-6-16,-2 0-3 15,-1 22 6-15,0 10-45 0,0 5-66 16,0-4-71 0</inkml:trace>
  <inkml:trace contextRef="#ctx0" brushRef="#br0" timeOffset="20400.1668">15834 15112 349 0,'-7'-12'120'0,"5"12"-45"16,2 0-53-16,0 9-38 15,11 2 2-15,10 7-96 16,6 14-130-16</inkml:trace>
  <inkml:trace contextRef="#ctx0" brushRef="#br0" timeOffset="20757.1872">16049 15380 526 0,'-1'-7'153'15,"1"7"-65"-15,0 0-45 16,0 0-33-16,0 2-19 15,0 6-7-15,0 14 21 16,0 11-5-16,-2 9 2 16,-2-6-2-16,1-16 1 15,3-15-2-15,0-5 4 16,0 0 8-16,0-15 17 15,5-16-17-15,9-16-5 16,3-14-4-16,1-8 0 16,-6 9-1-16,-2 25 0 15,-8 24 1-15,1 11-5 0,0 9-11 16,2 10 2-16,3 8 13 15,3 18 2 1,0 9-3-16,-4-1 3 16,3-7-14-16,1-9-37 0,-3-6-33 15,-1-2-27-15,1-4-105 16</inkml:trace>
  <inkml:trace contextRef="#ctx0" brushRef="#br0" timeOffset="21114.2077">16544 15509 277 0,'0'0'139'15,"3"0"-18"-15,-1 0-22 0,-2 0-35 16,0 0-16-1,0 0 6-15,-3 2-7 0,-11 0-18 16,-8 1-11-16,-6-3-6 16,-6 0-5-16,-1-5 0 15,2-14-4-15,5-8 1 16,12-5-2-16,10-6-4 15,6-8-7-15,4-2-1 16,13 6-9-16,2 13-14 0,-3 17 10 16,-2 10 13-1,-1 2 1-15,-6 0 3 16,-4 12 0-16,-3 1-14 15,0 5-10-15,0 5-8 0,-8 3-37 16,-7 3-36-16,-1 3-184 16</inkml:trace>
  <inkml:trace contextRef="#ctx0" brushRef="#br0" timeOffset="21848.2497">16741 15375 349 0,'0'0'89'15,"0"0"-2"-15,2 0-55 0,-2 3-23 16,0 6-2-16,0 5 0 15,0 7 11-15,0 1-7 16,0 4-6-16,0-4-1 16,0-5-3-16,0-7 1 15,0-6 4-15,0-4 7 16,0 0 25-16,0-7 13 15,1-14-37-15,9-9-12 16,1-10 0-16,3-6-1 16,0-6 0-16,-4 9-2 15,-1 18-1-15,-5 16 1 16,-4 9-2-16,1 8-8 0,1 4 2 15,6 4 9-15,-1 7 2 16,2 6 0 0,-2 3-1-16,-2-2 1 15,-3-8 0-15,1-11 1 0,-1-7 0 16,0-4 7-16,1 0 3 15,2-5 12-15,1-14-4 16,5-10-15-16,1-11-3 16,2-9 3-16,-1 1 4 15,-4 17-7-15,-2 19-2 16,-2 12-7-16,1 9-8 15,1 23 13-15,1 14 4 16,-3 13 0-16,1 0 2 0,1-5-3 16,2-10-30-1,7-15-56-15,0-10-62 16,4-5-227-16</inkml:trace>
  <inkml:trace contextRef="#ctx0" brushRef="#br0" timeOffset="22256.273">17185 15487 453 0,'-6'0'201'0,"6"-7"-82"16,6-14-26-16,5-6-53 16,5-8-27-16,6-8-10 15,5-7-1-15,1 0-2 16,-4 15 0-16,-11 17-3 15,-3 18-2-15,-5 0-6 16,-5 22-8-16,0 14-6 0,-13 18 19 16,-15 8 3-16,-1-3 4 15,4-9-16-15,9-18-5 16,13-18-5-1,3-11 6-15,0-3 16 0,0-5-3 16,-2-14-28-16,2-8-23 16,0-12 23-16,16-9 7 15,8-7 9-15,0-2 14 16,-2 17 4-16,-7 20 0 15,-7 20 7-15,-1 7 1 16,-4 25 7-16,0 10 7 16,-3 9 0-16,0 10-9 15,-10-1-6-15,1-8-1 0,2-12-40 16,6-14-51-16,1-17-207 15</inkml:trace>
  <inkml:trace contextRef="#ctx0" brushRef="#br0" timeOffset="22493.2865">17533 14864 578 0,'-6'-25'115'0,"6"7"-9"16,0 4-41-16,0 11-42 15,0 3-27-15,0 12-14 0,0 27 22 16,0 29 1 0,0 28 2-16,1 10-7 15,4-11 1-15,-5-17 0 0,7-15-22 16,-4-8-70-1,-3-6-10-15,0-1-62 0</inkml:trace>
  <inkml:trace contextRef="#ctx0" brushRef="#br0" timeOffset="22665.2964">17520 15308 439 0,'-2'-18'151'0,"2"16"-45"15,0 2-10-15,4 5-67 16,11-5-18-16,16 0-3 15,9-17-1-15,-2-2-33 0,-2 9-82 16,-9 10-105-16</inkml:trace>
  <inkml:trace contextRef="#ctx0" brushRef="#br0" timeOffset="22866.3079">17799 15327 511 0,'-3'-7'201'15,"3"5"-76"-15,0 2-74 16,0 0-39-16,0 0-15 15,0 2-3-15,0 20 6 16,0 12 2-16,0 7 0 0,0 0-4 16,-2-7-32-16,-3-8-62 15,2-14-44-15,2-6-87 16,1-6-162-1</inkml:trace>
  <inkml:trace contextRef="#ctx0" brushRef="#br0" timeOffset="23000.3155">17772 15184 204 0,'-10'-84'310'16,"3"20"-205"-16,7 32-8 15,0 26-54-15,0 6-37 16,0 13-23-16,0 3 4 16,15 8-26-16,11 16-74 15,-7 17-181-15</inkml:trace>
  <inkml:trace contextRef="#ctx0" brushRef="#br0" timeOffset="23255.3301">18182 15336 574 0,'-4'-24'141'0,"-1"7"-43"16,-6 12-43-16,-6 3-39 16,-7 2-14-16,-1 5-3 15,-3 20 0-15,7 11 3 16,5 5 0-16,8 1 7 15,7-2 0-15,1-6-4 0,0-8-2 16,9-6 0-16,4-8 0 16,4-4-3-1,7-8-10-15,8 0-33 16,9-15-97-16,8-18-186 0</inkml:trace>
  <inkml:trace contextRef="#ctx0" brushRef="#br0" timeOffset="23674.3541">18523 15144 297 0,'0'-6'121'16,"-1"6"-4"-16,-15 0-57 15,-7 0-22-15,-5 5-1 16,0 4 2-16,0 2-14 15,12 1-16-15,12-5-6 16,4-3-7-16,4 0 8 16,12 7-1-16,-2 9 3 15,4 13 1-15,2 6-1 16,1 0-2-16,5-10-1 15,1-6-4-15,-3 0 1 0,-9-3 0 16,-11 1 0 0,-4-1 16-16,0-1 17 0,-16-4 8 15,-9-1-14-15,-4-6-17 16,-8-3-5-16,-1-5-7 15,0 0-66-15,1-5-114 16,13-10-276-16</inkml:trace>
  <inkml:trace contextRef="#ctx0" brushRef="#br0" timeOffset="44376.5382">1322 14685 309 0,'-10'-6'117'0,"6"-2"-27"15,3-1-16-15,-1 6-33 16,2 2-3-16,0 1-4 0,0 0-3 15,0 0 0-15,0 0-8 16,0 0-13 0,0 7-8-16,10 21-12 0,10 21 3 15,7 26 12-15,5 17 7 16,2 10 13-16,-1-7-3 15,0-6-11-15,-8-10-6 16,-4-12-2-16,-2-11-2 16,-6-12 1-16,-3-10 1 15,-3-9-8-15,-3-9-37 16,-2-4-48-16,1-4-40 15,1-8-155-15</inkml:trace>
  <inkml:trace contextRef="#ctx0" brushRef="#br0" timeOffset="44778.5612">1497 15712 250 0,'-2'-12'162'16,"2"7"-49"-1,0 1-22-15,0 4-29 16,0 0-29-16,0 0-28 0,10 4-8 16,4 13-9-16,7 0 22 15,2 2 8-15,-4-5 3 16,-2-6-4-16,-3-8 0 15,-2 0 6-15,1-8 5 16,1-25 11-16,-2-20 7 16,0-14-19-16,-6-4-13 15,-4-5-17-15,-2 7 12 16,0 3-18-16,5 14-41 15,4 24-39-15,7 28-84 16,-2 39-249-16</inkml:trace>
  <inkml:trace contextRef="#ctx0" brushRef="#br0" timeOffset="46966.6863">2399 15555 88 0,'1'-29'113'15,"-1"5"-49"1,0-2 8-16,0 5 10 15,0 0-36-15,0-2-8 0,2-2-8 16,-2 2 2-16,3 10 5 16,-3 10 4-16,0 3-3 15,2 8-22-15,-1 28-26 16,-1 19 4-16,0 27 10 15,0 2 25-15,-9 2 2 16,2-14-13-16,5-14-7 16,2-11-7-16,-2-9-2 0,2-9 1 15,-3-10 1 1,1-5 2-16,0-3-5 15,-2-8-30-15,1 1-34 16,3-2-37-16,0-2-125 0</inkml:trace>
  <inkml:trace contextRef="#ctx0" brushRef="#br0" timeOffset="47683.7274">2598 15470 182 0,'-5'0'117'15,"0"17"-53"-15,-1 18-8 16,-2 13 0-16,0 12-17 15,-1 11 2-15,2-2-16 16,3-6-7-16,1-14-10 16,3-11-4-16,0-13-2 15,0-10-2-15,0-9 1 16,0-6 2-16,0 0 6 15,0-10 3-15,0-19-5 16,-2-19-14-16,-3-18-31 0,4-3-46 16,1-2-50-16,0 11-2 15,6 17 59 1,-1 14 54-16,-3 12 31 0,0 9 43 15,-2 4 33-15,0 1 7 16,0-1-10-16,0 1-16 16,2 3-10-16,-1 0-17 15,3 0-17-15,3 7-18 16,5 16-20-16,5 10 17 15,0 7 20-15,1 5 9 16,-2-4-3-16,2 0-13 0,1-3-3 16,1-1-6-16,2 1 1 15,2-4-3 1,-1 0 0-16,-3-7 1 15,-2-11-1-15,-6-6 0 0,-4-10-1 16,0 0 2-16,-2-23 10 16,-2-17 28-16,1-20-17 15,-3-13-16-15,-2 1-3 16,0 0-3-16,0 18-1 15,0 14-2-15,4 20-3 16,0 20-42-16,3 11-86 16,0 28-56-16</inkml:trace>
  <inkml:trace contextRef="#ctx0" brushRef="#br0" timeOffset="48311.7633">3122 15741 207 0,'-6'-11'57'0,"2"6"-2"16,-1 2-10-16,0 0-33 16,0 3-2-16,-2 0 6 15,2 0 3 1,0 0 17-16,1 0 5 0,1 2 15 15,0-1-5-15,1-1-7 16,1 2-2-16,1-2-4 16,0 0-7-16,0 0-13 15,0 0-6-15,6 0-10 16,15 0-16-16,7 0 8 15,10 0 11-15,3-5-2 16,-2 1-26-16,-2 1-55 0,-1 3-68 16,-1 0-188-16</inkml:trace>
  <inkml:trace contextRef="#ctx0" brushRef="#br0" timeOffset="48530.7758">3144 15995 264 0,'-3'5'322'0,"3"-5"-236"16,0 0 14-16,0 0-51 15,1 0-32-15,10 0-14 16,6 0-10-16,9-5 6 15,4-2 6-15,0 5-16 0,1 2-97 16,4 0-164 0</inkml:trace>
  <inkml:trace contextRef="#ctx0" brushRef="#br0" timeOffset="50752.9029">3562 15954 56 0,'0'0'20'15,"0"-8"-49"-15,18-11-1 16</inkml:trace>
  <inkml:trace contextRef="#ctx0" brushRef="#br0" timeOffset="51176.9272">3653 15378 214 0,'0'-16'134'0,"0"1"-42"16,-3 0-6-16,-3 2-22 15,5 3-25-15,-2 6 3 16,3 3 2-16,0 1-13 16,0 0-17-16,0 3-10 0,0 19-15 15,4 18 0-15,-1 17 21 16,-3 14 15-16,0 1 3 15,-4-4-11-15,-7-2-5 16,4-8-10-16,0-8 0 16,2-7 1-16,2-14 1 15,1-9-1-15,2-12-19 16,-3-6-23-16,3-2-24 15,0-10-9-15,0-19-41 16,18-12-203-16</inkml:trace>
  <inkml:trace contextRef="#ctx0" brushRef="#br0" timeOffset="51371.9383">3632 15719 260 0,'-1'0'214'0,"1"0"-86"15,0-12-32-15,1-9-38 16,12-13-42-16,7-14-13 15,2-2 0-15,3-2-5 16,4 4 4-16,0 6-7 16,5 6-38-16,0 7-32 15,-3 7-63-15,-6 12-150 16</inkml:trace>
  <inkml:trace contextRef="#ctx0" brushRef="#br0" timeOffset="51613.9522">3665 15620 400 0,'0'-5'164'0,"0"3"-70"16,0 2-26-16,2 0-46 15,12 10-28-15,8 12-10 16,8 11 19-16,3 7 7 15,-2 6-2-15,-6 1-1 16,-3 0-2-16,-4-3-1 16,-3-5-8-16,2-11-39 15,-1-9-39-15,3-9-62 16,5-10-148-16</inkml:trace>
  <inkml:trace contextRef="#ctx0" brushRef="#br0" timeOffset="52118.981">4008 15874 407 0,'-7'-6'177'0,"3"-14"-84"15,-3-12-20-15,3-8-39 16,4-1-24-16,0-3-8 15,11 7-3-15,4 6-2 16,1 16 0-16,0 10-7 16,3 5 2-16,-5 22-3 15,-7 19-1-15,-7 14 5 0,-5 2 5 16,-14 1 5-16,0-15-2 15,3-11-2-15,6-18-4 16,-2-7-6-16,0-7-2 16,-1 0 7-16,1-19-2 15,2-12-4-15,7-6-14 16,3-4-21-16,9 7-8 15,12 12 13-15,3 12 30 16,0 10 6-16,4 16 6 16,-3 20 6-16,2 19 4 15,-9 14 13-15,-5 5 18 16,-9 7 17-16,-4-5 28 0,0-3-30 15,-7-12-13-15,-5-15-12 16,-4-5-6-16,-3-10-7 16,1-12-4-16,0-7 0 15,-5-10-6-15,2-2-1 16,-6-7-2-1,5-14-3-15,7-6-19 0,15-5-40 16,5 2-64-16,27 0-93 16</inkml:trace>
  <inkml:trace contextRef="#ctx0" brushRef="#br0" timeOffset="52660.012">4342 15881 247 0,'-3'0'165'0,"3"0"-80"15,0 0 1-15,0 0-35 16,0 0-11-16,0 0-13 16,0-2-5-16,0 2-8 0,0 0-4 15,0 0-4 1,0 0 0-16,0 0-2 15,0 0 5-15,0 0 1 16,0 0 4-16,0 0-5 0,0 2-1 16,0 2-5-16,-3-1-3 15,2 0 2-15,0 0 0 16,1-3-1-16,0 0 4 15,-2 0 5-15,1-3 6 16,0-3-3-16,-3-5-5 16,4-4-8-16,0-1-3 15,0 2-1-15,0 1-2 16,5 7-1-16,-1 6 1 15,-2 0-3-15,-2 0 2 16,0 3 5-16,0 9 5 16,0-1 3-16,0-5 9 15,-1 0-2-15,-3-3-4 0,0-3-4 16,-1 2 0-16,0-1-10 15,2 3-56-15,3 5-81 16,1 1-165-16</inkml:trace>
  <inkml:trace contextRef="#ctx0" brushRef="#br0" timeOffset="53560.0635">4682 15698 224 0,'-1'-5'79'0,"1"5"27"16,0 0-6-16,0 5-65 15,0 22-27-15,-4 9 15 16,-3 2 27-16,3-1 4 15,-1-11-23-15,4-7-15 16,1-12-4-16,-1-4 0 0,1-3 2 16,-3 0 7-16,3 0 5 15,-2 0-3-15,0-8-1 16,1-13-7-16,1-13-13 15,0-12-5-15,0 2 0 16,9 9-1-16,-1 11 2 16,-1 14-3-16,-1 10-1 15,0 0-4-15,5 0 1 16,-2 17 6-16,2 5 1 15,-4 3 3-15,-3 3 2 16,-1-6-1-16,-3-5 0 16,0-6-2-16,3-9 1 15,0-2 0-15,-1 0 4 0,0-6 1 16,5-19 3-16,6-11-4 15,5-10-3-15,0 1 0 16,0 6-7-16,-2 20 5 16,-4 13-1-16,2 6-9 15,1 12 0-15,2 18 9 16,-2 8 4-16,-2 3 0 15,-2-3-1-15,1-6 0 16,0-4 1-16,-1-2-4 16,2-9-24-16,-4-2-38 15,-1-1-36-15,2-1-64 16,1-5-225-16</inkml:trace>
  <inkml:trace contextRef="#ctx0" brushRef="#br0" timeOffset="53982.0876">4606 16124 172 0,'0'0'97'0,"0"0"21"15,0 0-14-15,0 0-34 16,0 0-14-16,5 0-26 15,10 0-4-15,13 0 18 16,15-8 6-16,13-1-15 16,5-3-12-16,3 4-13 15,-1-1-3-15,-11 6-1 16,-6 3-5-16,-10 0-4 15,-9 0-36-15,-3 0-58 16,-8 0-93-16</inkml:trace>
  <inkml:trace contextRef="#ctx0" brushRef="#br0" timeOffset="54596.1227">4949 16420 99 0,'-21'0'289'15,"4"0"-177"-15,0 4-40 16,-6 15-26-16,2 1-11 15,3 1 2-15,0-1-7 0,6-2-1 16,1 0-5-16,6-2-4 16,0-1-12-1,5 4-6-15,0 4-4 16,1 7 1-16,12 0 1 0,4-1 1 15,4-3-1-15,-1-6-1 16,2-5 0-16,-1-1 2 16,-5 0-1-16,-3 1 0 15,-6-1-1-15,-7-1 2 16,0 0 2-16,-7 5 5 15,-12 4 21-15,-7-4-1 16,-1 0-15-16,-1-8-1 0,1-6-5 16,2-4-3-1,2 0 2-15,5-17-4 0,6-4-13 16,9-2-40-1,3 2-66-15,19 4-125 0</inkml:trace>
  <inkml:trace contextRef="#ctx0" brushRef="#br0" timeOffset="55045.1484">5111 16294 289 0,'0'0'146'16,"0"0"-55"-16,7 0-49 15,8-4-12-15,6-7 23 16,3-3 9-16,0 1-7 16,-6 5-24-16,-6 5-21 15,-5 3-6-15,-4 7-2 16,-3 16 1-16,-1 9 5 15,-15 9 8-15,-5 3 8 16,-2 1-5-16,8-6-7 16,3-8-8-16,6-10 4 15,5-5-3-15,1-7 3 0,0-6 4 16,0-3-2-16,5 0 3 15,10 0-2-15,14-8 9 16,12-14 6-16,9-2-17 16,2 0-9-16,-7 5 0 15,-12 12 0-15,-8 7-47 16,-4 19-152-16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14:38.2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23052 10725 93 0,'-9'-12'-3'0,"9"-1"-1"16,5-6 14-16,7-5-12 15,-1 7-5-15,3-1 7 0,-3 3 1 16,1 1-4-16,-3 3 1 16,-7 4 24-16,-2 2 0 15,0 3 24-15,-8-2-9 16,-7-1-16-16,-4 1 3 15,-4 0-8-15,-3-3 4 16,3-1 8-16,-3-1 29 16,1 1-39-16,-2 4 4 15,-5-1-8-15,-7 5 1 16,-5 0-7-16,-5 0 5 15,-9 0-1-15,-4 5-2 16,5 4 2-16,-3 3-2 16,6 2 1-16,-2 1-3 0,-4 5-3 15,0 6-2-15,-1 8 2 16,1 8-1-16,2 10 3 15,11 5 7-15,4 11 2 16,9 12-7-16,8 12-2 16,3 15 4-16,12 11-1 15,9 2 6-15,2-1 3 16,25-6-10-16,15-4 1 15,16-6 1-15,18-6 0 16,14-9 1-16,20-6-2 16,24-19 15-16,16-14 4 15,3-23-8-15,0-21-8 0,-15-5-5 16,-16-30-5-1,-19-13 1-15,-17-10 0 0,-15-15 0 16,-6-14-3-16,-10-29-1 16,-14-25 2-16,-14-33-20 15,-25-19-19-15,-20-14 2 16,-38 11 3-16,-29 36-5 15,-15 37-12-15,-16 46-80 16,-6 28-300-16</inkml:trace>
  <inkml:trace contextRef="#ctx0" brushRef="#br0" timeOffset="3996.2285">23034 11488 33 0,'0'-12'126'0,"0"-2"-64"16,0 3 11-16,-2 2-19 15,-2-1-6-15,3 4-3 16,1 5 0-16,0-2-14 16,0 3-2-16,0 0-10 15,0 0-12-15,0 0-6 16,0 0-2-16,-1 4-1 15,1 4 1-15,0 6 4 16,0 6 10-16,0 6 4 16,0 9 18-16,-1 2-1 15,-1 1-1-15,0-5-10 0,0-1-6 16,2-8-5-16,-2-1-4 15,2-6-3-15,0-4-3 16,0-6 2-16,0-4-2 16,-1-3 3-16,-3 0-2 15,-1 0-23-15,0-5-49 16,1-9-57-16,4-4-274 15</inkml:trace>
  <inkml:trace contextRef="#ctx0" brushRef="#br0" timeOffset="4788.2739">22877 11460 158 0,'0'5'93'16,"0"-5"-5"-16,0 0-16 0,0 0 2 16,0 0-13-16,0 0-13 15,0 0-9 1,0 0-3-16,4 0-12 0,-1 0-16 15,6 0-5-15,7 0-1 16,11 0 4-16,7 0 2 16,5 0-4-16,-2 0-2 15,1 0-1-15,-3 0 2 16,-4-1-2-16,-3 1 0 15,-4 0-1-15,-12 0 2 16,-2 0-3-16,-8 0 0 0,-2 0-1 16,0 0 0-16,0 0 6 15,0 0-1 1,-7 0 0-16,-5 0 1 15,-3 0 0-15,-2-2-1 0,-3-1-1 16,-2 0-1-16,-1 1 1 16,-1-1 0-16,-5 3-2 15,0 0 0-15,-2 0-1 16,2 0 1-16,4 7-1 15,6-1 0-15,6 1 1 16,6-5 1-16,3-1 0 16,4-1 3-16,0 0-2 15,0 0 4-15,0 0-1 16,6 0-1-16,6-3-1 15,3-3-3-15,6 1 1 16,0-1 0-16,-1 0-1 16,-3 6 0-16,-1 0 0 0,-4 0-4 15,-2 0 3-15,-3 0 0 16,-4 0 1-16,-2 0-1 15,-1 0 1-15,0 0 0 16,-2 0 3-16,-12 0-3 16,-5 3 4-16,-5 0 2 15,-4 1-4-15,8-2 2 16,2 0-14-16,7-2-42 15,8 0-42-15,3 0-94 16</inkml:trace>
  <inkml:trace contextRef="#ctx0" brushRef="#br0" timeOffset="5210.298">23014 11497 201 0,'0'0'178'0,"0"0"-37"16,0 0-51-16,0 0-30 16,0 0-11-16,0 0-13 15,0 0-18 1,0 5-15-16,0 12-13 0,0 10 11 15,0 6 17-15,0 6 11 16,0 1-7-16,0 3-6 16,0 0-5-16,0-2-5 15,0 2-1-15,0-9-2 16,0-2-2-16,0-7 3 15,0-9-2-15,0-7-7 16,0-5-36-16,-2-4-46 0,-1 0-35 16,3-20-179-16</inkml:trace>
  <inkml:trace contextRef="#ctx0" brushRef="#br0" timeOffset="5611.3209">22858 11519 168 0,'0'1'154'16,"0"-1"-38"-16,0 0-8 16,10 0-43-16,15 0-31 15,22 0-10-15,13-6 0 16,8-2-5-16,-6 4-7 15,-12 4-4-15,-14 0-4 16,-12 0 2-16,-7 0-45 16,-9 0-89-16,-5 7-364 15</inkml:trace>
  <inkml:trace contextRef="#ctx0" brushRef="#br1" timeOffset="20667.1821">18972 12204 38 0,'-7'-3'109'15,"6"3"-58"-15,1 0 8 16,0 0-4-16,0 0-4 16,0 0 2-16,0 0-11 15,0 0-11-15,0 0-17 16,1 0-3-16,6 0-1 0,-1 0 3 15,2 0-4-15,4 0 4 16,3 0 7-16,3 0-2 16,2 0-4-16,1 0-5 15,-2 0-4-15,3 0 0 16,-4 0-3-16,4 0-1 15,-4 0-1-15,-2 0 1 16,2 0-1-16,-3 0 0 16,0 0 2-16,-1 0-2 15,2 0 1-15,-3 0 0 16,1 0-2-16,-2 3 1 15,2-3 0-15,1 3-1 0,-3-3 2 16,2 1-1-16,0-1 1 16,2 0 0-16,2 0 1 15,0 0 0-15,1 0-2 16,3-3 0-16,-3 2 1 15,-1-2-2-15,-3 3 1 16,-3 0 0-16,1 0-1 16,2 0 2-16,-2 0-2 15,5-3 2-15,0 1-1 16,1 0 1-16,-4 1-2 15,0-1 1-15,4 0 1 0,3-2-2 16,3-1 2 0,2 1 1-16,1 0-3 0,-3 0 0 15,0 3 1-15,-3-1 0 16,-7 2 0-16,-2 0-1 15,1 0 0 1,2 0 0-16,7 0 2 0,4 0 0 16,1 0 1-16,-3-1-3 15,0-1 1-15,-5 2-1 16,-1 0 1-16,-6 0 0 15,-4 0 0-15,0 0-2 16,0 0 1-16,1 0 0 16,6 2 1-16,7-1 1 15,6-1 1-15,2 0-1 16,2 0 0-16,3 0-1 15,-3 0-1-15,0 0 1 16,0 0 0-16,-1 0 0 16,-2 0 0-16,-7 0 1 0,3 0-1 15,0 0 0 1,2-4 0-16,1 1 1 0,-3-2 0 15,0 0-2-15,1 3 2 16,-2-1-2-16,-1 1 1 16,1-1 0-16,-5 3 0 15,0-2 0-15,3 2 0 0,-1-2 0 16,8 0 0-1,1-1 0-15,-1 0 0 16,-2 3 0-16,1-3 0 16,-3 3 0-16,2 0 0 0,0 0 0 15,-3 0 0 1,3-1 0-16,-3 1 0 0,3-1 0 15,5-4 0-15,0 1 1 16,6 1-2-16,3-4 1 16,-1 2 0-16,-6-2 1 15,-6 3-1-15,-4-2 1 16,-2 2-1-16,0 1 0 15,-6 1 0-15,-2-1 0 16,-9 3 0-16,-4 0 0 16,0-2-1-16,-2 2 3 15,0 0 2-15,0-2-1 16,0 2 0-16,0 0-5 15,0 0-7-15,2 0-17 0,0 0-12 16,0 0-23-16,1 0-9 16,-3 0-48-16,0 2-2 15,0-2-23-15</inkml:trace>
  <inkml:trace contextRef="#ctx0" brushRef="#br1" timeOffset="21108.2073">21351 11960 179 0,'-3'-1'102'15,"3"1"-22"1,-1 0 7-16,1 0-39 0,0 0-19 16,0 0 0-16,0 0-3 15,0 0-1-15,2 0-9 16,14 6-6-16,12 8 5 15,5 7 17-15,6 2-11 16,-2 4-8-16,-6-2-4 16,-7-3-4-16,-2-4-1 0,-3 0 0 15,-1-3 6 1,-4 1 2-16,-4-5 3 15,-5-2 1-15,-5-3-4 0,0-2-2 16,0 3-3-16,-5 6-2 16,-9-1 4-16,-4 2 0 15,-7 5 0-15,1-5-4 16,5 2-3-16,-4 3-26 15,5 1-77-15,4 6-43 16,10 0-284-16</inkml:trace>
  <inkml:trace contextRef="#ctx0" brushRef="#br1" timeOffset="21829.2485">21890 11567 4 0,'-7'-18'165'15,"4"7"-91"-15,1 6 14 0,2 5 11 16,0 0-33-16,0 0-7 16,0 0-14-16,0 0-18 15,0 0-10-15,0 10-7 16,-3 14-1-16,2 7 21 15,0 12 18-15,-1 6-18 16,-1 8-7-16,-3-2-6 16,5-2-7-16,0-5-4 0,1-8-3 15,0-7-1 1,0-6 1-16,0-11 0 15,0-1 0-15,0-12-3 16,0-3-23-16,0 0-36 16,0 0-25-16,0-5-33 15,-3-9-136-15</inkml:trace>
  <inkml:trace contextRef="#ctx0" brushRef="#br1" timeOffset="22292.275">21780 11641 257 0,'0'-6'164'16,"0"6"-48"-16,0 0-29 15,1-2-25-15,6-2-11 16,4-4-12-16,3-5-12 15,3-2-12-15,0-1-8 16,-2 2-2-16,-2 2 4 16,-1-1 1-16,-2 1-3 15,-1-3 3-15,-1 5 0 16,-3 3-3-16,-2 3-2 0,-3 4 7 15,0 0-4 1,0 0-9-16,0 16-13 0,0 9 3 16,4 7 11-16,1 0 1 15,2-2 0-15,6-3-1 16,4-3 2-1,-2 0 1-15,1-5-1 0,-2-2-2 16,-4-3-33-16,-1 0-74 16,-1 0-87-16</inkml:trace>
  <inkml:trace contextRef="#ctx0" brushRef="#br1" timeOffset="23387.3377">20177 12671 125 0,'1'-17'132'0,"1"4"-40"16,-1 6 9-16,-1 4-28 15,0 3-19-15,0 0-24 16,0 0-18-16,0 13-15 16,0 14-7-16,0 11 16 0,0 8 18 15,0 3 1-15,0-1-8 16,0-4-12-16,0-6-1 15,0-1-1 1,0-8 0-16,0-5-1 0,0-5-42 16,-1-7-56-16,-4-2-147 15</inkml:trace>
  <inkml:trace contextRef="#ctx0" brushRef="#br1" timeOffset="23840.3636">20095 12644 163 0,'-3'-3'127'0,"0"1"-32"16,1-3-15-16,-2 1-24 15,3 1-20-15,-1 1-13 16,2 2-2-16,-2 0-6 15,2 0-1-15,-1 0 2 16,-1 0 2-16,2 0 5 16,0 0 6-16,0 0-1 15,0 0-4-15,0 0-8 16,0 0-1-16,0 0-8 15,0 0-4-15,0-3-2 0,0 3-1 16,0 0 1-16,0 0 0 16,0 0-1-16,0 0 1 15,0 0-3 1,0-2-7-16,0 2-12 0,0 0-11 15,-3 0-24-15,-2 0-33 16,2 0-94-16,3 5-120 16</inkml:trace>
  <inkml:trace contextRef="#ctx0" brushRef="#br1" timeOffset="25479.4573">20188 12666 64 0,'0'0'111'16,"0"0"-32"-16,0 0 2 16,-2 0-9-16,-1 0-21 15,0 0-14-15,-3-1-12 0,-1-2-1 16,1 1-7-1,3 1-3-15,1 0 2 0,1 1 2 16,1-2 3-16,0 2-2 16,0 0-1-16,0 0 0 15,0 0-2-15,0 0 2 16,0 0-2-16,0 0 2 15,0 0-2-15,0 0-5 16,0-1 1-16,10-3-7 16,15-2-1-16,23-5-2 15,21-1 2-15,6 2-1 16,-4 3-2-16,-15 4 0 15,-19 2-3-15,-15 1-32 16,-12 0-39-16,-10 2-69 0,-3 11-230 16</inkml:trace>
  <inkml:trace contextRef="#ctx0" brushRef="#br1" timeOffset="26018.4881">20268 12866 215 0,'-4'0'123'0,"4"0"19"0,0 0-46 15,0 0-38-15,0 0-7 16,0 0-4-16,0 0-9 16,2 0-10-16,11-2-15 15,7 2-9-15,13-3-3 16,-1 1 0-16,-1 2-2 15,-7 0-54-15,-6 0-79 16,-4 5-282-16</inkml:trace>
  <inkml:trace contextRef="#ctx0" brushRef="#br1" timeOffset="29140.6667">20485 13072 12 0,'0'-9'178'0,"0"3"-112"16,0-1 1-16,0 3-7 15,2 2-9-15,-1 1-11 16,0-1-7-16,0 0-1 0,1 1-3 15,0-3-6 1,-1 3 0-16,-1 1 2 16,0 0 3-16,0 0-2 15,0 0-9-15,0 0-5 16,0 8-10-16,0 13-13 0,0 6 9 15,0 9 13-15,0 0 8 16,0-6-3-16,0-4-6 16,1-6-6-16,2-2-1 15,-1-2-1-15,2-1 1 16,-3-5 0-16,0-1-11 15,-1-2-43-15,0-1-38 16,0-2-80-16,0-2-179 16</inkml:trace>
  <inkml:trace contextRef="#ctx0" brushRef="#br1" timeOffset="29350.6787">20398 13082 256 0,'-2'-5'288'0,"2"3"-183"15,0 2 0-15,2 0-49 16,6 0-39-16,9 0-10 16,10 0-5-16,8 0-1 15,8 0 1-15,-3 0-7 16,-2 0-56-16,-6 0-79 15,2 0-222-15</inkml:trace>
  <inkml:trace contextRef="#ctx0" brushRef="#br1" timeOffset="29843.7069">20967 13063 330 0,'5'-1'167'0,"-5"1"-52"0,0 0-34 15,0 0-33 1,0 0-19-16,-12 10-21 16,-6 10-12-16,-8 11 2 15,-1 7 5-15,2-1-3 0,2-3 2 16,0-2 1-16,6-10-9 15,-1-4-36-15,6-4-27 16,-1-6-29-16,0-4-121 16</inkml:trace>
  <inkml:trace contextRef="#ctx0" brushRef="#br1" timeOffset="30024.7173">20782 13114 344 0,'0'0'193'15,"3"0"-115"-15,1 12-29 16,7 12-20-16,3 5 19 0,9 4-10 15,1 1-11-15,1-5-18 16,-1-8-2-16,-2-1-2 16,-3-6-48-16,-2 2-109 15,0-3-340-15</inkml:trace>
  <inkml:trace contextRef="#ctx0" brushRef="#br1" timeOffset="31982.8293">22063 12044 37 0,'-9'-7'136'0,"4"5"-74"15,3 2 18-15,2-1-7 16,0-1-21-16,0 0-14 15,0 2-4-15,0 0-2 16,0 0-8-16,0 0-7 0,0 0-8 16,5 0-6-1,8 0-2-15,3 2 8 0,8 10 5 16,-3 2-1-16,1 3 6 15,-2 5-7 1,0 3-5-16,2 4 1 0,1 2-1 16,3 1 1-16,3 1 1 15,4 3 9-15,0 1-5 16,1 1-5-16,-7-1-4 15,-7 2-1-15,-5-1-1 16,-2 1 0-16,-2 2 3 16,-4-2-2-16,0-2 0 15,-2-3 1-15,-3-4-1 0,2-2 1 16,-1-8-1-16,-2-2 0 15,0-7-1 1,0-5 1-16,-1-6 0 16,0 0 0-16,0 0-25 0,0 0-33 15,0 0-27 1,0 0-97-16</inkml:trace>
  <inkml:trace contextRef="#ctx0" brushRef="#br1" timeOffset="32560.8624">22311 12616 419 0,'0'-6'147'0,"0"-1"-65"0,0 3 5 15,0 1-24-15,3 3-25 16,-1 0-10-16,1 0-10 15,7 0-14-15,9 12-6 16,10 13 5-16,5 7 8 16,2 5-5-16,-2-1-4 15,-4-4 3-15,-1-5-3 16,-5-8 1-16,-7-8 1 15,-7-6 2-15,-5-5 2 16,1 0 15-16,1-14 5 16,2-12-5-16,2-11-18 0,-3-7 0 15,-3-2-5-15,-4 6-5 16,-1 14-33-16,0 12-32 15,-1 14-62 1,-6 16-149-16</inkml:trace>
  <inkml:trace contextRef="#ctx0" brushRef="#br1" timeOffset="33082.8922">22664 13203 216 0,'0'-12'147'0,"0"2"-21"0,0 3-25 15,0 0-30-15,0 6-6 16,0 1-13-16,0 0-16 16,0 0-17-16,0 10-16 15,0 11-13-15,0 9 10 16,0 9 5-16,-2-4 0 15,-3 2 0-15,2-7-1 16,0-5 0-16,0 0 0 16,2-8-22-16,1-5-24 15,-4-5-65-15,4-2-56 16,0-5-192-16</inkml:trace>
  <inkml:trace contextRef="#ctx0" brushRef="#br1" timeOffset="33272.9031">22606 13101 431 0,'8'-10'164'16,"7"-1"-77"-16,3-2-13 16,7-3-50-16,6 4-14 15,1 2-7-15,-2 6-2 16,-3 4-2-16,-4 1-21 15,0 16-69-15,1 5-85 16,2-1-271-16</inkml:trace>
  <inkml:trace contextRef="#ctx0" brushRef="#br1" timeOffset="33568.92">22696 13237 177 0,'-2'0'236'0,"2"0"-109"0,0 0-33 16,0 0-32-16,0 0-19 15,0 0-7 1,0 0-4-16,0 0-8 16,5 0-3-16,5-3-10 0,10-1-10 15,6 3-1-15,6 1 0 16,0 0-27-16,-3 5-62 15,-1 12-90-15</inkml:trace>
  <inkml:trace contextRef="#ctx0" brushRef="#br1" timeOffset="33909.9395">22947 13334 137 0,'0'-2'218'0,"0"2"-78"0,0 0-38 16,0 0-34-16,0 0-20 15,0 0-9-15,0 2-12 16,0 8-12-16,0 7-3 16,0 4 3-16,0 4 2 15,0 1-3-15,0-4-8 16,0-1-2-16,0-3-1 16,0-4 0-16,0 0-2 0,0-2-10 15,0-3-52-15,0 5-72 16,0 4-162-16</inkml:trace>
  <inkml:trace contextRef="#ctx0" brushRef="#br1" timeOffset="34139.9527">22888 13375 222 0,'-7'-10'350'15,"7"6"-246"1,0 2-1-16,0 1-45 0,0 1-36 15,11 0-12-15,8-3-11 16,7 3 0 0,2 0 2-16,2 0 0 15,-8 0-11-15,-4 0-70 0,0 0-104 16</inkml:trace>
  <inkml:trace contextRef="#ctx0" brushRef="#br1" timeOffset="34576.9777">23109 13358 509 0,'0'0'74'15,"2"0"-18"-15,3 9-18 16,6 6-15-16,-1 4-3 0,0 1-13 15,-4-1-6-15,-2-4 2 16,-1-5-2-16,-1-1 1 16,0-7-1-16,1-2 1 15,3 0 4-15,3-4 4 16,5-11 5-16,-1-6 6 15,2 1-13-15,-3-2-1 16,-4 7 2-16,-2 8 1 16,-3 2-3-16,-3 5-5 15,0 0-2-15,0 12-9 16,0 16 1-16,0 12 12 0,0 6 2 15,-4 6 5 1,-5 0 3-16,0-3-6 0,2 3 1 16,-3-8 2-16,-1-7 18 15,2-13-17-15,-5-8-7 16,2-10-2-16,-5-4 4 15,-1-2-3-15,-1 0-3 16,-7-7-38-16,6-5-72 16,7-3-127-16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15:34.81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3192 10575 19 0,'-3'3'45'15,"3"-3"-33"-15,0 0 0 16,-2 0 2-16,2 0 2 15,-1 1-2-15,-2 0-10 16,3-1-2-16,-2 0 5 0,2 0-1 16,0 0-6-16,-2 0 0 15,2 0-1-15,0 2-2 16,0-2 2-16,0 0-2 15,0 0 0-15,0 0 3 16,0 0 20-16,0 0 11 16,0 0-10-1,0 0-6-15,0 0-7 0,0 0-2 16,-1 0-4-16,-1 3-3 15,0-3 0-15,-2 4 1 16,1 0 1-16,-4-1 0 16,2 2 4-16,-4 1 0 15,1-2 0-15,1 3 1 0,0-2-1 16,2-2 2-16,1 1 2 15,-1 1 4-15,0-3 0 16,-2 3 8-16,-2-2-1 16,1 2-3-16,0-1-3 15,-2-1-6-15,0 4-2 16,0 1-2-16,-4 1-3 15,1-1 1-15,2 2 3 16,1-6-1-16,4 3 6 16,4-6 11-16,1 1-3 15,-1-2-6-15,2 0-2 16,0 0 4-16,0 0 0 0,0 0-3 15,0 0-1-15,0 0-5 16,0 0-2-16,0 0 0 16,0 0 1-16,0 0-2 15,0 0 0-15,0 0 2 16,0 0 1-16,0 0-1 15,2 0 0-15,3 0 0 16,0 0 0-16,6-8-1 16,1 2 2-16,1-4 0 15,2 0 0-15,1-1 0 16,-2 0 0-16,4-3-3 15,0 2-2-15,-1 0 1 16,3 0-2-16,0-1 3 16,2-1-3-16,1-1 2 0,-1 3-1 15,-3-2 0-15,3-1 0 16,0 1 0-1,0-3 1-15,3 2-1 16,1-2 0-16,2 3 1 0,-6-3 0 16,3 2-3-16,2-1 3 15,2-2-1-15,1 0 0 16,1 0-1-16,2-1 3 15,-3 2-3-15,2-3 1 16,1-1 1-16,0-1-3 16,7-2 4-16,0 0-2 0,-1 0 0 15,-2 0 0-15,2 1 0 16,2-3 2-1,-4 3-3-15,0 0 1 16,1-3 1-16,-2 3 0 0,1-2-2 16,2-3 1-1,2-1 2-15,2-2-3 0,2-3 3 16,0-2-2-16,-3 0 0 15,6 2 0-15,0 0 2 16,6-2-4-16,2 2 3 16,1-3 0-16,0 1-1 15,1 0 3-15,1-3-2 16,3-2 3-16,4-3-4 15,3 1 0-15,-4 3 0 16,1 2 0-16,-7 4 0 16,-2 3 0-16,-1 0 0 15,-5-1 2-15,0 5 1 16,0-2-1-16,-4-2 3 0,0 2-3 15,-1 2-1 1,-2-1-1-16,-6 5 0 0,-3 6 1 16,-6 1-2-16,-6 6 1 15,-2 1 1-15,-8 3-1 16,-6 4-1-16,-5-1 2 15,1 1-2-15,1 0-2 16,1 0-9-16,-4-1-4 16,2 3-8-16,-1-2-26 15,-2 2-38-15,0 0-104 16</inkml:trace>
  <inkml:trace contextRef="#ctx0" brushRef="#br0" timeOffset="397.0227">5590 8861 284 0,'-2'0'99'15,"2"0"-24"-15,0 0-25 16,0 0-18-16,0 0-11 0,0 0-7 16,0 0-2-16,3 0-7 15,10 4-6-15,13 0 4 16,13 1 13-1,6-3 6-15,11 1-7 0,0-1 1 16,-5 1-9 0,-11 2 6-16,-15-1-2 0,-13 4 5 15,-8-3-4-15,-4 2-4 16,0 7-1-16,-20 6 7 15,-7 7 23-15,-10 6-4 16,5-1-19-16,6-2-10 16,11-5 1-16,10-3-5 15,5 2-32-15,3-1-78 0,17 3-119 16</inkml:trace>
  <inkml:trace contextRef="#ctx0" brushRef="#br0" timeOffset="3223.1843">4947 8279 119 0,'2'-34'96'16,"3"0"-19"-16,-4 10 9 15,0 2-16-15,-1 7-10 16,0 9 1-16,0 2-3 0,0 4-12 16,0 0-19-16,1 0-14 15,1 10-16-15,1 17-11 16,0 15 21-16,2 13 16 15,-2 6-6-15,1-4-6 16,-3-6-5-16,0-2-3 16,-1-8 0-16,0-6 3 0,0-9-3 15,0-7-8 1,0-9-44-16,0-6-25 15,0-4-66-15,0-5-124 16</inkml:trace>
  <inkml:trace contextRef="#ctx0" brushRef="#br0" timeOffset="3424.1958">4936 8051 258 0,'-1'0'138'15,"1"0"-45"-15,0 0-37 16,0-2-21-16,19 0-5 15,13-5-20-15,15-1 10 16,10 2-6-16,0 0-8 16,-8 6-6-16,-8 0-53 15,-9 20-134-15</inkml:trace>
  <inkml:trace contextRef="#ctx0" brushRef="#br0" timeOffset="3622.2072">4993 8414 403 0,'0'0'136'16,"11"0"-42"-16,10 0-60 15,10 0-4-15,4 0-12 16,2 0-12-16,-4 0-5 0,-3 0-73 15,-3 4-248-15</inkml:trace>
  <inkml:trace contextRef="#ctx0" brushRef="#br0" timeOffset="4285.2451">5291 8478 426 0,'0'-5'140'15,"0"2"-40"-15,0 3-40 16,0 0-39-16,0 7-18 15,0 13-16-15,-1 12 4 16,-9 10 14-16,2 0 4 0,-1-1-6 16,2-7-1-16,2-8-1 15,3-9-1-15,1-8 1 16,1-8 0-16,0-1 2 15,0 0 9-15,0-16 26 16,0-17 5-16,0-15-36 16,6-15-6-16,6-4 0 15,2 0-3-15,5 15 3 16,-3 17-4-16,-1 11-1 15,-1 11-2-15,0 8 0 16,-1 5 0-16,1 0-2 16,2 18 3-16,-2 12 1 0,1 11 4 15,-1 10 2 1,-2 7-3-16,4-2 3 0,-4-6-1 15,0-4 0-15,-2-11 1 16,-1-9-20-16,-4-9-44 16,-3-7-32-16,-2-6-87 15,0-4-178-15</inkml:trace>
  <inkml:trace contextRef="#ctx0" brushRef="#br0" timeOffset="4465.2554">5301 8582 317 0,'0'-1'242'0,"6"-3"-123"16,19-1-49-16,10-2-26 16,2 0-17-16,-6 7-21 15,-3 0-8-15,-11 6-46 16,0 19-112-16,-3-1-444 15</inkml:trace>
  <inkml:trace contextRef="#ctx0" brushRef="#br1" timeOffset="8974.5133">3169 10692 237 0,'-9'1'100'16,"5"0"-1"-16,3-1-32 15,1 0-22 1,0 0-17-16,0 2-9 0,0-2-8 15,0 0-6-15,5 0-5 16,9 0-7-16,8 0 14 16,6 0 11-16,0-2-5 15,6-3-2-15,0 1-2 16,-1-2-5-16,0 1 0 15,-3 3-3-15,2-2 0 16,1 1-1-16,1 0 1 0,2 1-1 16,0 2 2-16,2 0-1 15,-7 0-2 1,1 0 2-16,-3 0 0 15,0 0-2-15,-2-3 1 0,0 1 1 16,-2 0 0-16,4-3-2 16,3 0 2-16,4-1-2 15,5 0 1-15,-1 1 0 16,-2 2 1-16,-1 2-2 16,0 1 0-16,-5 0 1 15,1 0 0-15,-5 0 0 0,0 0 0 16,1 0-1-1,2-1 3-15,2-3-1 16,5-3-2-16,0-1 2 16,0 3-1-16,-1 4-1 15,5 1 1-15,-5 0-2 16,3 0 3-16,-3 0-1 0,-3 0 1 15,3 0-1-15,-2 0 0 16,7-2 2-16,1-7-2 16,3 2 0-16,4-3 0 15,-1 4 0-15,-1 2 1 16,5-1-3-16,1 5 3 15,0 0-1-15,1 0 0 16,-7 0 0-16,0 0 1 16,-3 3-2-16,-2-1 1 15,4-1 0-15,1-1 2 16,-3 0-1-16,1 0 0 0,3 0 0 15,-2 0-1-15,2 0 1 16,-3 0-2-16,-4 0 3 16,-4 0-2-16,-9 0-1 15,-13 0 2-15,-8 0-1 16,-8 0-8-16,0 0-33 15,-5 0-45-15,-5 3-86 16,3 0-141-16</inkml:trace>
  <inkml:trace contextRef="#ctx0" brushRef="#br1" timeOffset="9345.5345">5664 10447 337 0,'0'0'103'16,"0"0"-27"-1,0 0-30-15,5 0-19 0,9 0-14 16,8 8 10-16,6 1 22 15,6 5-18-15,0 1-12 16,-2-1 0-16,-3-2-3 16,-4 1-3-16,-10 1-3 15,-6-2-5-15,-5 2 3 16,-4 3 0-16,0 1 6 15,-10 6 6-15,-15 2 9 16,-3 6-2-16,-5 2-12 0,3-3-4 16,4-5-3-1,7-1 1-15,7-9-10 0,9-6-58 16,3-5-64-16,14-5-272 15</inkml:trace>
  <inkml:trace contextRef="#ctx0" brushRef="#br1" timeOffset="10052.575">6047 9120 225 0,'-5'-9'87'15,"5"9"-58"1,0 3-23-16,7 14 28 15,5 9 47-15,-3 12-3 0,0 11-17 16,-1 14-4 0,-4 12-14-16,4 11-11 0,2 10-8 15,-1 7 21-15,0 1-20 16,-4 1-3-16,2-3-6 15,-2-8-8-15,2-13-5 16,-2-15 0-16,0-20-2 16,-2-22 2-16,-1-16 0 15,-2-8-29-15,1-3-38 16,1-26-14-16,4-8-42 15,-3-17-328-15</inkml:trace>
  <inkml:trace contextRef="#ctx0" brushRef="#br1" timeOffset="10442.5973">5895 9460 147 0,'0'-15'168'0,"0"-2"-47"15,2-7-42-15,9-8-19 0,1-6-12 16,6-6-17-16,9 3-11 15,2 1-11 1,0 8 1-16,0 12 5 0,-6 14-3 16,-2 6-11-16,-6 6 2 15,-1 18 4-15,0 13 13 16,-5 9 0-16,-4 2 3 15,-2 5 4-15,1-4-7 16,4-6-6-16,4-6-6 16,2-11-4-16,4-4-1 15,1-6 0-15,-4 0-17 16,1-2-88-16,2-2-163 0</inkml:trace>
  <inkml:trace contextRef="#ctx0" brushRef="#br1" timeOffset="11798.6748">6590 9624 11 0,'-1'-18'178'0,"1"1"-99"16,0 6 34-16,0 2-3 16,0 1-47-16,0 3-18 0,0 3-4 15,0 2-8-15,0 0-13 16,0 8-10-1,0 25-23-15,0 21 8 0,0 13 18 16,0 4 20-16,0-4-4 16,0-9-14-16,0-12-7 15,0-10-3-15,0-9-5 16,0-10 4-16,0-6 0 0,0-7-6 15,-1-4-46-15,1 0-33 16,0-10-59-16,0-15-168 16</inkml:trace>
  <inkml:trace contextRef="#ctx0" brushRef="#br1" timeOffset="11973.6848">6584 9571 79 0,'0'-9'409'0,"0"3"-289"16,5-3-39-1,17-6-47-15,13 3-30 0,17 2-1 16,6 3-4-16,-6 7 1 16,-7 0-33-16,-14 17-78 15,-11 12-197-15</inkml:trace>
  <inkml:trace contextRef="#ctx0" brushRef="#br1" timeOffset="12172.6962">6606 9876 308 0,'0'0'136'16,"12"0"-3"-16,11-2-42 15,8-10-35-15,2-1-36 16,-1-1-16-16,-2 7-7 15,-3 7-108-15,0 3-348 16</inkml:trace>
  <inkml:trace contextRef="#ctx0" brushRef="#br1" timeOffset="12600.7207">6922 9926 448 0,'0'0'127'0,"-1"8"-82"16,-7 15-28-16,-3 9-2 15,-1 8 15-15,-1 0-9 0,-1 0-6 16,4-7-7-16,2-11-3 15,4-10-1 1,3-7 2-16,1-5 3 0,0 0 28 16,0-17 17-16,2-12-10 15,5-17-34-15,7-11-12 16,3-4 1-16,-1 5 0 15,1 14 1-15,-6 16-4 16,-7 15 2-16,3 11-4 16,1 0-6-16,1 16 0 15,3 14 8-15,-3 10 2 16,5 6 3-16,-7-3-1 15,3 1 0-15,2-7 1 16,0-7-1-16,2-5-19 16,0-8-41-16,-1-7-29 15,-2-3-54-15,-1-3-237 0</inkml:trace>
  <inkml:trace contextRef="#ctx0" brushRef="#br1" timeOffset="12784.7312">6877 10049 429 0,'0'0'167'16,"0"0"-81"-16,5 0-54 16,12 0-30-16,9 0-2 15,5 4 3-15,4 0 0 16,2-1-44-16,-4 2-127 15,-3-1-287-15</inkml:trace>
  <inkml:trace contextRef="#ctx0" brushRef="#br1" timeOffset="13148.7521">7176 9931 199 0,'-3'0'339'16,"3"0"-246"-16,3 9-38 15,5 14-42-15,4 8 19 16,0 1-6-16,-2-3-14 15,-1-7-7-15,-3-10-2 16,-1-6-1-16,-2-6 1 0,3 0 2 16,3-16 5-16,5-13-3 15,3-6-4-15,0-3-6 16,-4 3-5-1,-3 12 8-15,-3 9-2 0,-5 11 0 16,-2 3-1 0,0 24-10-16,0 18 8 0,0 16 17 15,0 5 22-15,-1-3-9 16,-7-6-9-16,-2-6-4 15,-1-8-7-15,-3-10-1 16,-4-6 2-16,-5-7-2 16,-2-7-8-16,-7-5-47 15,-5-2-72-15,-3-2-129 0</inkml:trace>
  <inkml:trace contextRef="#ctx0" brushRef="#br1" timeOffset="14021.802">3314 11275 88 0,'6'-12'196'0,"-6"6"-50"15,0-1-41-15,0 0-36 16,0 2-16-16,0 2 4 16,0 3-10-16,0 5-31 15,0 30-24-15,0 18-2 0,0 15 14 16,0 4 7-16,0-7-3 15,0-9-2-15,0-7-6 16,0-11 5 0,0-4-2-16,0-12-1 0,0-10-30 15,0-9-35-15,0-3-50 16,0-5-90-16</inkml:trace>
  <inkml:trace contextRef="#ctx0" brushRef="#br1" timeOffset="14214.813">3286 11296 250 0,'0'0'223'16,"0"0"-116"-16,1 0-19 15,17-7-45-15,11-10-28 16,17-3-9-16,6 3-2 0,5 11-2 15,-7 6-5-15,-9 14-45 16,-4 20-84-16,-9 7-250 16</inkml:trace>
  <inkml:trace contextRef="#ctx0" brushRef="#br1" timeOffset="14426.8252">3348 11586 371 0,'0'-2'233'0,"0"-1"-129"0,0 2-38 16,4 0-39-16,10-3-27 15,9 1-6-15,3 0 4 16,11 3-64-16,-3 0-45 15,4 11-183-15</inkml:trace>
  <inkml:trace contextRef="#ctx0" brushRef="#br1" timeOffset="14866.8503">3678 11598 495 0,'-7'15'59'0,"-1"7"-13"15,-3 7-19-15,2 7-6 16,-2 3-8-16,2 2-3 16,-2-2-7-16,2-7 0 15,0-4 0-15,2-11-1 16,7-10 0-16,0-6 0 15,0-1 18-15,0-4 42 16,0-17-4-16,0-15-47 16,0-11-10-16,12-13-3 15,4-4 0-15,7 5 2 0,-1 12-3 16,-5 18-2-16,-3 15 1 15,-2 14-3-15,-2 0-3 16,2 25 2 0,-1 11 4-16,-1 10 1 0,0 3 3 15,-3 2 2-15,0-5-1 16,2-8 0-16,0-9 0 15,1-5-1-15,-1-6 0 16,-2-6 2-16,-3-4-37 16,-4 0-54-16,2 0-88 15,0-4-280-15</inkml:trace>
  <inkml:trace contextRef="#ctx0" brushRef="#br1" timeOffset="15042.8604">3591 11810 533 0,'0'-2'106'16,"8"2"-42"-16,14-1-49 16,10-2-9-16,11 1 2 15,2 0-5-15,-2 2-38 16,2 0-112-16,-3 0-349 15</inkml:trace>
  <inkml:trace contextRef="#ctx0" brushRef="#br1" timeOffset="15252.8724">4149 11668 556 0,'-7'0'137'15,"-2"5"-45"-15,-11 19-62 16,-7 9-23-16,-3 8-2 15,-2 5-1-15,2-5-2 16,2-3-5-16,0-9-59 16,8-10-50-16,10-8-61 15,10-9-161-15</inkml:trace>
  <inkml:trace contextRef="#ctx0" brushRef="#br1" timeOffset="15409.8814">3909 11710 312 0,'14'19'129'16,"9"5"-9"-1,6 3-39-15,1 1-24 16,1-3-26-16,-2-3-17 0,-5 0-7 16,-1-1-8-16,-6-3-93 15,-3 1-230-15</inkml:trace>
  <inkml:trace contextRef="#ctx0" brushRef="#br1" timeOffset="15671.8964">4308 11593 473 0,'0'-4'147'0,"0"4"-47"16,0 0-50-16,10 0-42 16,11 0-14-16,14-3 6 15,9 3 5-15,2 0-3 0,-7 0-40 16,-3 8-114-1,-8 11-366-15</inkml:trace>
  <inkml:trace contextRef="#ctx0" brushRef="#br1" timeOffset="15843.9062">4350 11797 602 0,'3'-1'134'15,"15"-2"-56"-15,11-3-52 16,12 1-16-16,5 1-7 15,3 4-25-15,-2 0-126 16,-4 19-518-16</inkml:trace>
  <inkml:trace contextRef="#ctx0" brushRef="#br1" timeOffset="42126.4095">4472 10422 86 0,'-12'0'251'0,"-1"-14"-112"16,5-11-54-16,-2-15-19 15,5 7-29-15,3-7-16 16,2-6-6-16,0-7-9 15,14-3-4-15,12-4-2 16,8-1-1-16,10 9 1 16,3 7-3-16,-1 14 1 15,-6 15 1-15,-2 16-5 16,-9 7 1-16,-5 28-2 15,-8 13 4-15,-12 12 5 16,-4 3 1-16,-13-1 15 0,-13-3 5 16,-8-7 5-1,-4-6-8-15,4-8-6 16,3-11-4-16,2-11-5 0,2-7 2 15,-2-9 0-15,-1 0-1 16,2-7-2-16,2-10-6 16,6 0-77-16,12 2-96 15</inkml:trace>
  <inkml:trace contextRef="#ctx0" brushRef="#br1" timeOffset="42427.4267">4498 9934 326 0,'-4'-2'182'0,"4"2"-106"16,0 4-51-16,0 17-35 16,9 14 9-16,8 6 27 15,5 3 10-15,4-8-13 16,2-8-4-16,1-8-3 15,-3-7-4-15,-6-6-8 16,0-7 4-16,-4 0-4 16,2-13-56-16,2-2-120 0</inkml:trace>
  <inkml:trace contextRef="#ctx0" brushRef="#br1" timeOffset="45366.5948">5011 10040 69 0,'0'-4'51'16,"0"4"2"-16,0-1-6 15,0 1-9-15,0 0 1 0,0 0 1 16,0 0 8-16,0 0-8 15,0 0-2-15,0-2-5 16,0 2-1 0,0 0-8-16,0 0-14 0,0 0-6 15,0 0-5-15,4 3-10 16,3 10 3-16,7 2 10 15,1 0 0-15,4 1 7 16,4-4 2-16,2-1 7 16,5-7-1-16,3-1-1 15,1-3 3-15,2 0-6 16,7-4-1-16,4-13-3 15,1-9-1-15,1-7-3 0,4-8 1 16,4-12-4-16,6-12 3 16,12-11 3-16,4-13-5 15,8-6-1 1,3-2 1-16,7-1 0 15,14 3-6-15,10-4 2 0,12-3-1 16,5-5 3-16,5-3-3 16,-4-1 3-16,1 7-2 15,0 7 1-15,3 14 0 16,-3 10 1-16,-9 13-1 15,-10 14 0-15,-17 12 1 16,-15 13-1-16,-18 11-1 0,-8 7 2 16,-11 3-3-1,-7 0-14-15,-5 6-12 0,-10 8-6 16,-4-2-6-1,-10 2-29-15,-4-4-76 0,-2 2-105 16</inkml:trace>
  <inkml:trace contextRef="#ctx0" brushRef="#br1" timeOffset="45781.6186">7802 8165 134 0,'0'0'70'15,"0"0"-10"-15,2 0 2 16,12 0 8-16,11 0 15 16,9 5-7-16,14 2-16 15,7 5-16-15,0-2-9 16,3 6-7-16,-7 2-14 15,-15 2-7-15,-7 3-8 16,-11-1 2-16,-10 2-4 16,-5 0 1-16,-3-2 3 15,-11 3 1-15,-16-1 5 0,-13 5-2 16,-1-2 1-16,2-1-3 15,11-4-6-15,13-1-27 16,6-2-43-16,2 1-60 16,7-5-183-16</inkml:trace>
  <inkml:trace contextRef="#ctx0" brushRef="#br1" timeOffset="46298.6481">8489 7994 344 0,'-2'-17'125'16,"2"0"-17"-1,0-3-29-15,0 11-26 0,0-1-6 16,0 3-4-16,0 7-12 16,0 0-11-16,0 0-14 15,0 2-6-15,3 20-12 16,1 14 3-16,2 12 16 15,-1 13-1-15,0 4 4 16,-3 1-5-16,-2-6-4 16,3-2 3-16,0-8-2 15,-3-10 2-15,0-9-13 0,0-5-29 16,0-12-44-1,0-8-39-15,1-6-131 16</inkml:trace>
  <inkml:trace contextRef="#ctx0" brushRef="#br1" timeOffset="46666.6692">8818 7943 437 0,'0'0'176'15,"-9"0"-93"-15,-18 10-53 16,-15 9-19-16,-5 5 4 16,2 2 6-16,18 1-12 15,15-4-6-15,12 3-5 16,4 0-2-16,21 1 6 0,6 4 4 15,9-2 0-15,0 0-3 16,-1 7-1-16,-9-6-1 16,-6-4-1-16,-8 2 0 15,-10-3-2-15,-6-3 0 16,0 2 3-16,-14 1 4 15,-11 0 2-15,-4-5 2 16,-1-2-1-16,4-6-6 16,6-8 1-16,6-4-2 15,8-2-54-15,6-16-39 16,4-10-185-16</inkml:trace>
  <inkml:trace contextRef="#ctx0" brushRef="#br1" timeOffset="47036.6903">8938 7964 327 0,'0'-19'223'16,"8"-2"-118"-16,10-8-40 16,8-1-26-16,2 4-27 0,-4 6-7 15,-3 8-1-15,-4 8 3 16,-4 4-2-1,0 7-7-15,-1 14 5 16,-5 4 1-16,-7 4 1 0,0-3 6 16,-9 0 6-16,-10-6 4 15,-1 0 2-15,-1-8-2 16,3-6-8-16,2-2-8 15,3-3 2-15,7-1-3 16,0 0-4-16,2-5-55 16,4-9-63-16,1 2-187 15</inkml:trace>
  <inkml:trace contextRef="#ctx0" brushRef="#br1" timeOffset="49935.8562">9611 7836 132 0,'2'-9'78'0,"-1"2"15"15,-1 1 21-15,0 2-21 16,0 4-36-16,0-3-27 15,-5 3 4-15,-6 0-16 16,-10 25-15-16,-10 25 3 0,-6 25 22 16,2 19 22-16,10 12-5 15,18-10-14-15,7-12-18 16,3-15-9-1,15-17-2-15,2-9 1 0,0-13 0 16,-4-13 0-16,0-7-1 16,4-7-27-16,4-3-54 15,5 0-92-15,2 0-338 16</inkml:trace>
  <inkml:trace contextRef="#ctx0" brushRef="#br1" timeOffset="50454.8858">9773 8099 349 0,'-9'0'99'0,"5"0"-30"16,2 3-29-16,0 15-29 16,1 9 6-16,1 8 25 15,0-1-7-15,7 4-7 16,7 6-10-16,-2-7-3 15,1-4-7-15,-1-8-2 16,-2-11-2-16,-3-4-2 16,-2-6 1-16,-2-4 1 15,4 0 2-15,4-10 4 0,4-13 3 16,1-9-5-16,-2-7-2 15,-3-1-9-15,-5 8 3 16,-2 13 0-16,-1 12-3 16,1 7-4-16,7 3-8 15,4 20 6-15,3 6 4 16,1 0 3-16,0 0 1 15,1-5 3-15,-1-6 4 16,-3-6 4-16,-1-5 4 16,-6-5 0-16,1-2 3 15,0 0 8-15,4-6 3 16,5-18-18-16,2-9-3 15,2-6-3-15,-1-3-23 0,-1 6-60 16,-6 8-77-16,-4 18-180 16</inkml:trace>
  <inkml:trace contextRef="#ctx0" brushRef="#br1" timeOffset="50688.8992">10466 8236 572 0,'-2'0'130'16,"2"0"-42"-16,0 0-56 16,-1 11-29-16,1 16-19 0,0 7 17 15,0 7 2-15,0-2 0 16,-1-7-9-1,-2-11-50-15,3-9-35 0,0-5-80 16,0-7-212-16</inkml:trace>
  <inkml:trace contextRef="#ctx0" brushRef="#br1" timeOffset="50831.9074">10392 7897 369 0,'0'-2'118'0,"0"2"-76"15,0 0-46 1,0 19-6-16,0 10 8 15,3 5-112-15,20 7-171 0</inkml:trace>
  <inkml:trace contextRef="#ctx0" brushRef="#br1" timeOffset="51051.92">10613 7860 591 0,'0'-4'156'15,"0"1"-49"-15,0 3-50 16,0 3-44-16,0 23-22 15,0 23-5-15,1 19 18 16,6 11-2-16,-3 4 3 16,3-10-1-16,-1-9-3 15,-1-13-3-15,0-14-45 0,2-13-43 16,-3-12-24-16,4-8-63 15,5-4-164-15</inkml:trace>
  <inkml:trace contextRef="#ctx0" brushRef="#br1" timeOffset="51259.9319">10781 7870 316 0,'0'-2'258'0,"1"2"-155"16,0 10-57-16,2 18-20 15,-1 14 43-15,3 10-20 0,-3 4-10 16,2 7-16-16,-2-6-12 15,-2-5-7-15,0-1 0 16,0-10-2-16,-2-5-17 16,-11-6-78-16,4-2-96 15,6-4-362-15</inkml:trace>
  <inkml:trace contextRef="#ctx0" brushRef="#br1" timeOffset="51915.9694">11283 7983 109 0,'14'-58'199'0,"0"15"-86"16,-9 11-13-16,-5 18-12 15,1 6-11-15,-1 5-11 16,0 3-18-16,1 0-27 15,2 6-17-15,2 20-18 0,3 19 2 16,-2 15 36 0,2 6 3-16,-2-1-8 0,-4-5-5 15,-1-5-2-15,-1-13-9 16,0-7-1-16,0-19 0 15,0-10-1-15,0-6 2 16,0 0 7-16,0-4 2 16,2-17 1-16,5-18 0 15,6-11-10-15,3-4-3 16,5 12-16-16,0 17-4 15,-2 23 0-15,2 6 12 16,-1 32-3-16,-4 13 8 16,-8 8 0-16,-8 3 0 0,0-4 3 15,-5-7 3 1,-7-16 3-16,-3-7 7 0,-1-9 3 15,-5-6 0-15,3-9-3 16,-1-2-4-16,2 0-3 16,5-20 1-16,-1-8-3 15,3-6-9-15,4-10-32 16,6 0-48-16,9 16-92 15,20 13-353-15</inkml:trace>
  <inkml:trace contextRef="#ctx0" brushRef="#br1" timeOffset="52205.986">11919 8424 352 0,'-28'0'293'0,"0"0"-149"15,-7-4-50-15,-10-10-39 16,0-4-22-16,8-6-14 15,5-5-7-15,5-6-6 16,10-8 1-16,9 2-1 16,8 0-4-16,2 9-5 15,21 9-14-15,9 10-19 16,7 10-2-16,-2 3-2 15,-8 3 23-15,-11 14 5 0,-12-2 3 16,-5-1-2-16,-1-4 2 16,0 2 3-16,-7-2-14 15,-2 0-51-15,1 0-40 16,8 4-132-16</inkml:trace>
  <inkml:trace contextRef="#ctx0" brushRef="#br1" timeOffset="52844.0225">12558 8300 363 0,'0'-31'171'16,"0"-4"-68"-16,0-8-38 16,11 5-33-16,12 3-6 15,2 3-19-15,3 4-4 16,-3 12-1-16,-5 15-1 15,-3 1-2-15,-9 31-5 16,-6 19 5-16,-2 5 5 16,-15 2 3-16,-15-1-1 0,0-11 0 15,2-14-1 1,7-11-2-16,5-13-2 15,7-7-3-15,3 0-14 0,3-18 2 16,3-14-10-16,0-10-16 16,6-6-16-16,12 6-12 15,2 13-4 1,3 15 29-16,-4 14 35 0,2 8 8 15,-1 27 29-15,1 20 19 16,-4 22 9-16,-7 16 5 16,-10 11-10-16,0 6-8 15,-16-7 4-15,-7-13 11 16,-1-18-15-16,3-26-17 0,6-14-8 15,4-20-5-15,0-12-2 16,-1 0 1-16,-3-19-2 16,-4-13-4-16,4-18-3 15,5-14-11 1,10-15-46-16,2 1-66 0,28 12-114 15</inkml:trace>
  <inkml:trace contextRef="#ctx0" brushRef="#br1" timeOffset="53055.0346">12971 8221 513 0,'-3'-10'216'0,"3"7"-87"15,0 3-44 1,0 0-49-16,0 0-24 0,0 3-13 15,0 19-10-15,-2 9 7 16,-4 11 6-16,-1-1-1 16,1-5-29-16,3-7-76 15,3-8-72-15,0-10-204 16</inkml:trace>
  <inkml:trace contextRef="#ctx0" brushRef="#br1" timeOffset="53207.0433">12935 7908 367 0,'-7'-21'212'0,"7"16"-110"15,0 5-41-15,0 0-54 0,11 18-28 16,12 19 19 0,2 12-2-16,1 10-48 0,-3 8-68 15,-6 3-189-15</inkml:trace>
  <inkml:trace contextRef="#ctx0" brushRef="#br1" timeOffset="53500.06">13131 8179 493 0,'-6'-14'160'15,"6"11"-33"-15,0 3-37 16,0 0-50-16,3 3-35 16,11 23-19-16,6 16 10 0,4 11 9 15,0-2 2 1,-3-6-2-16,-4-15-3 0,-6-9 0 15,-6-11-1-15,-3-9 1 16,0-1 7-16,2-11 14 16,6-19 11-16,4-15-26 15,6-10-5-15,1-5 1 16,-2 6-16-16,3 13-31 15,-1 17-40-15,0 19-60 16,3 10-73-16,0 32-165 16</inkml:trace>
  <inkml:trace contextRef="#ctx0" brushRef="#br1" timeOffset="53771.0755">13726 8473 377 0,'-12'0'254'0,"-2"0"-102"15,-10-3-57-15,-6-10-41 16,-2-3-22-16,-3-4-12 15,4-3-12-15,2-4-5 16,9-7 3-16,9-3-2 16,11-6-1-16,0 5-11 15,19 6-25-15,8 10-9 16,4 10-14-16,1 9-3 15,-3 3 11-15,-9 1 31 16,-9 18 4-16,-11 4 0 16,0 5-5-16,-12 4 12 0,-6 0 0 15,2-5-56 1,8 0-67-16,7-5-127 0</inkml:trace>
  <inkml:trace contextRef="#ctx0" brushRef="#br1" timeOffset="54115.0952">13841 8179 400 0,'0'0'187'0,"0"0"-72"0,0 6-61 15,0 8-40 1,0 5 13-16,1 0-1 15,-1-3-11-15,3-5-5 16,-3-6-4-16,1-5-2 0,0 0 3 16,0-3 9-16,6-15 13 15,7-11-4-15,3-13-20 16,3-4-3-16,-2 2-2 15,-7 13-1-15,-5 17 2 16,-5 14-3-16,-1 0 6 16,3 22-14-16,5 13 0 15,1 11 12-15,3 4 1 16,-2-2-2-16,-2-2-1 15,0-7-16-15,-1-6-69 16,-3-6-66-16,5-8-167 16</inkml:trace>
  <inkml:trace contextRef="#ctx0" brushRef="#br1" timeOffset="54639.1252">14660 8158 181 0,'-12'-31'178'16,"5"8"-49"-16,1 3-32 16,4 8-15-16,2 10-11 15,0 2-21 1,0 5-35-16,-2 22-29 0,-2 10 8 15,0 6 24-15,2-6 1 16,-1 1-10-16,1-5-6 16,1-5 0-16,1-4-1 15,-1-6 0-15,-1-6-34 16,-1-6-49-16,-3-6-53 15,5 0-176-15</inkml:trace>
  <inkml:trace contextRef="#ctx0" brushRef="#br1" timeOffset="54781.1333">14555 7757 311 0,'0'-5'186'0,"0"5"-122"0,0 1-60 16,14 24-26-16,13 7 23 15,8 11-25-15,2 7-87 16,3 7-181-16</inkml:trace>
  <inkml:trace contextRef="#ctx0" brushRef="#br1" timeOffset="55127.1531">14911 8136 553 0,'-1'0'99'0,"0"8"-80"0,-1 18-10 15,2 8 13-15,0 2 4 16,0 7 2-16,0-6-12 15,0-11-10-15,0-11-4 16,0-8 0-16,0-7 1 16,0 0 24-16,0-4 27 15,0-21-5-15,0-11-31 16,6-16-16-16,5-9 0 15,8-5-1-15,1 12-2 16,-3 19 0-16,-4 20-4 16,-6 15-2-16,5 15-9 15,7 23 9-15,1 19 5 16,-1 7-9-16,-7-1-22 0,-2 0-47 15,-1-8-54-15,8-4-224 16</inkml:trace>
  <inkml:trace contextRef="#ctx0" brushRef="#br1" timeOffset="55489.1738">15639 7807 220 0,'0'-26'125'15,"0"15"-85"1,0 5 56-16,2 3-16 0,-2 0-40 15,1 3-19-15,-1 0-6 16,2 0 19-16,-2 0 16 16,0 0-7-16,0 0-5 15,0 13-15-15,2 18-23 16,3 16 4-16,2 23 40 15,1 17-15-15,0-3-13 16,-1 2-5-16,-4-8-7 16,2-12-1-16,-2-8 0 0,-3-15-33 15,0-11-60 1,0-8-56-16,0-14-162 0</inkml:trace>
  <inkml:trace contextRef="#ctx0" brushRef="#br1" timeOffset="55656.1833">15525 8110 207 0,'0'-6'358'16,"0"6"-262"-16,16 0-20 16,15 0-41-16,18 0-20 15,11 0-2-15,-3 3-8 16,-13 14-27-16,-13 3-93 15,-10-3-243-15</inkml:trace>
  <inkml:trace contextRef="#ctx0" brushRef="#br1" timeOffset="56027.2046">15896 7764 623 0,'0'0'97'0,"0"18"-64"15,-3 16-43-15,3 13 41 16,0 21 3-16,0-1-12 15,7 0-14-15,2 1-2 16,-1-14-2-16,-4-13-3 16,0-15 1-16,0-9-1 15,-3-17 2-15,0 0 4 16,5-9 7-16,3-17 5 15,7-11-14-15,6-15-4 16,2-14 0-16,2-5-6 0,-2 13 8 16,-7 17-6-16,-7 24 1 15,-5 17-8-15,2 20-6 16,1 32 5-16,0 14 11 15,-1 18 2-15,-6-5 1 16,1-9-3-16,6-7 3 16,2-16-4-16,7-12-20 15,4-16-43-15,3-7-32 16,12-9-162-16</inkml:trace>
  <inkml:trace contextRef="#ctx0" brushRef="#br1" timeOffset="56327.2217">16659 8385 602 0,'-11'-7'150'0,"-6"-3"-44"16,-17-4-50-16,-5-5-21 15,-5-6-19-15,-2-6-4 16,6-8-6-16,11-2 1 15,9-5-2-15,14-6 1 16,6 6-6-16,4 11-11 16,15 14-10-16,10 12 3 0,3 8-22 15,-2 1 8 1,-4 3 16-16,-12 13 2 15,-8-2 6-15,-6 1 5 16,0 2 0-16,0-4 4 0,0 3 0 16,0-1-21-16,0 0-99 15,0 5-116-15</inkml:trace>
  <inkml:trace contextRef="#ctx0" brushRef="#br1" timeOffset="56940.2568">17376 8245 299 0,'0'-40'158'15,"9"12"-65"-15,-3 10 4 16,-3 15-24-16,-1 3-22 16,-2 0-33-16,2 26-29 15,0 23-1-15,1 23 24 16,-1 13 10-16,-2-3-9 0,0-4-4 15,0-11-8-15,0-11 2 16,0-17 0-16,0-14-1 16,0-16 0-16,0-9-1 15,0 0 14-15,0-12 4 16,0-20 6-16,-5-18-14 15,-3-16-8-15,5-19-3 16,3-21 3-16,0-11-2 16,3 2 1-16,15 15-1 15,11 34-6-15,7 28-1 16,12 24-1-16,-1 14-3 15,-1 3 3-15,-10 25 1 16,-15 13 2-16,-16 5 1 0,-5 0 4 16,-20-2 5-16,-11-6 1 15,-10-12-4 1,3-5 3-16,5-10-4 15,10-5-2-15,12-6-14 0,6 0-28 16,4-14-22-16,1-6-7 16,11 3-44-16,20 2-268 15</inkml:trace>
  <inkml:trace contextRef="#ctx0" brushRef="#br1" timeOffset="57283.2764">17873 8145 146 0,'0'-4'370'16,"0"4"-276"-16,0 0-48 15,0 4-27-15,2 13-15 0,4 8 17 16,-1 6 20-16,-3 4-7 15,-2 1-17-15,0-10-9 16,0-9-1-16,0-9 0 16,0-6 4-16,0-2 12 0,0-6 31 15,0-19-3 1,0-12-29-16,0-14-16 0,0-11-2 15,0-13-2 1,0-2-2-16,15 0-2 16,11 18-2-16,12 22-18 15,10 23-31-15,7 14-20 0,8 23-17 16,-10 19-32-16,-8 19-115 15</inkml:trace>
  <inkml:trace contextRef="#ctx0" brushRef="#br1" timeOffset="57566.2926">18208 8233 518 0,'0'-31'120'0,"1"-9"-27"16,10 0-28-16,3 4-31 15,1 11-19-15,1 13-11 16,-1 12-7-16,1 3-6 0,0 28 3 15,-6 8 4-15,-8 7 2 16,-2-3 0-16,-5-6 0 16,-13-6 4-16,-1-9-2 15,-2-6 1-15,4-10-1 16,6-4 2-16,6-2-3 15,5 0-21-15,0-11-27 16,0-17-27-16,8-4-59 16,9-11-174-16</inkml:trace>
  <inkml:trace contextRef="#ctx0" brushRef="#br1" timeOffset="58000.3174">18553 7775 460 0,'-4'0'172'0,"3"0"-119"16,-1 15-5-16,-1 16-7 16,3 13 15-16,0 16-15 15,0 5-20-15,0-1-10 16,-2 1-4-16,-5-5-2 15,2-11-2-15,0-15-3 16,4-13 0-16,1-15-7 0,0-6-4 16,0 0 12-16,0-17 6 15,11-16-2 1,7-5-4-16,5-10-1 15,-2 10 0-15,-1 10-7 0,-3 14-2 16,-3 14 2-16,3 5-7 16,0 21 8-16,-2 13 2 15,-8 4 2-15,-4-4-1 16,-3-4 2-16,0-9-1 15,-10-11 3-15,-3-5 9 16,-3-7 11-16,-10-2 4 16,-2-1-11-16,0 0-8 0,7-4-3 15,4-7-2 1,4-3-31-16,9-3-54 15,4-4-52-15,9 1-199 16</inkml:trace>
  <inkml:trace contextRef="#ctx0" brushRef="#br1" timeOffset="58267.3327">18978 7740 542 0,'0'0'100'0,"0"0"3"15,0 0-35-15,0 13-43 16,0 13-23-16,0 19 8 16,2 16 23-16,3 8-10 15,-5 5-8-15,0 5-8 16,-3-4-3-16,-11-6-1 15,0-8-2-15,4-13-16 0,7-15-41 16,3-14-42-16,4-10-59 16,24-9-152-16</inkml:trace>
  <inkml:trace contextRef="#ctx0" brushRef="#br1" timeOffset="58580.3506">19382 8343 332 0,'0'0'227'0,"0"0"-86"16,-1 0-29-16,-14-8-51 0,-8-7-38 16,-16-5-14-16,0-6-2 15,-2-8-2 1,6 1-1-16,14-6 3 0,12 0-1 15,9 3 0-15,0 7-5 16,12 5-4-16,6 7-2 16,7 6-7-16,-2 5-3 15,-2 6 2-15,-7 0 7 16,-4 2-2-16,-4 13 0 15,0 6 2-15,-2 2-14 16,-3 5-26-16,3-3-55 16,-1 2-92-16</inkml:trace>
  <inkml:trace contextRef="#ctx0" brushRef="#br1" timeOffset="59108.3808">19567 8130 512 0,'-2'-6'124'0,"2"6"-61"16,-1 0 15-16,1 0-50 16,-2 3-31-16,0 13-12 15,0 3 13-15,-2 5 5 16,2-2-3-16,2-4 2 0,0-7 0 15,0-8 0 1,0-3 2-16,0 0 5 16,0 0 9-16,3-12 23 15,7-9-8-15,3-9-26 0,0-3-7 16,-1-4 0-16,-2-6-1 15,-1 6 3-15,-3 13 0 16,0 11-3-16,-5 13-5 16,3 0-8-16,0 23-5 15,1 9 16-15,3 10 2 16,-3-3 2-16,2-9 0 15,-1-11-1-15,-2-8 2 16,-2-7-1-16,-1-4 1 16,1 0 10-16,4-8 2 15,4-9 6-15,4-9-14 0,4-6-6 16,0-2 0-1,-2 8 0-15,-4 11 2 0,-5 9 3 16,-3 6-4-16,-1 2-5 16,6 25-8-16,4 8 11 15,3 14 4-15,-4-3 0 16,1-12-10-16,-5-2-37 15,-5-9-45-15,-3-11-59 16,0-1-139-16</inkml:trace>
  <inkml:trace contextRef="#ctx0" brushRef="#br1" timeOffset="59356.395">20154 7643 372 0,'0'22'161'15,"14"11"-49"-15,16 16 7 16,10 11-30-16,4 4-37 16,-7 8-20-16,-8 0-16 15,-11-6 12-15,-12 1-4 16,-6-10-17-16,-13-14-5 15,-13-6 1-15,-3-11-11 16,-7-8-35-16,-7-3-51 16,1 1-95-16,10 2-197 15</inkml:trace>
  <inkml:trace contextRef="#ctx0" brushRef="#br1" timeOffset="60950.4862">5630 8156 24 0,'-8'5'70'15,"3"2"-8"-15,-1 0 4 16,3-6 11-16,2 0 5 16,1-1 11-16,0 0-15 15,0 0-22-15,0 0-9 16,0 0 1-16,1 0-5 0,4 0-12 15,10-4-11 1,14-6-14-16,9-3 1 0,8-4-3 16,-2 4-2-16,-7 3-5 15,-10 7-63-15,-6 3-98 16,-7 0-362-16</inkml:trace>
  <inkml:trace contextRef="#ctx0" brushRef="#br1" timeOffset="61165.4985">5693 8378 337 0,'0'0'239'16,"0"0"-128"-16,0 0-31 0,3 0-49 15,13 0-24 1,11-3-5-16,9-11 1 0,0-4 3 16,-3 4-47-16,-5 10-117 15,-1 4-392-15</inkml:trace>
  <inkml:trace contextRef="#ctx0" brushRef="#br1" timeOffset="62280.5622">6191 7932 242 0,'-9'-25'100'0,"7"6"13"15,2 5-17-15,-2 8-18 16,2 3-17-16,0 3-8 16,0 0-16-16,0 0-24 15,0 20-25-15,6 12 3 16,7 13 26-16,-1 2 10 0,-1 5-8 15,2 0-8 1,0-4-6-16,-1-2 2 16,-1-8-5-16,-3-3 1 15,-2-7 1-15,-6-8-35 16,0-9-52-16,0-6-47 0,0-5-126 15</inkml:trace>
  <inkml:trace contextRef="#ctx0" brushRef="#br1" timeOffset="62520.576">6366 7863 470 0,'1'0'141'0,"-1"2"-86"15,2 18-40-15,1 3 30 16,3 14 26-16,1-4-32 0,2 4-19 15,1 0-6-15,0 1-4 16,-2-4-6-16,-1-2 3 16,-2-6-3-16,-3-3-1 15,0 0-28-15,-2-3-41 16,0-2-55-16,3 2-109 15</inkml:trace>
  <inkml:trace contextRef="#ctx0" brushRef="#br1" timeOffset="62976.602">6665 7839 345 0,'-3'-7'129'15,"0"6"-25"-15,2 1-24 16,-4 0-30-16,-7 0-16 15,-4 2-17-15,-5 8-16 16,4 0 8-16,7-2 6 16,6-1-4-16,4 2-9 0,0 2-6 15,9 6 6-15,5 6 7 16,4 1 0-16,2 1-2 15,3-2 0 1,0 1-2-16,-2 1 0 0,-1 0-4 16,-6 2 1-16,-3-6 0 15,-3-7-2-15,-5 1 2 16,-1-5 0-16,-2-3 2 15,-2 0 4-15,-13-3 2 16,-6 4 1-16,-3-6-4 16,0-2-2-16,4 0-36 15,3-13-42-15,4-10-44 16,8-1-150-16</inkml:trace>
  <inkml:trace contextRef="#ctx0" brushRef="#br1" timeOffset="63176.6135">6603 7843 381 0,'0'-2'227'15,"0"-3"-115"-15,8 0-57 16,4-1-33-16,6 0-19 15,3 1-2-15,0 2-4 16,-1 3-49-16,-1 0-110 16,1 0-358-16</inkml:trace>
  <inkml:trace contextRef="#ctx0" brushRef="#br1" timeOffset="63703.6436">6899 7877 475 0,'0'-4'186'0,"0"4"-88"15,0 0-47-15,0 1-44 16,0 16-21-16,0 6-2 15,5 12 22-15,2 5 3 16,0-2-1-16,-5 0-3 0,-2-5-2 16,1-11 2-16,-1-9-2 15,0-6-1 1,0-7-3-16,0 0-1 0,0-16 2 15,0-9-14-15,0-8-5 16,0-7 0-16,0-8 11 16,0-2 7-16,-1 4 0 15,1 14 0-15,0 18 3 16,0 14 8-16,0 0-9 15,5 7-6-15,9 13-4 16,6 8 19-16,8 5 8 16,2 0-2-16,4-1 4 0,2-3-7 15,-5-12 5-15,-4-5 1 16,-8-10 2-16,-5-2 10 15,2-20 16 1,-6-13-3-16,-2-11-39 0,-7-8-5 16,-1 1 0-1,-7 2 0-15,-5 6 0 0,2 13-15 16,2 14-43-16,3 16-40 15,5 13-135-15,0 21-357 16</inkml:trace>
  <inkml:trace contextRef="#ctx0" brushRef="#br1" timeOffset="65700.7579">7748 9840 373 0,'-30'0'175'16,"25"-1"-70"-16,2-3-27 15,3-1-2-15,0-3-27 0,9 3-26 16,23-5-16-16,21 4-11 16,15 1 5-16,5 5-5 15,-10 7-28-15,-16 17-72 16,-4 5-147-16</inkml:trace>
  <inkml:trace contextRef="#ctx0" brushRef="#br1" timeOffset="65912.77">7751 10131 389 0,'-3'5'266'16,"3"-5"-140"-16,0 2-30 15,13-2-52-15,20 0-29 16,25 0-8-16,19 1 11 15,0 7-12-15,-14 1-6 16,-20 8-25-16,-15 5-148 16,-1-5-342-16</inkml:trace>
  <inkml:trace contextRef="#ctx0" brushRef="#br1" timeOffset="72139.1261">5049 11439 181 0,'-14'-32'66'0,"12"10"31"16,2 10 11-16,0 9-40 15,0 3-8 1,3 1-32-16,3 24-30 16,1 14 18-16,2 13 55 0,-4 9-4 15,0 3-24-15,2-1-18 16,1-2-7-16,2-5-10 15,1-9-4-15,0-9-2 16,-4-6 4-16,-4-8-2 16,-2-9-25-16,-1-6-58 15,0-7-12-15,0-2-78 0,-3-9-247 16</inkml:trace>
  <inkml:trace contextRef="#ctx0" brushRef="#br1" timeOffset="72329.137">5065 11419 466 0,'20'-14'117'16,"2"-2"-60"-16,12 3-21 15,4 4-22-15,1 3-8 16,-1 6-4-16,2 0-1 15,-6 6-5-15,-6 12-80 16,-4 9-150-16</inkml:trace>
  <inkml:trace contextRef="#ctx0" brushRef="#br1" timeOffset="72546.1494">5060 11710 196 0,'0'4'321'0,"0"-4"-189"16,0 0-32-16,3 0-46 16,17 0-38-16,17 0-15 15,15-9 4-15,8 1-5 16,0 4-54-16,-6 4-100 15,-9 11-375-15</inkml:trace>
  <inkml:trace contextRef="#ctx0" brushRef="#br1" timeOffset="73946.2295">5539 11837 123 0,'5'-9'66'0,"-1"-1"5"15,-2 3-3-15,-2 3-10 16,2 2-6-16,-2 1-12 15,0 1-2 1,0 0-11-16,0 0-13 0,0 0-6 16,0 0-8-16,0 14-16 15,0 7 12-15,-4 7 23 16,-3 3 16-16,2 0-3 15,-2-3-14-15,2-5-5 16,0-2 2-16,1-3-7 16,0-2-4-16,0-4 0 0,1-4-2 15,1-4 1 1,2-2-1-16,0-2 4 0,0 0 4 15,0-3 23 1,0-14 11-16,0-7-28 0,2-15-15 16,11-10-2-1,3-9 0-15,5-3-2 0,0 1-13 16,-2 10-7-16,-2 14 10 15,-8 16 9-15,-4 13 1 16,0 7-4-16,2 14-6 16,3 18-1-16,0 15 16 15,1 8 5-15,-2 3 13 16,3 0-8-16,0-5-1 15,1-6-4-15,2-8-2 16,-1-6-2-16,-1-6 0 0,-6-9 0 16,-5-10 4-16,-2-4-4 15,0-4-20 1,0 0-47-16,0 0-42 0,0-4-122 15</inkml:trace>
  <inkml:trace contextRef="#ctx0" brushRef="#br1" timeOffset="74132.2401">5601 11961 196 0,'0'-6'356'15,"0"6"-255"-15,0-1-34 16,8 1-43-16,11-3-24 15,8 3 0-15,4-1-1 16,-5 1-61-16,1 1-106 0</inkml:trace>
  <inkml:trace contextRef="#ctx0" brushRef="#br1" timeOffset="79576.5515">6146 11618 134 0,'11'-20'143'0,"-1"5"-24"15,-7 4-6-15,-3 4-39 0,0 4-16 16,-8 3 10 0,-6 0-28-16,-14 13-26 0,-12 18-4 15,-12 17 9-15,1 10 8 16,6 3-4-16,12-4-9 15,13-8-5-15,18-12-4 16,2-6-7-16,11-7-3 0,16-4 9 16,12-8 0-1,11-7 2-15,9-5 2 16,8 0-9-16,-3-4-58 15,-3-2-150-15,-15 5-404 0</inkml:trace>
  <inkml:trace contextRef="#ctx0" brushRef="#br1" timeOffset="79983.5748">6333 11921 426 0,'-2'-34'128'15,"2"-6"-93"-15,13 0-5 16,13-3-22-16,13 1-4 16,0 7-8-1,0 12 4-15,-3 10 0 0,-3 13 2 16,-11 3-2-16,-7 26 7 15,-13 14 7-15,-2 6 27 16,-17 2 1-16,-13-2 3 16,-4-6-11-16,-1-9-16 15,0-6-7-15,10-11-4 16,5-11-2-16,8-6 2 15,2-2 2-15,-1-20-45 16,4-9-55-16,6-2-28 0,1 1-182 16</inkml:trace>
  <inkml:trace contextRef="#ctx0" brushRef="#br1" timeOffset="80338.5951">6882 11580 464 0,'-22'0'128'0,"3"0"-71"16,-4 6-34-16,2 16-14 15,4 5-3-15,9 5-2 16,3-6-4-16,5 3-7 15,6-3-7-15,15-6 22 0,10-3 16 16,4-5-13-16,0 1-3 16,-2 0-3-16,-8 4-5 15,-9 0-3-15,-12 5-1 16,-4 0-1-16,-7 0 20 15,-11 2 18-15,-9-5 7 16,-1-4-13-16,-2-5-17 16,-1-5-2-16,3-5-3 15,5 0-8-15,11-7-34 16,8-2-44-16,4 2-116 15</inkml:trace>
  <inkml:trace contextRef="#ctx0" brushRef="#br1" timeOffset="80691.6153">7151 11754 614 0,'-11'-54'120'16,"8"-14"-36"-16,3-4-32 15,8-3-37-15,20 9-12 16,10 14-3-16,5 15-1 16,7 17-3-16,2 20-2 15,0 8 0-15,-8 33-1 16,-7 14 5-16,-15 11 3 0,-15 6-1 15,-7 1 2-15,-14-5 9 16,-17-3-2-16,-6-11 2 16,-3-12-3-1,3-9 1-15,5-15 0 0,7-9-2 16,6-9-1-16,1-5 6 15,-2-21-17-15,0-14-20 16,3-10-30-16,3-10-73 16,10-3-167-16</inkml:trace>
  <inkml:trace contextRef="#ctx0" brushRef="#br1" timeOffset="80892.6268">7166 11458 546 0,'-3'0'143'15,"3"4"-55"-15,13 8-47 16,10 5-40-16,11 6 33 16,7 1-10-16,7-4-10 15,-3-2-8-15,-8-1 0 16,-3 1-37-16,-4 4-155 15,-1-1-306-15</inkml:trace>
  <inkml:trace contextRef="#ctx0" brushRef="#br1" timeOffset="81779.6775">8663 9791 249 0,'0'-19'104'0,"0"-1"-8"16,0-1-25-16,0 8-25 15,0 4-4-15,0 6 14 16,0 3-3-16,0 3-22 15,0 27-45-15,0 18 10 16,0 16 36-16,0 7 6 16,0-4-13-16,0-6-16 15,0-5-7-15,0-8 2 16,0-6 1-16,0-7-4 0,0-9-22 15,-2-9-37 1,0-9-35-16,-1-8-68 0,3-1-151 16</inkml:trace>
  <inkml:trace contextRef="#ctx0" brushRef="#br1" timeOffset="81951.6874">8653 9740 337 0,'23'-17'103'0,"14"-7"-34"15,6 2-42-15,8-2-17 16,2 7-7-16,1 8-1 0,-6 9-8 16,-6 0-89-16,-4 13-231 15</inkml:trace>
  <inkml:trace contextRef="#ctx0" brushRef="#br1" timeOffset="82124.6973">8757 10003 447 0,'0'0'121'0,"16"0"-101"16,13-2-3-16,11-2-14 15,6 4-2-15,1 0-36 0,-2 10-315 16</inkml:trace>
  <inkml:trace contextRef="#ctx0" brushRef="#br1" timeOffset="82532.7206">9116 10196 559 0,'-4'-6'128'0,"3"6"-61"16,-8 3-48-16,0 23-28 15,-2 8 10-15,-2 7 6 0,4 0 1 16,1-7-4-16,3-11-3 16,5-10 1-1,0-7 0-15,0-6 4 0,0 0 24 16,0-17 31-16,0-14-35 15,12-15-24-15,4-15-3 16,4-10 1-16,1-1-1 16,1 9-5-16,-5 17 0 15,-4 23 2-15,-4 17-1 16,2 6-5-16,1 22-12 15,-1 19 15-15,0 11 5 16,-5 8-1-16,-2 2 3 16,0-6 4-16,2-8-1 15,1-4 1-15,3-9-39 16,-3-4-45-16,0-10-12 15,-1-4-123-15</inkml:trace>
  <inkml:trace contextRef="#ctx0" brushRef="#br1" timeOffset="82703.7304">9066 10278 385 0,'0'-2'212'0,"0"0"-92"15,8 2-88-15,11 0-28 16,16 0-7-16,6 0 6 15,8 0-8-15,-3 0-92 16,-1 6-260-16</inkml:trace>
  <inkml:trace contextRef="#ctx0" brushRef="#br1" timeOffset="83075.7517">9620 9969 618 0,'-9'-6'112'16,"-8"0"-42"-16,-9 6-56 16,-6 0-15-16,-4 17 1 15,5 6-5-15,11 4 4 0,14-4-3 16,6 2 0-16,6 1-12 15,15 0 12-15,4-1 7 16,6-4 3-16,4-1-1 16,-1-4-1-16,1 0-2 15,-3 1-2-15,-9 0 1 16,-6-2-3-16,-10 1 0 15,-5-1 0-15,-2-1 1 16,0 0-8-16,-16-1 5 16,-8-1 25-16,-4-1-11 15,-2-5-9-15,5-6-40 16,6 0-27-16,9-3-62 0,9-13-229 15</inkml:trace>
  <inkml:trace contextRef="#ctx0" brushRef="#br1" timeOffset="83323.7658">9915 10159 591 0,'-6'-7'170'15,"6"7"-84"-15,0 0-49 16,0 2-33-16,0 15-17 0,0 8 8 16,4 6 4-1,1-2 0-15,-1 0 6 16,1-5-10-16,-1-5-62 15,-1-4-56-15,0-7-99 16</inkml:trace>
  <inkml:trace contextRef="#ctx0" brushRef="#br1" timeOffset="83466.774">9859 9823 510 0,'-3'0'133'0,"3"0"-83"15,0 2-54-15,0 24-20 16,15 13 3-16,4 10-35 15,4 6-113-15</inkml:trace>
  <inkml:trace contextRef="#ctx0" brushRef="#br1" timeOffset="83827.7947">10114 10147 620 0,'-3'0'131'0,"3"0"-88"16,0 14-52-16,-2 11-1 15,-2 8 16-15,2-1-8 16,2-6 2-16,0-6-2 16,0-9 6-16,0-5-5 15,0-6 0-15,0 0 15 0,0-8 9 16,0-17 11-16,0-14-24 15,11-15-6-15,5-12-4 16,3 2 1-16,-2 15-1 16,-6 18-1-1,-4 22 6-15,2 9-1 0,7 25-18 16,-1 19 8-16,0 14 6 15,-8 6-2-15,-7 1 2 16,0-2 7-16,0-8-4 16,0-12-51-16,0-5-42 15,5-11-131-15</inkml:trace>
  <inkml:trace contextRef="#ctx0" brushRef="#br1" timeOffset="84188.8153">10511 10271 561 0,'0'-52'174'0,"0"-11"-83"15,0-18-31-15,0-14-28 16,7-6-22-16,4 9-6 15,10 17-2-15,2 27-2 16,9 27-5-16,6 21-7 16,4 26 1-16,-1 31 0 15,-9 23 7-15,-16 11 2 16,-16 6 4-16,-5-2 2 15,-22-11 3-15,-5-12 8 16,0-14-10-16,2-18 1 0,7-14 0 16,5-11 0-1,-2-13 4-15,2-2-2 0,4 0-3 16,-4-14-16-16,2-10-25 15,3-7-40-15,3-8-70 16,10-11-143-16</inkml:trace>
  <inkml:trace contextRef="#ctx0" brushRef="#br1" timeOffset="84402.8276">10576 9798 555 0,'0'1'151'0,"0"1"-44"15,0 3-45-15,7 4-41 16,3 12-26 0,8 8 5-16,7 8 10 0,6-2-4 15,6-4-2-15,1-9-1 16,-4-5-8-16,2-6-79 15,-6-3-192-15</inkml:trace>
  <inkml:trace contextRef="#ctx0" brushRef="#br1" timeOffset="84887.8553">11148 9905 114 0,'-3'1'327'0,"3"1"-192"16,0-2-51-16,10 0-53 15,14 0 25-15,13 0-44 16,15-3-7-16,9 3-4 15,-2 0-23-15,-8 14-125 0,-7 10-268 16</inkml:trace>
  <inkml:trace contextRef="#ctx0" brushRef="#br1" timeOffset="85042.8642">11287 10124 607 0,'34'-9'147'0,"11"-5"-51"16,6 5-76-16,5 7-18 15,-8 2-1-15,-5 16-44 16,-9 16-164-16</inkml:trace>
  <inkml:trace contextRef="#ctx0" brushRef="#br1" timeOffset="85682.9008">8026 11637 229 0,'-17'0'94'0,"5"0"26"16,7 0-25-16,5 0-32 16,0 0 0-16,0 0-5 15,5 0-18-15,12 0 1 16,18 0-34-16,22 1 3 15,20 4-4-15,13-1-2 0,-4 3-6 16,-6 3-100-16,-15 1-157 16</inkml:trace>
  <inkml:trace contextRef="#ctx0" brushRef="#br1" timeOffset="85886.9124">8064 11900 669 0,'15'0'127'0,"20"0"-47"16,16 0-56-16,14-7-15 0,3 0-7 15,-5 4 1-15,-7 3-17 16,-4 0-134-1,1 6-406-15</inkml:trace>
  <inkml:trace contextRef="#ctx0" brushRef="#br1" timeOffset="86831.9665">8990 11393 253 0,'1'0'111'16,"-1"9"3"-16,0 17-33 15,-4 8-15-15,0 10-1 16,-3 12 2-16,3 5-7 15,1-3-28-15,0-2-16 16,3-10-7-16,0-8-5 16,0-11-2-16,0-3 0 15,0-7-1-15,0-8-6 0,0-2-40 16,0-3-45-16,0 0-40 15,0-4-182-15</inkml:trace>
  <inkml:trace contextRef="#ctx0" brushRef="#br1" timeOffset="87162.9854">9159 11371 284 0,'-4'-1'208'16,"4"1"-112"-16,0 14-57 0,0 16-13 15,0 11 34-15,3 4 10 16,-2 1-20-16,-1-6-24 16,0 3-10-16,4 0-5 15,1 1-4-15,3-2-4 16,-2-3-1-16,0-6-1 15,2-6 1-15,-1-4-24 16,-4-6-46-16,5-6-64 16,-1-3-56-16</inkml:trace>
  <inkml:trace contextRef="#ctx0" brushRef="#br1" timeOffset="87713.0169">9538 11435 125 0,'0'-4'382'0,"-14"4"-269"16,-2 0-49-16,-7 14-10 15,-6 5-13-15,1 5-12 16,6 2-11-16,6 0-10 15,8 0-5-15,8-3-3 16,1-3-4-16,23 1-4 16,12-1 18-16,13-2 1 0,0-2-6 15,-6 5-6 1,-6-1-2-16,-9 3 2 0,-11 1-1 15,-10 0-2 1,-7-1-2-16,-3-2 1 16,-15-1 1-16,-9 2 17 15,-5-4 7-15,-6-3-11 0,-1-2-3 16,2-6-3-16,7-5-1 15,11-2-19-15,11 0-22 16,8-19-50-16,0-10-78 16,2-9-207-16</inkml:trace>
  <inkml:trace contextRef="#ctx0" brushRef="#br1" timeOffset="87901.0276">9435 11547 477 0,'0'-4'169'15,"2"1"-58"-15,17 0-76 16,15-3-23-16,7 1-5 16,3 2-5-16,-1 3-1 15,-6 0-9-15,-7 10-113 16,-5 6-218-16</inkml:trace>
  <inkml:trace contextRef="#ctx0" brushRef="#br1" timeOffset="88581.0665">10269 11722 355 0,'-25'-3'198'15,"3"3"-110"-15,1 2-2 16,-1 16-17-16,1 8-21 16,4 6-14-16,4 4-10 15,9 2-13-15,4-3-4 16,0-3-8-16,4-4-2 15,9-5 7-15,2-5 1 0,3-6-5 16,1-6-25 0,9-4-44-16,7-2-104 15,5 0-197-15</inkml:trace>
  <inkml:trace contextRef="#ctx0" brushRef="#br1" timeOffset="88870.0831">10398 11868 594 0,'0'-35'118'15,"0"-6"-35"-15,8 2-31 0,10 7-31 16,1 8-14 0,2 10-8-16,3 14-3 15,1 1-3-15,-4 29-1 16,-5 7 6-16,-9 5-1 0,-7-2 2 15,-5-6-2-15,-12-4 5 16,-3-9 10-16,-3-7 5 16,1-8 3-16,-2-6-10 15,6 0-2-15,4 0-1 16,4-1-12-16,4-10-31 15,5 0-35-15,1-3-90 16,14-5-300 0</inkml:trace>
  <inkml:trace contextRef="#ctx0" brushRef="#br1" timeOffset="89207.1023">10906 11565 533 0,'-32'-5'127'0,"0"0"-51"15,1 5-33-15,3 0-17 16,12 14-15 0,7 6-7-16,9 6-5 0,0 3-5 15,16 6-10-15,11 0 30 16,7-5-4-16,4-2-2 15,-2-2-3-15,-5-2-3 16,-12-3-1-16,-2-1-1 16,-14 0-2-16,-3-5 1 15,-2 0-1-15,-16-5 16 16,-9-1 21-16,-8-4-12 0,-9-2-13 15,-1 0-6-15,4-3-4 16,9 0-44-16,16 0-55 16,13 0-63-16,3 0-385 15</inkml:trace>
  <inkml:trace contextRef="#ctx0" brushRef="#br1" timeOffset="90548.1791">11338 11533 64 0,'5'-39'38'0,"2"18"20"16,-5-1 19-16,0 6-8 15,-2 3 19-15,0 4-3 16,0 6-3-16,0 3-5 15,0 0-12-15,0 0-34 16,0 9-14-16,0 14-4 16,0 13 31-16,0 15 0 15,0 6-15-15,0 1-9 16,0 0-10-16,0-2-5 15,5-7-2-15,-1-10-2 16,2-6 3-16,-3-9-2 0,-3-9-15 16,0-8-35-16,1-3-58 15,2-4-66-15,8 0-309 16</inkml:trace>
  <inkml:trace contextRef="#ctx0" brushRef="#br1" timeOffset="90883.1982">11658 11490 357 0,'0'-5'258'0,"-4"5"-141"16,-6 0-41-16,-4 0-55 15,-4 5-18-15,-1 19-1 0,0 11 1 16,6 8 1-16,5 0 0 15,8 1-2-15,0-2-7 16,12-7 5-16,12-6 2 16,6-4 2-16,3-7-2 15,2-3 1-15,-5-4-2 16,-2 0 1-16,-11 1-3 15,-6 0 1-15,-11-3-2 16,0 1-2-16,-11-2-1 16,-6 1 7-16,-6-4 15 15,3-2-7-15,-2-3-4 16,1 0-10-16,4 0-36 0,-1-5-65 15,4-7-139-15</inkml:trace>
  <inkml:trace contextRef="#ctx0" brushRef="#br1" timeOffset="91073.2091">11586 11593 501 0,'0'-1'164'16,"1"-2"-41"-16,17-3-84 15,6-2-18-15,6-5-16 16,5 2-3-16,-5 6-2 0,1 5-60 16,-4 0-138-16</inkml:trace>
  <inkml:trace contextRef="#ctx0" brushRef="#br1" timeOffset="91519.2346">11997 11605 528 0,'-3'-26'117'16,"3"-10"-39"-1,0 7-37-15,0 3-22 0,6 0-7 16,5 3-9-16,-1 6 0 16,1 8-2-16,1 6 2 15,2 3-1-15,0 2 2 16,0 17-3-16,-2 6 2 15,-6 6 10-15,-6-1 0 16,-3 1 4-16,-12-4 1 16,-2-7 1-16,-2-3-9 15,-1-6-2-15,0-5-1 0,3-3-3 16,6-3-36-1,5 0-39-15,6 0-75 0,0-10-275 16</inkml:trace>
  <inkml:trace contextRef="#ctx0" brushRef="#br1" timeOffset="91766.2487">12373 11672 587 0,'0'-11'135'0,"0"9"-30"15,2 2-63 1,13 0-34-16,9 0-12 0,10 0 4 15,8 0 5-15,3 2-3 16,-6 4-29-16,-5-1-110 16,-8 2-183-16</inkml:trace>
  <inkml:trace contextRef="#ctx0" brushRef="#br1" timeOffset="91952.2594">12383 11836 432 0,'0'0'320'15,"8"0"-177"-15,12 0-103 0,13-2-22 16,4-9-12-16,6 2-4 16,-1 3-9-16,-5 6-79 15,-2 0-212-15</inkml:trace>
  <inkml:trace contextRef="#ctx0" brushRef="#br1" timeOffset="93003.3195">12069 9701 184 0,'-5'-14'100'0,"1"6"32"15,4 4-19-15,0 4-22 16,0 0-24-1,0 0-28-15,0 24-30 0,0 16 5 16,3 19 42-16,-3 9-12 16,0 5-22-16,0-3-12 15,0-7-4-15,0-5-2 16,0-12-2-16,0-10 2 15,0-7-20-15,0-8-44 16,0-5-76-16,6-7-112 16</inkml:trace>
  <inkml:trace contextRef="#ctx0" brushRef="#br1" timeOffset="93260.3342">12311 9699 594 0,'2'0'87'0,"-2"30"-60"16,0 16 39-16,-2 11-6 16,-4 1-25-16,4 0-22 15,-1-6-4-15,3-3-9 0,0-6 2 16,0-4 1-1,0-6-2-15,0-11-24 16,0-3-38-16,0-7-41 0,7-1-55 16,3-7-219-16</inkml:trace>
  <inkml:trace contextRef="#ctx0" brushRef="#br1" timeOffset="93634.3556">12641 9683 480 0,'-15'-4'134'0,"-6"4"-83"16,-3 0-29-16,-2 15-2 15,6 7-1-15,4 4-11 0,8 1-1 16,7 2-2-16,1-4-2 16,7 3-3-16,16 0 25 15,8 0 5-15,6-1-15 16,3-3-7-16,1 0 0 15,-9-2-5-15,-9 0-1 16,-13-3-2-16,-10 0-3 16,0-1-6-16,-10 3 13 15,-11-3 18-15,-5-1-4 16,-1-6-8-16,4-7-4 15,5-4-6-15,6 0-24 16,2-9-34-16,2-8-64 16,2-12-133-16</inkml:trace>
  <inkml:trace contextRef="#ctx0" brushRef="#br1" timeOffset="93835.3671">12592 9716 483 0,'0'-4'188'15,"1"2"-72"-15,3 1-53 16,9-2-44-16,12-4-14 16,17-7-8-16,15-1 3 0,2 6-5 15,1 4-97 1,-10 5-114-16</inkml:trace>
  <inkml:trace contextRef="#ctx0" brushRef="#br1" timeOffset="94842.4247">13184 10011 186 0,'0'-10'84'15,"4"3"17"-15,-4 3-7 16,0 4-18-16,-5 0-18 16,-10 0-38-16,-1 2-14 0,-5 9 9 15,-3 3 15 1,3 0 1-16,7 0-6 0,4-4-7 15,7-4-11-15,2 2-7 16,1 0-2-16,0 4-4 16,0 5-7-16,8 1 19 15,3 2 0-15,2 0-5 16,5-3 1-16,3-2 1 15,2-1-1-15,4 1 3 16,-4 2 1-16,-4 3 0 16,-6 0-1-16,-8 4 0 15,-5 1 6-15,-1 1 10 16,-17 0 2-16,-7-8 9 15,-5-1-8-15,-3-8-6 0,3-6-9 16,2-3-3-16,8 0-1 16,5-8-7-16,4-9-29 15,10-4-33 1,1-1-49-16,9 0-57 0</inkml:trace>
  <inkml:trace contextRef="#ctx0" brushRef="#br1" timeOffset="95075.438">13381 10170 610 0,'0'0'151'0,"0"0"-60"16,0 0-57-16,0 6-23 0,0 8-19 15,0 8 1 1,0 5 10-16,0 2 3 0,0 0-4 16,0-7-13-16,0-4-48 15,0-6-60-15,0-1-48 16,0-11-257-16</inkml:trace>
  <inkml:trace contextRef="#ctx0" brushRef="#br1" timeOffset="95230.4469">13291 9871 443 0,'-4'-9'148'16,"3"8"-84"-16,1 1-43 0,0 12-37 16,13 17-15-16,9 11-13 15,4 4-86-15,3 1-287 16</inkml:trace>
  <inkml:trace contextRef="#ctx0" brushRef="#br1" timeOffset="95590.4675">13538 10216 655 0,'0'0'122'16,"0"0"-62"-16,0 6-45 15,0 13-22-15,0 10 8 16,0 6 6-16,0 0-2 0,0-3-3 15,0-10 1-15,0-8-2 16,0-10-1-16,0-4 3 16,0 0 11-16,0-13 25 15,0-14-7-15,7-12-27 16,3-14-3-16,0-8-1 15,-1 1 0-15,-1 12-1 16,-2 19 0-16,-3 21-1 16,2 8-2-16,3 15-14 15,5 18-2-15,4 12 17 16,-1 5 2-16,-2-4 1 15,-4-4 1-15,-1-7-4 16,-1-8-34-16,1-5-45 0,-2-8-59 16,2-4-97-1</inkml:trace>
  <inkml:trace contextRef="#ctx0" brushRef="#br1" timeOffset="95829.4811">13853 9922 384 0,'0'-5'295'0,"0"5"-163"0,0 0-69 16,0 15-48 0,0 14-19-16,2 14 21 15,1 14 0-15,2 4-5 16,-2 2-7-16,5 0-2 15,-4-6-1-15,-1-5-1 0,-1-8-32 16,-2-7-46-16,3-9-89 16,4-11-36-16</inkml:trace>
  <inkml:trace contextRef="#ctx0" brushRef="#br1" timeOffset="96172.5007">14166 9928 570 0,'0'-4'189'16,"-8"-1"-101"-16,-7 5-46 16,-8 0-32-16,-1 3-13 15,0 12 3-15,10 6-3 0,8 3-1 16,6 5-3-16,3 3 0 15,14 3 7-15,7 2 1 16,0-2 3-16,4-3-2 16,-4-4-2-16,-3-3 0 15,0-4 0-15,-7-7 1 16,-4-3-1-16,-8-3-1 15,-2-3-1-15,0-2 2 16,-7-1-3-16,-9 1-2 16,-8-2 18-16,1-1-2 15,-2 0-33-15,5 0-51 0,6 0-89 16,8-9-293-16</inkml:trace>
  <inkml:trace contextRef="#ctx0" brushRef="#br1" timeOffset="96382.5128">14098 9951 416 0,'-2'-5'192'0,"2"5"-63"16,0 0-30-16,4-2-43 0,9 1-26 15,13-5-24 1,10 0-4-16,3-1-2 0,0-2-2 16,-7 8-82-1,-10 1-150-15</inkml:trace>
  <inkml:trace contextRef="#ctx0" brushRef="#br1" timeOffset="96937.5445">14468 9860 95 0,'-5'-29'426'0,"5"4"-306"16,0-5-58-16,12-1-4 15,3 4-32-15,4 3-16 16,1 9-3-16,-3 8-2 15,1 7 2-15,-5 0-3 16,-4 18-7-16,-6 10 2 16,-3 1 0-16,0 1 17 15,-17-3 11-15,-4-4 2 16,-1-4-7-16,0-5-7 15,3-5-7-15,5-2-3 16,2-7-1-16,2 0 2 16,5 0-20-16,2 0-44 15,3 0-46-15,0 0-113 0</inkml:trace>
  <inkml:trace contextRef="#ctx0" brushRef="#br1" timeOffset="97339.5675">14739 10072 480 0,'0'2'166'15,"12"-2"-50"-15,13 0-49 16,9-7-38-16,10-3-21 0,7 3-4 16,0 2-2-1,0 5-9-15,-4 0-91 16,-9 7-168-16</inkml:trace>
  <inkml:trace contextRef="#ctx0" brushRef="#br1" timeOffset="97528.5783">14781 10239 553 0,'9'5'175'0,"22"-5"-56"15,8 0-57-15,12 0-33 16,3 0-14-16,4-5-9 15,-4 2-5-15,-10 3-13 16,-6 13-107-16,-7 14-331 16</inkml:trace>
  <inkml:trace contextRef="#ctx0" brushRef="#br1" timeOffset="103938.945">13183 11382 238 0,'0'-23'92'0,"0"3"12"0,0 4-22 16,0 4-13-16,0 8 6 15,0 4-2-15,0 0-32 16,0 11-35-16,0 21-12 16,0 16 32-16,-4 16 5 15,0 8 0-15,-3-1-14 16,5-6-9-16,1-9-2 15,-1-7-3-15,1-12 0 16,-1-10-1-16,1-11 0 16,-1-8-10-16,2-4-22 15,0-4-33-15,0 0-41 16,0 0-50-16,14-7-141 15</inkml:trace>
  <inkml:trace contextRef="#ctx0" brushRef="#br1" timeOffset="104212.9606">13402 11293 363 0,'0'-7'167'16,"0"7"-40"-16,1 0-37 15,-1 6-66-15,0 20-28 16,0 16 29-16,0 12 16 15,0 9-4-15,0-2-16 16,0-1-3-16,0-6-9 0,0-4-5 16,0-4-1-16,0-9-1 15,0-8 0-15,0-6-1 16,0-12-2-16,0-4-17 15,0-5-19 1,0-2-31-16,0 0-45 0,0-4-76 16</inkml:trace>
  <inkml:trace contextRef="#ctx0" brushRef="#br1" timeOffset="104733.9904">13602 11405 170 0,'0'-12'94'0,"0"4"21"16,0 4-8-16,0 4-27 15,0 0-28-15,0 0-6 16,0 0-6-16,0 12-24 16,1 22-25-16,2 16 31 15,-2 13 26-15,1 6 8 16,0-3-22-16,2-7-13 15,-2-8-5-15,-1-10-5 16,-1-9-6-16,0-4-4 16,0-9 2-16,0-5 0 15,0-4-19-15,-4-6-33 16,1 1-49-16,3 1-66 15,0-4-284-15</inkml:trace>
  <inkml:trace contextRef="#ctx0" brushRef="#br1" timeOffset="105028.0073">13810 11843 88 0,'0'-3'426'16,"0"3"-306"-16,0 0-35 0,0 0-31 15,0 0-17 1,3 3-14-16,-3 4 2 15,0 0-14-15,1-1-4 16,-1 2-4-16,0-4 0 0,0-2 0 16,0 0-18-16,0-1-56 15,0 4-99 1,7-4-346-16</inkml:trace>
  <inkml:trace contextRef="#ctx0" brushRef="#br1" timeOffset="105412.0292">14014 11693 543 0,'-6'-34'104'0,"-2"2"-23"15,5 0 4-15,1 0-47 16,2 2-17-16,4-2-7 15,11 2-9-15,7 1-1 16,3 3-3-16,0 6-4 16,2 5 5-16,-2 7-5 15,-3 8 2 1,1 6 1-16,0 25-7 0,-5 17 5 15,-10 13 1-15,-8 9 4 16,-4-2 9-16,-13-13 6 16,2-11-3-16,3-11-2 15,3-15-3-15,0-8 2 16,0-6 3-16,-5-4 5 0,-6 0 0 15,-3-7-16-15,1-10-4 16,-1-7 0-16,6-5-19 16,6-5-28-16,11 0-34 15,3 12-120-15,21 8-416 16</inkml:trace>
  <inkml:trace contextRef="#ctx0" brushRef="#br1" timeOffset="105962.0607">14476 11439 446 0,'0'-20'108'0,"7"1"-35"15,10-1-9-15,3 1-29 16,2 1-13-16,7 0-5 15,-2 3 3-15,0 1-1 16,-2 4-3-16,-1 5-1 16,-4 3-3-16,-4 2-6 0,-6 3-4 15,-5 19-4 1,-5 10 1-16,-6 13 0 0,-17 8 12 15,-11 5 9 1,-8 5-3-16,-3 0-5 0,1-5-5 16,12 0-5-16,12-10-1 15,15-11-2-15,5-9 0 16,3-7-3-16,17-4 3 15,10-11 6-15,6-6 1 16,3 0 1-16,-2-16-4 16,-5-9-5-16,-7-2-1 15,-7-3 4-15,-12-2 0 16,-6-2 1-16,-10-3-1 0,-20 1-2 15,-5-6-1-15,-7-1 1 16,4 8-5 0,7 9-19-16,8 12-37 0,9 11-52 15,6 3-62 1,5 0-242-16</inkml:trace>
  <inkml:trace contextRef="#ctx0" brushRef="#br1" timeOffset="106534.0934">14961 11492 437 0,'0'-28'139'16,"0"10"-50"0,1 11-3-16,-1 7-39 0,1 0-33 15,1 16-22-15,-1 14-7 16,1 8 20-16,1 5 2 15,-1-1-1-15,-2-6-3 16,0-4 0-16,0-6-1 16,0-10 1-16,0-9-2 15,0-7-6-15,-5 0-1 16,0-4 5-16,-1-16-7 15,-2-11-19-15,0-13 7 0,1-10 7 16,3-4 13 0,1 8 2-16,3 17 3 0,0 19 6 15,0 13 10 1,0 2-12-16,18 30-16 0,3 13 19 15,11 16 11-15,4 3 6 16,3-2-11-16,1-4-6 16,4-12-4-16,-4-12-4 15,-6-13 1-15,-7-8 9 16,-6-12-7-16,-3 0 19 15,0-20 2-15,-2-10-8 16,-6-10-8-16,-8-9-6 16,-2-11-2-16,-2-12-3 0,-15-10-5 15,0-3-14-15,1 8-18 16,3 18-31-16,5 30-54 15,5 25-52-15,3 6-300 16</inkml:trace>
  <inkml:trace contextRef="#ctx0" brushRef="#br1" timeOffset="107856.169">14996 11714 13 0,'2'-7'106'15,"0"4"-48"-15,-2 3 3 16,0 0 10-16,0 0 22 0,0 0-6 15,0 0-1-15,0 0-25 16,0 0-21-16,0 3-6 16,0 5-12-16,0 6 5 15,0 5 10-15,-7 4-6 16,3 2-9-16,-2-2-5 15,2-1-7-15,3-3-3 16,-2-3-3-16,1-3 0 16,0-6-4-16,-1-5 4 15,3-2 0-15,-3 0-8 16,0 0-18-16,-5-2-38 15,-1-7-76-15,2-7-165 16</inkml:trace>
  <inkml:trace contextRef="#ctx0" brushRef="#br1" timeOffset="110158.3007">15673 9944 394 0,'-15'0'107'0,"8"-5"-3"16,7-3-32-16,0 1-12 15,7-2-28-15,13 0-31 16,10-4-9-16,11 1 5 0,3 4 1 15,-1 6 0 1,-8 2 1-16,-9 3 2 16,-11 15 4-16,-10 9-1 15,-5 8-1-15,-20 11 22 0,-15 7 23 16,-11 3-15-16,-5-1-8 15,1-7-10 1,11-4-6-16,10-11-2 0,14-8-3 16,13-9-2-16,2-9-2 15,1-4-7-15,15 0 11 16,13-3 7-16,12 0 3 15,17-6-3-15,3-11-5 16,-1-1-5-16,-7 3-19 16,-8 8-79-16,-6 7-163 15</inkml:trace>
  <inkml:trace contextRef="#ctx0" brushRef="#br1" timeOffset="110593.3256">16179 10077 340 0,'-4'-13'193'15,"2"-15"-88"-15,-1 3-16 16,1-3-26-16,2-1-28 15,0 0-19-15,13 1-8 16,5 5-5 0,7 6-6-16,2 7-4 0,3 10 2 15,-9 0-2-15,-3 15-1 16,-11 8 2-16,-4 4 0 15,-3 0-3-15,-12-1 1 16,-12-4 17-16,-5-5 8 16,0-4-4-16,3-9-5 15,12-4-1-15,4 0 0 0,8-10 1 16,2-9-21-16,0-5-52 15,12-1-35 1,12 1-165-16</inkml:trace>
  <inkml:trace contextRef="#ctx0" brushRef="#br1" timeOffset="110786.3366">16363 9944 123 0,'0'30'268'0,"0"2"-137"16,0 7-22-16,0 2-23 16,0 1 5-16,-3-3-45 15,3-3-21-15,0 0-7 16,0-2-8-16,0-4-6 0,0 0-1 15,4-8-4 1,2-1 2-16,1-6-19 16,0-5-41-16,2-2-52 15,2-2-120-15</inkml:trace>
  <inkml:trace contextRef="#ctx0" brushRef="#br1" timeOffset="110987.3481">16624 10249 311 0,'0'-5'335'16,"0"3"-204"-16,0 2-66 15,0 0-48-15,0 0-16 16,0 0-7-16,0 0-54 15,0 3-121-15,1 11-160 0</inkml:trace>
  <inkml:trace contextRef="#ctx0" brushRef="#br1" timeOffset="111434.3737">16797 9881 291 0,'-4'0'164'0,"4"0"-35"0,0 0-36 15,0-2-11-15,0-1-16 16,1 3-13-16,7-2-25 15,6-1-24 1,9-2-5-16,10 1-3 0,1 3 3 16,-1 1-2-16,-2 0 2 15,-7 0 1 1,-5 0 1-16,-8 0 0 0,-4 0 3 15,-4 0 1-15,-3 3-2 16,0 2 0-16,0 5 1 16,-8 11-5-16,0 11 10 15,0 13 12-15,-2 7-3 0,3 3-6 16,0-3 0-16,-1-2-3 15,3-4-5 1,0-5-4-16,-1-5 3 16,-1-5-2-16,4-5-1 15,-3-6-8-15,1-5-25 16,3-4-16-16,0-3-53 0,2-6-108 15</inkml:trace>
  <inkml:trace contextRef="#ctx0" brushRef="#br1" timeOffset="111884.3994">17396 9794 120 0,'8'-17'241'15,"-7"11"-99"-15,-1 4-31 16,0 2-21-16,0 0-26 15,-1 2-27-15,-9 16-27 16,-6 15 0-16,-4 18 14 16,-4 12 6-16,7 4-6 15,3-3-9-15,5-4-6 16,8-9-6-16,1-10-3 15,1-9 4-15,12-6-3 0,4-9 2 16,1-10 0-16,7-7 6 16,2 0 3-16,-6-16-1 15,-2-6-4-15,-9-2-3 16,-10-5-3-16,0 0-2 15,-13 0-2-15,-13 2-8 16,-4 9-12-16,1 6-6 16,7 6-18-16,7 6-36 15,12 0-55-15,3 3-240 16</inkml:trace>
  <inkml:trace contextRef="#ctx0" brushRef="#br1" timeOffset="112514.4354">17679 9963 419 0,'3'0'151'16,"-1"5"-102"-16,1 19-16 16,-1 8 8-16,1 9 5 0,-2 4-4 15,0-3-18-15,-1-4-17 16,0-3-2-16,0-7 3 15,-3-5-6-15,-2-11-2 16,3-8-16-16,0-4-16 16,2 0 8-16,0-12 16 15,0-17-7-15,0-12-36 16,0-17 13-16,3-5 15 15,-2-3 21-15,-1 14 11 16,0 21 21-16,0 19 19 16,0 12-1-16,5 1-30 15,6 23-27-15,6 10 18 16,8 11 31-16,5 9-4 0,6-2-16 15,-5 3-7-15,1-6-3 16,-6-3-6-16,-1-10-2 16,-5-12 1-16,-3-12 0 15,-4-12 4-15,-1 0 15 16,6-22 17-16,1-14-8 15,2-13-23-15,-3-8-4 16,-7-4-3-16,-1-5 0 16,-7 6-11-16,-3 11-17 15,0 21-28-15,-9 25-81 16,-17 5-222-16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19:27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 11174 302 0,'-5'-9'109'0,"4"9"-72"15,1 10-44-15,6 36 3 16,7 5 36-16,1 5 9 15,2-3-3-15,0-6-20 16,-2-11-4-16,4-8-2 16,-4-11-5-16,-1-7 3 15,-1-6 2-15,-1-4 6 16,4-6 17-16,5-19 7 0,2-11-21 15,1-7-14-15,-7-3-4 16,-4 4 0-16,-2 10 1 16,-5 14-3-16,0 10 0 15,0 8 0-15,0 22-14 16,3 16-3-16,2 19 18 15,-8 13 7-15,-2 7 5 16,0 1 0-16,-8-4 1 16,-3-6-3-16,-5-12-7 15,1-10-1-15,-6-8 1 16,-1-4-1-16,-2-8 0 15,-2-5-1-15,2-4-14 16,6-9-51-16,4-5-21 0,11-3-84 16,3-12-281-16</inkml:trace>
  <inkml:trace contextRef="#ctx0" brushRef="#br0" timeOffset="235.0135">1994 11630 480 0,'-6'-12'156'0,"6"7"-58"15,0 3-31 1,0-3-38-16,17 0-24 15,11-2-12-15,12-1 5 16,3 6 1-16,0 2-17 0,-8 0-89 16,-3 9-193-1</inkml:trace>
  <inkml:trace contextRef="#ctx0" brushRef="#br0" timeOffset="525.0301">2619 11416 562 0,'-14'-20'136'0,"0"20"-57"0,-13 0-39 16,-6 11-27-16,-3 17-5 15,4 5 5-15,9-1 4 16,12-2-11-16,11-5-6 16,0 3-1-16,17-3 3 15,11-4 4-15,10-3 0 16,8-8 2-16,8-6-2 15,-1-1-62-15,-1 1-139 16,-4-4-374-16</inkml:trace>
  <inkml:trace contextRef="#ctx0" brushRef="#br0" timeOffset="816.0467">2894 11558 620 0,'-1'-41'143'0,"1"1"-65"16,0 5-39-1,6 9-24-15,8 12-8 0,4 10-13 16,3 4-6-16,1 12 3 16,-5 13 7-16,-3 4-2 15,-11 4-1-15,-3-1 3 16,-8-6 3-16,-8 2 2 0,0-10-1 15,3-4 0 1,4-7 2-16,2-6-2 0,-3-1 2 16,-3 0-5-16,-2-5-39 15,-2-8-60 1,7-8-62-16,7-8-252 15</inkml:trace>
  <inkml:trace contextRef="#ctx0" brushRef="#br0" timeOffset="1360.0778">3171 11534 430 0,'-1'-8'195'0,"1"5"-87"16,0 3-34-16,0 0-48 15,0 0-26-15,0 12-19 0,0 7 6 16,1 3 15 0,2-1 0-16,-3-5-1 0,2-4-1 15,-2-7 2-15,0-3-1 16,2-2 2-16,-2 0 8 15,1-2 3-15,1-15 14 16,4-10-13-16,-1-11-13 16,7-9-2-16,2 0-1 15,2 5-5-15,1 14-5 16,-6 12 5-16,-1 16-4 15,1 3-4-15,-2 22 5 16,-1 10 5-16,-3 5 2 16,-3-8 2-16,-2-1-1 0,0-10 1 15,0-7 0-15,0-4 0 16,0-8-1-1,1 0 3-15,-1-2 1 0,1 0 6 16,0 0 8-16,3-11 7 16,2-10 0-16,5-7-17 15,1-1-6-15,0 6-3 16,0 10 1-16,0 10-5 15,3 3-4-15,2 8 0 16,2 14 9-16,-1 3-2 16,-4 5 2-16,-3 2 3 15,-4 1-5-15,-6 2-44 16,-1 1-69-16,0 6-137 15</inkml:trace>
  <inkml:trace contextRef="#ctx0" brushRef="#br0" timeOffset="1791.1025">3736 11543 693 0,'0'0'23'0,"0"11"11"16,0 15-15-16,0 12-10 15,0 14 5-15,0 0-2 0,0 2-7 16,3-5 0-16,-1-6-2 16,0-8 1-1,1-12-2-15,-3-12 0 16,0-8-2-16,0-3 4 15,0 0 12-15,0-11 37 0,0-20-10 16,-3-19-24-16,3-18-10 16,0-23-9-16,0-4 0 15,16 3 0-15,2 25-3 16,5 28-6-16,6 22-4 15,7 17 5-15,2 10-2 16,-3 29 1-16,-11 11 3 0,-13 5 1 16,-11-5 3-1,-3-7 3-15,-18-8 1 16,-8-10 2-16,-4-4 1 15,1-9-3-15,2-5-1 0,5-7-25 16,6 0-51-16,12-8-63 16,7-20-199-16</inkml:trace>
  <inkml:trace contextRef="#ctx0" brushRef="#br0" timeOffset="2325.133">4167 11679 291 0,'-2'-7'200'16,"2"-18"-99"-16,0-11-30 15,0 1-14-15,0-4-13 16,8-4-19-16,4 7-9 16,3 6-8-16,5 9-7 15,0 12-3-15,1 9-1 16,-3 0-2-16,-4 12 3 15,-6 6-2-15,-6 8 2 16,-2 0 3-16,-7 2 5 16,-11 4 6-16,-6-6-4 15,2-3-2-15,6-11-2 16,7-2-1-16,6-10-1 15,3 0-20-15,0-3-42 0,0-16-10 16,0-10-120-16</inkml:trace>
  <inkml:trace contextRef="#ctx0" brushRef="#br0" timeOffset="2703.1546">4471 11492 309 0,'0'0'271'15,"0"0"-184"-15,-1 2-40 16,-2 12-35-16,-1 4-15 0,-1 7 8 16,-1 0 9-1,4-4-1-15,-1-6-6 16,2-5-5-16,1-7 1 15,0-3-1-15,0 0 7 0,0 0 18 16,0-16 18 0,5-12-7-16,4-10-29 0,0-4-9 15,-1 9 4-15,-1 9-6 16,-2 12-1-16,-4 11 4 15,2 1 1-15,5 5-10 16,1 19-5-16,7 10 12 16,-3 3 1-16,-3 1 2 15,0-1-1-15,2-5-32 16,5-3-73-16,10-9-70 15,6-3-364-15</inkml:trace>
  <inkml:trace contextRef="#ctx0" brushRef="#br0" timeOffset="2988.1709">4932 11729 566 0,'-10'0'210'15,"-4"0"-93"-15,-10 0-53 0,-10-4-36 16,-6-9-15-16,1-6-7 15,0-2-2-15,11-10-1 16,5-9 0-16,12-6 1 16,8 1-6-16,3 12-7 15,3 10-11-15,16 11-3 0,7 6-17 16,1 6-9-16,0 0-3 15,-13 15 17-15,-8 8 7 16,-6 3 12-16,0 3 7 16,-8-3 5-16,-2 0-19 15,4-2-65-15,6-3-103 16</inkml:trace>
  <inkml:trace contextRef="#ctx0" brushRef="#br0" timeOffset="3351.1917">4972 11523 525 0,'0'-6'176'0,"0"6"-67"15,0 0-52-15,0 0-49 16,0 13-13-16,0 4-1 0,0 2 8 15,0 1 1-15,0-5-2 16,0-5 2-16,0-6-1 16,0-4-2-16,1 0 4 15,9-18 4-15,1-13 2 16,5-9-7-16,-2-6-1 15,-3 5 0-15,-4 12 0 16,-4 15 11-16,-3 14 5 0,0 0-9 16,4 14-17-1,4 21-10-15,5 10 19 16,4 8 0-16,-4-3 1 15,-2-8-1-15,1-8-1 0,-4-10-39 16,-3-2-73 0,4-12-84-16,0-10-320 0</inkml:trace>
  <inkml:trace contextRef="#ctx0" brushRef="#br0" timeOffset="3545.2028">5225 11134 677 0,'0'0'139'16,"0"0"-68"-16,0 10-41 15,7 22-30-15,2 23-2 16,7 18 14-16,2 10 0 16,-1 3-8-16,-5-5 2 0,-4-10-1 15,-6-15-29-15,-2-8-107 16,0-16-171-16</inkml:trace>
  <inkml:trace contextRef="#ctx0" brushRef="#br0" timeOffset="3705.212">5147 11460 505 0,'7'-9'147'0,"23"2"-73"16,11-2-45-16,4 2-22 15,2 7-5-15,-7 0-19 16,-12 0-55-16,-5 7-107 0,0 2-276 15</inkml:trace>
  <inkml:trace contextRef="#ctx0" brushRef="#br0" timeOffset="3982.2278">5584 11350 455 0,'-24'-6'190'0,"0"5"-82"16,3 1-49-16,5 0-11 15,9 0-24-15,6 7-23 16,1 4-6-16,5 10 4 15,13 10 2-15,4 4 3 0,2 7-1 16,0-6-1-16,-1 0 0 16,-5-6-2-1,-3-7 1-15,-8-3-2 16,-1-8 1-16,-6-4 0 0,0-2 0 15,-4 0 0-15,-15-1 6 16,-9-1 4 0,-8 6-11-16,-8-3-77 0,0 2-145 15</inkml:trace>
  <inkml:trace contextRef="#ctx0" brushRef="#br0" timeOffset="77102.41">1237 12426 260 0,'-8'6'104'0,"8"-6"18"15,0 0-38-15,0 0-29 16,0 0-4-16,0 0-12 16,3 0-17-16,4 0-8 15,11-3-6-15,9-4-3 16,20-6-5-16,16-1 3 15,19-3-1-15,16-3-3 16,12 2 7-16,-3 3-10 16,-5 8 8-16,-9 7-9 15,-9 0 7-15,-7 11-3 16,-5 6 3-16,0 5-3 15,-3-4 0-15,3-1 4 0,1-3-5 16,6-7 2-16,6-5 3 16,6-2 0-16,5 0-5 15,0-14 3-15,-2-1 0 16,-5 4 4-1,-2 0-4-15,-4 4 0 0,-4 3-3 16,5 1 3-16,-2 2-2 16,8-3 0-16,6-5 4 15,6-3-4-15,3-3 7 16,0-4-2-16,-7 3 2 15,-8 3-8-15,-11 6 2 16,-7 4-1-16,-4 0-1 0,-3 3 1 16,-6 0 1-16,-2 0 1 15,0 0 0-15,0 0-2 16,2 3 4-1,5 3-3-15,1-1 0 0,3 1-2 16,3-2 4-16,11-4-4 16,9 0 2-16,15-4 6 15,8-16-3-15,6-9 0 16,-1-3-1-16,-5 4-5 15,-18 4 17-15,-22 10-20 16,-28 8 13-16,-22 2-8 16,-17 4 2-16,-7 0-21 0,-21 6-57 15,-15 10-75-15,-14 4-331 16</inkml:trace>
  <inkml:trace contextRef="#ctx0" brushRef="#br0" timeOffset="80261.5907">1426 13184 332 0,'2'-13'106'0,"-2"1"0"16,1 7-35-16,1 5-38 15,-2 0-31-15,0 22-20 16,0 20 19-16,0 13 21 15,-7 8 10-15,-1-3-5 16,5-9-12-16,-2-5-10 0,3-2-2 16,1-7 3-1,-1-8-1-15,2-8 0 16,0-13-6-16,0-6-33 15,0-2-32-15,0 0-27 0,0 0-81 16,5-22-130 0</inkml:trace>
  <inkml:trace contextRef="#ctx0" brushRef="#br0" timeOffset="80443.6011">1445 13148 440 0,'1'-2'140'0,"2"1"-50"16,4-6-32-16,7-5-38 15,16-6-20-15,24-1 0 16,10-3-4-16,6 9 2 16,-8 13-63-16,-20 11-59 0,-8 20-264 15</inkml:trace>
  <inkml:trace contextRef="#ctx0" brushRef="#br0" timeOffset="80815.6224">1465 13365 177 0,'-1'0'156'16,"1"0"-46"-16,0 0-20 16,0 0-29-16,0 0-12 15,1 0-20-15,8 0-18 16,11 0-12-16,5 0 6 15,13 0 10-15,5 0-6 0,3 0 1 16,-8 0-87 0,-6 0-280-16</inkml:trace>
  <inkml:trace contextRef="#ctx0" brushRef="#br0" timeOffset="81304.6504">1805 13459 99 0,'-1'-12'185'16,"1"5"-127"-16,0 3 20 16,0 3-14-16,0 1-28 15,0 0-17-15,0 0-12 16,0 0-8-16,0 0-13 15,0 0-5-15,0 10 5 16,0 4 16-16,0 6 3 16,0 6 8-16,0 6 8 0,0 3-3 15,0 2-6 1,0-3-2-16,0-2-3 0,0-3-3 15,3-6-5-15,0-4 2 16,-1-8 0-16,1-2 2 16,-3-6-53-16,0-2-86 15,0-1-41-15</inkml:trace>
  <inkml:trace contextRef="#ctx0" brushRef="#br0" timeOffset="81595.667">1807 13505 384 0,'2'-4'147'0,"4"3"-55"15,0 1-52-15,2 1-33 16,5 18 8-16,5 7 26 16,3 5-15-16,3-1 4 15,0 2-11-15,-2 1-8 16,-3-10 2-16,-1-5-5 15,-4-10 0-15,-4-6 2 16,-3-2 4-16,-1-2 10 16,1-24 9-16,1-16-9 15,-1-11-16-15,-2-5-3 16,-5 1-7-16,0 14-22 15,0 14-29-15,0 13-60 0,0 15-46 16,9 1-218-16</inkml:trace>
  <inkml:trace contextRef="#ctx0" brushRef="#br0" timeOffset="81980.6891">2306 13404 340 0,'-8'0'165'16,"8"0"-47"-16,0 0-41 16,0 0-20-16,10 0-39 15,16 0-32-15,19-3 28 0,16-4-8 16,5 3 0-1,-5 4-31-15,-13 6-85 16,-12 17-267-16</inkml:trace>
  <inkml:trace contextRef="#ctx0" brushRef="#br0" timeOffset="82165.6996">2345 13626 423 0,'5'0'171'15,"22"0"-109"-15,8-4 12 16,0 3-34-16,1 1-29 16,-3 0-3-16,-2 5-25 15,-4 7-140-15,-5 10-455 16</inkml:trace>
  <inkml:trace contextRef="#ctx0" brushRef="#br0" timeOffset="85206.8736">2974 13351 66 0,'6'-39'58'16,"-5"14"-17"-16,2 11-1 15,1 5 4-15,-3 3 13 16,-1 2-4-16,0 1-4 16,0-2 10-16,0 0-9 0,2 1-6 15,-2-1-15 1,1 2-6-16,1 3 5 15,-2 0-2-15,0 0-11 16,0 0-20-16,1 18-15 0,1 19 20 16,-2 15 15-16,1 9 9 15,-1 1 0-15,0-4-13 16,3-12-6-16,-1-6 3 15,-2-5-5-15,0-1 1 16,0-7 1-16,0-5-1 16,0-10-30-16,0-10-46 15,0-2-51-15,0-8-159 16</inkml:trace>
  <inkml:trace contextRef="#ctx0" brushRef="#br0" timeOffset="85435.8867">3010 13230 291 0,'0'0'132'0,"0"-1"-19"16,6-2-40-16,7 0-44 15,8-3-16-15,17-4 0 16,6-8-6-16,8-2-3 16,-3 12-8-16,-8 8-58 15,-6 15-167-15</inkml:trace>
  <inkml:trace contextRef="#ctx0" brushRef="#br0" timeOffset="85645.8987">3153 13514 470 0,'0'-1'160'15,"2"1"-68"-15,0 0-48 16,6 0-37-16,8 0-11 15,7-2 6-15,6-4-7 16,5 2-84-16,4 4-81 0</inkml:trace>
  <inkml:trace contextRef="#ctx0" brushRef="#br0" timeOffset="86162.9283">3475 13652 600 0,'0'-20'135'0,"0"-5"-24"16,0-2-60-16,0 4-29 16,0 8-16-16,2 2-4 15,8 2-4-15,2 3-2 16,1 3-1-16,1 5 1 15,-3 0-5-15,-4 9-11 16,-5 16-13-16,-2 7-9 16,-2-3 14-16,-10-3 13 0,3-11-2 15,3-6-9 1,6-6 10-16,0-3 3 0,0 0 0 15,0-4 4-15,0-14-35 16,0-4-11-16,12-7-1 16,1-5 14-16,-4 14 36 15,-5 16 17-15,-3 4 24 16,1 12-15-16,2 17-1 15,3 10 43-15,-2 20-5 16,-5 24-5-16,0 7 0 16,0 10-17-16,0-13 1 15,-7-15 9-15,0-15-13 0,-1-20-23 16,2-12 9-16,-3-12-4 15,1-12 5-15,-6-1 4 16,-5-5-7-16,-8-21-16 16,-6-8 0-16,-2-10 0 15,8-11-38 1,21-3-52-16,16 9-138 0</inkml:trace>
  <inkml:trace contextRef="#ctx0" brushRef="#br0" timeOffset="86654.9564">3895 13525 217 0,'-3'0'285'0,"3"0"-154"16,0 0-15-16,0-3-35 16,0 3-36-16,4 0-18 15,8 0-15-15,12 0-18 16,24 0 9-16,9-2 10 15,7-3-8-15,-11 5-3 0,-21 0-23 16,-11 10-165 0</inkml:trace>
  <inkml:trace contextRef="#ctx0" brushRef="#br0" timeOffset="90103.1536">3094 13551 52 0,'0'-9'151'0,"0"4"-86"15,0 5-8-15,0 0-14 16,-3 0-15-16,2-3-7 15,0 3-1-15,0-2 3 16,1 2 4-16,0 0-5 16,0 0 0-16,0 0-2 15,0 0-1-15,0 0-2 0,0-1-4 16,0-1-2-16,6 2-5 15,2-1-7 1,6 1 6-16,5-2 1 16,2-4-3-16,4-1-2 0,-2-3 1 15,-2 0 7-15,-2-1-79 16,-7 10-280-16</inkml:trace>
  <inkml:trace contextRef="#ctx0" brushRef="#br0" timeOffset="91606.2396">4494 13143 313 0,'0'-20'94'0,"0"15"-1"16,0 5-8-16,0 0-63 16,0 27-45-16,-1 25 28 15,-8 20 31-15,3 14 41 16,0-5-11-16,4-12-24 15,2-10-15-15,0-7-6 16,0-10-11-16,0-8-5 16,2-5-2-16,-2-13 0 15,0-7 2-15,0-8-3 0,0-1-29 16,0 0-61-16,0-14-37 15,0-15-120 1</inkml:trace>
  <inkml:trace contextRef="#ctx0" brushRef="#br0" timeOffset="91831.2525">4475 13178 392 0,'0'-6'145'0,"0"-1"-57"16,0 4-16-16,0 2-35 0,5-1-21 15,2 2-11-15,8-2-5 16,11-5 5 0,13-9 0-16,6-2-1 15,5 1-2-15,5 4-1 0,-2 6-21 16,-5 7-67-16,-4 0-95 15</inkml:trace>
  <inkml:trace contextRef="#ctx0" brushRef="#br0" timeOffset="92111.2685">4571 13401 191 0,'-15'0'179'16,"3"0"-80"-16,4 0-14 15,3 3-39-15,5-3-12 16,0 0-5-1,11 0-1-15,8 0-16 0,11-3 11 16,20-7 10-16,3-5-22 16,7 3-12-16,-3 9-88 15,-12 3-154-15</inkml:trace>
  <inkml:trace contextRef="#ctx0" brushRef="#br0" timeOffset="92556.2939">4905 13469 588 0,'0'0'92'0,"0"7"-25"16,-4 8-47-16,0 2-44 15,1 14 12-15,-10 15 17 16,8 3 5-16,-1-3 0 16,-1-14-9-16,7-11 2 15,-1-7 1-15,1-11 1 0,0-3 2 16,0 0 22-16,0-11 24 15,0-10-6-15,1-10-33 16,4-20-11-16,7-7 0 16,7-6-4-16,0 4-3 15,-2 22 0-15,-8 23 1 16,-6 15-1-16,6 10-3 15,2 18-10-15,2 2 14 16,4 12 3-16,-3 4 0 16,-3 4 1-16,2-2 2 15,-3-7-3-15,1-9 0 16,-4-5 1-16,-3-9-18 15,-4-6-68-15,0 1-60 0,0-3-125 16</inkml:trace>
  <inkml:trace contextRef="#ctx0" brushRef="#br0" timeOffset="92719.3033">4871 13600 132 0,'-3'-7'490'0,"3"7"-344"15,0 0-49-15,3 0-71 16,6 0-26-16,9 0-11 15,8 4 4-15,10 5 11 16,3 1-87-16,-2-8-107 0,0 6-275 16</inkml:trace>
  <inkml:trace contextRef="#ctx0" brushRef="#br0" timeOffset="93141.3274">5157 13532 647 0,'0'0'145'0,"6"0"-66"15,4 0-68-15,-2 0-17 16,4 14-12-16,2 12 19 0,0 6 4 16,-1-1-2-1,-3-8-2-15,3-9 1 16,-1-11 0-16,1-3-2 15,1-3 6-15,2-17 4 16,-2-6-3-16,2-8-2 16,-1-4-4-16,-3-1-1 15,-4 6 0-15,-3 15-1 0,-5 13 2 16,0 5 8-16,0 6-5 15,0 20-9-15,-2 14-3 16,-1 18 19-16,-7 25 15 16,1 7-2-16,-7-3-11 15,-6-5 0-15,1-16 1 16,-5-16-6-16,7-14-1 15,2-15-1-15,5-13-6 16,1-8 0-16,-1 0 0 16,-4-14 0-16,-7-9 0 15,3-12-31-15,9-11-85 0,11-2-286 16</inkml:trace>
  <inkml:trace contextRef="#ctx0" brushRef="#br0" timeOffset="95002.4339">2308 14704 264 0,'-14'-7'158'0,"7"-2"-60"16,1 9-20-16,3 0-24 15,3 0-17-15,0 0-15 16,4 0-11-16,11 0-21 15,16-2 25-15,24-2-3 16,22-4-1-16,6-4-9 16,-4 9-25-16,-22 3-75 0,-19 8-181 15</inkml:trace>
  <inkml:trace contextRef="#ctx0" brushRef="#br0" timeOffset="95197.445">2312 14884 541 0,'0'0'120'0,"19"0"-8"16,4 0-62-16,9 0-33 15,18 0 34-15,15 0-27 16,-2-17-15-16,1 8-6 15,-10 9-54-15,-13 26-191 16</inkml:trace>
  <inkml:trace contextRef="#ctx0" brushRef="#br0" timeOffset="98727.6469">3171 14357 204 0,'0'-24'116'0,"0"5"-36"15,0 4 20-15,0 7-28 16,0 6-21-16,0 2 2 16,-1 0-7-16,0 0-29 15,-5 1-14-15,-6 25-11 0,-4 17 17 16,-6 23 31-1,4 14 18-15,3 7-23 0,8-4-5 16,5-7-11 0,2-10-4-16,4-11-3 0,6-11-7 15,6-5-2-15,-9-9-1 16,2-7 2-16,-2-6-2 15,0-5-10-15,0-5-46 16,4-3-90-16,4-1-12 16,7-3-189-16</inkml:trace>
  <inkml:trace contextRef="#ctx0" brushRef="#br0" timeOffset="99249.6768">3395 14519 304 0,'-1'-21'92'0,"1"2"33"16,0-1-50-16,0 13-13 15,0 4-2-15,0 3 2 16,0 0-21-16,0 0-21 15,0 2-20-15,0 13-10 16,0 8 4-16,0 10 16 16,-5 6 4-16,2 1 2 15,3-8-8-15,0-8-3 16,0-5 0-16,0-4-2 15,0-5 0-15,2 0-1 16,1-7-2-16,1-3 1 16,6 0 0-16,4 0-1 0,6 0-14 15,5-3-40-15,10-15-55 16,0 0-78-16,1 5-332 15</inkml:trace>
  <inkml:trace contextRef="#ctx0" brushRef="#br0" timeOffset="99465.6891">3630 14533 225 0,'-9'0'239'16,"6"0"-111"-16,2 0-31 16,1 1-27-16,-2 12-46 15,-3 8-10-15,-2 11 21 0,-2 8 2 16,5 2-15-16,1 1-11 15,3 0-6-15,-2 4 0 16,2-4 0-16,-1 0-1 16,1 0-11-16,0-11-49 15,0-7-67-15,10-14-35 16,18-11-163-16</inkml:trace>
  <inkml:trace contextRef="#ctx0" brushRef="#br0" timeOffset="99781.7072">3886 14539 453 0,'-12'-1'158'16,"2"-1"-66"-16,-5 2-34 15,2 0-40-15,-5 8-14 16,2 12-6-16,5 5 0 0,7 2-5 15,4 0 3-15,5 2 2 16,16 0 1-16,5 2 2 16,3 1 4-16,-3-3-1 15,-2-2-3-15,-4-4-1 16,-8-3 1-16,-4-8 1 15,-6 0 1-15,-2-4 5 16,0-4 5-16,-7 1 7 16,-14-2 5-16,-6-1-9 15,-7-1-7-15,-1-1-6 16,1-1-40-16,6-14-76 15,10-2-77-15</inkml:trace>
  <inkml:trace contextRef="#ctx0" brushRef="#br0" timeOffset="99980.7186">3788 14580 311 0,'0'-1'253'15,"0"-3"-148"-15,7-1-40 16,2 5-30-16,5 0-24 15,9 0-4-15,10 0 0 0,9-6-2 16,7 0-57 0,-2 6-146-16</inkml:trace>
  <inkml:trace contextRef="#ctx0" brushRef="#br0" timeOffset="100353.7399">4346 14675 169 0,'0'-8'345'0,"0"3"-221"15,0 5-48-15,-2 0-41 16,-11 12-34-16,-4 9-3 16,-6 4 6-16,0 9 5 15,2 1-4-15,2-1-3 0,2-5 2 16,6-4-22-16,3-8-59 15,7-7-66-15,1-7-149 16</inkml:trace>
  <inkml:trace contextRef="#ctx0" brushRef="#br0" timeOffset="100519.7494">4187 14704 518 0,'0'0'119'16,"0"7"-55"-16,3-1-52 15,9 6-14-15,6 8 15 16,2 9 7-16,1 5-5 15,2-3-5-15,-1 1-4 16,-3-3-103-16,4 4-197 16</inkml:trace>
  <inkml:trace contextRef="#ctx0" brushRef="#br0" timeOffset="100835.7675">4496 14701 634 0,'0'-25'121'16,"12"-1"-55"-16,3-5-33 16,1 6-26-16,1 6-5 15,-1 11-5-15,-3 6-3 16,-1 2 0-16,-5 0 2 15,-1 14-1-15,-5 3-2 0,-1 5 3 16,0 2 5 0,-14 5 9-16,-7-1 2 0,-6-2-5 15,6-2-2-15,3-7-2 16,10-11-5-16,4-6-23 15,4 0-16-15,-4-6-12 16,4-13-44-16,0-3-73 16,14-6-136-16</inkml:trace>
  <inkml:trace contextRef="#ctx0" brushRef="#br0" timeOffset="100992.7765">4614 14600 190 0,'1'18'140'16,"1"4"-18"-16,-2 9-1 16,0 6-20-16,0 6-19 0,0-1-26 15,0-1-20 1,0-5-17-16,3-2-8 0,1-2-5 15,1-9-3-15,-5-6-2 16,5-6-52 0,0-3-101-16,4 2-149 15</inkml:trace>
  <inkml:trace contextRef="#ctx0" brushRef="#br0" timeOffset="101167.7865">4781 14838 536 0,'0'-6'213'15,"0"6"-107"-15,0 0-72 0,0 0-30 16,0 6-12 0,1 6-5-16,0 7-41 15,3-1-63-15,3 2-101 0</inkml:trace>
  <inkml:trace contextRef="#ctx0" brushRef="#br0" timeOffset="101575.8098">4925 14601 543 0,'4'-18'164'16,"16"5"-77"0,-4 1-25-16,2 2-41 15,0 6-9-15,5 1-8 16,0 3-1-16,-2 0-1 0,-3 0 0 15,-6 0-3 1,-6 17-1-16,-6 4 0 0,0 10 0 16,-13 4 8-16,-8 8 0 15,-3-2 1-15,3 2-4 16,4 0 1-16,8-6-3 15,2-7 1-15,6-2 0 16,1-8-2-16,0-9 0 16,0-7 0-16,8-4 1 15,0 0 0-15,5-6 4 16,2-13 3-16,-8-2 0 15,-4-1-3-15,-3 0-4 16,-5-1-6-16,-9-6-7 0,-2-10-6 16,0-7-9-16,1 2-16 15,3 3-24-15,5 12-64 16,3 19-112-16</inkml:trace>
  <inkml:trace contextRef="#ctx0" brushRef="#br0" timeOffset="102001.8342">5244 14314 477 0,'-3'0'164'15,"3"0"-45"-15,0 2-43 16,3 5-56-16,13 18-22 15,8 20 23-15,14 13 30 0,-2 12-7 16,-4-1-11 0,-11-2-20-16,-15-2-8 15,-6 4-3-15,-9-8-2 16,-10-12 0-16,2-6-10 0,5-17-29 15,5-14-3-15,7-12-19 16,0 0-62-16,0-16-121 16</inkml:trace>
  <inkml:trace contextRef="#ctx0" brushRef="#br0" timeOffset="102613.8692">5698 14682 309 0,'0'1'180'0,"0"2"-45"0,0 0-35 15,0-1-34-15,3-2-8 16,7 0-15-16,18 0-22 16,22 0-1-1,10-8 19-15,10 0-24 0,-8 4-9 16,-16 4-8-16,-10 0 2 15,-8 0-51-15,-7 1-112 16,-3 6-287-16</inkml:trace>
  <inkml:trace contextRef="#ctx0" brushRef="#br0" timeOffset="104589.9822">6383 14439 378 0,'-4'-7'137'16,"4"-7"-58"-16,8-1-36 15,19-13-31-15,13 0-6 16,-9 14-6-16,-3 7 3 15,-5 7-5-15,-5 4-1 16,-9 21-3-16,-6 11 8 16,-3 3 7-16,0 1 9 15,-9-1 8-15,-6-1 3 16,-4 4 2-16,-3-5-3 15,-2 2 4-15,-6-3-1 0,-2-5-3 16,7-4-3-16,9-11-11 16,12-5-1-16,4-8-4 15,0 1-7-15,8-2 0 16,2-2-1-16,8 0 0 15,10 0 5-15,12-2 3 16,9-14-2-16,5-1-19 16,-3 2-63-16,-6 10-124 15,0 5-261-15</inkml:trace>
  <inkml:trace contextRef="#ctx0" brushRef="#br0" timeOffset="105344.0254">7157 14679 332 0,'0'-3'329'16,"7"3"-188"-16,5 0-64 16,-10 0-53-16,-2 0-19 15,0 0-5-15,-2 3-6 16,-5 3-41-16,4 0-82 15,0 2-67-15,3-4-286 16</inkml:trace>
  <inkml:trace contextRef="#ctx0" brushRef="#br0" timeOffset="108767.2212">1310 14388 207 0,'-7'-16'95'15,"7"6"-5"-15,0 7 10 16,0 3-26-16,0 0-25 16,0 0-12-16,-1 8-34 15,-3 22-10-15,-1 14 20 16,-12 10 29-16,2 6 2 15,2-4-24-15,7-13-8 16,6-6-8-16,0-6 0 16,0-2-2-16,0-2 4 0,0-5-3 15,0-5 2 1,0-2-34-16,0-6-47 0,0-2-25 15,0-6-100-15,8-1-143 16</inkml:trace>
  <inkml:trace contextRef="#ctx0" brushRef="#br0" timeOffset="108985.2336">1264 14409 373 0,'0'0'122'0,"0"0"-46"0,12-1-46 15,12-10-16 1,16-6-2-16,12-6-2 0,5 4-9 16,-2 7-1-1,-12 11 2-15,-8 1-38 16,-6 18-111-16,-2 4-158 0</inkml:trace>
  <inkml:trace contextRef="#ctx0" brushRef="#br0" timeOffset="109192.2455">1295 14636 402 0,'0'0'219'16,"13"0"-126"-16,-2-3-39 0,1-2-42 15,12 5-13-15,10 0-1 16,8 0-3-16,1 1-60 16,-5 15-83-16,-4 1-265 15</inkml:trace>
  <inkml:trace contextRef="#ctx0" brushRef="#br0" timeOffset="109667.2726">1684 14636 578 0,'0'0'139'0,"0"0"-56"0,5 0-61 16,-5 15-32-16,0 10-2 15,-5 7 13-15,-2 7 0 16,4-3-1-16,3-7 4 15,0-3-1-15,0-6 1 16,2-8-9-16,-2-7-21 16,1-5-2-16,-1 0 11 15,0-5 13-15,0-15 6 16,0-10 1-16,0-12 1 15,0-7-1-15,-1 3 2 16,1 6 5-16,0 16 6 16,0 19 13-16,0 5-3 0,0 7-28 15,5 12-24 1,29 9 22-16,14 7 13 0,5 13 10 15,-7 1-5-15,-9-14 0 16,-7-6-11-16,-7-11-1 16,-11-5-1-16,-8-9 0 15,-2-4 4-15,-2 0 39 16,0-22 13-16,7-12-16 15,2-14-34-15,-2-13-7 16,-2 1-2-16,-5-4-22 16,0 8-53-16,-6 23-101 15,-2 31-213-15</inkml:trace>
  <inkml:trace contextRef="#ctx0" brushRef="#br0" timeOffset="111254.3634">1671 15598 396 0,'0'-3'84'0,"0"11"-14"16,0 29-1-16,-7 6-4 15,-9 10-16-15,1 4-15 16,3 1-18-16,7-7-9 16,5-10-4-16,0-4 0 15,0-7 3-15,0-9-14 16,0-11-64-16,0-3-37 0,0-7-127 15</inkml:trace>
  <inkml:trace contextRef="#ctx0" brushRef="#br0" timeOffset="111439.374">1591 15632 434 0,'35'-14'151'0,"13"-9"-73"15,10-3-32-15,4-5-22 16,-3 6-10-16,-7 14-9 15,-17 11-4-15,-11 10-3 16,-7 26-76-16,-12 10-71 0,-5 0-205 16</inkml:trace>
  <inkml:trace contextRef="#ctx0" brushRef="#br0" timeOffset="111639.3854">1653 15825 551 0,'2'0'122'0,"12"0"-47"16,-7 0-44-16,1 0-26 16,13 0-7-16,18 0 10 15,6-6-3-15,3 3-3 16,-8 3-73-16,-7 0-126 15</inkml:trace>
  <inkml:trace contextRef="#ctx0" brushRef="#br0" timeOffset="112250.4204">2097 15865 545 0,'0'0'109'0,"0"0"-16"16,6 0-28-16,-6 0-47 16,0 7-20-16,0 12-14 15,-1 10 4-15,-6 5 13 16,-1 10 0-16,2-7 1 15,4-5-1-15,2-7 2 16,0-5 0-16,0-9-3 16,0-6-2-16,0-5-10 15,0 0-5-15,0-2 9 16,0-15 4-16,0-11 4 15,0-12 1-15,0-6 0 0,0-1 1 16,0 7 8-16,5 7 1 16,0 17 0-1,-5 15 10-15,0 1-17 0,2 7-17 16,12 11 0-16,20 10 19 15,15 4 3-15,2 11 1 16,-6 0 0-16,-11-14-6 16,-6-3 0-16,-7-11-2 15,-9-8 0-15,-7-6 1 16,-4-1 2-16,-1 0 8 15,0-16 30-15,0-13-19 16,0-15-16-16,0-8-7 0,0-3-2 16,0-3-15-1,0 4-35-15,7 11-83 16,3 22-119-16</inkml:trace>
  <inkml:trace contextRef="#ctx0" brushRef="#br0" timeOffset="112477.4334">2593 15787 545 0,'0'-7'149'16,"8"6"-51"-16,3 0-46 15,-4 1-40-15,1-3-20 16,15-2-10-16,23 5 25 16,18 0-4-16,2 0-30 0,-4 0-91 15,-17 20-152-15</inkml:trace>
  <inkml:trace contextRef="#ctx0" brushRef="#br0" timeOffset="112658.4437">2622 16021 611 0,'7'0'128'16,"35"0"-31"-16,16-4-51 15,7-11-25-15,6-4-15 16,-7 17-4-16,-21 4-65 0,-19 32-260 15</inkml:trace>
  <inkml:trace contextRef="#ctx0" brushRef="#br0" timeOffset="115964.6328">3299 15570 244 0,'8'-13'205'15,"-8"8"-99"-15,0 5-42 0,2 0-33 16,-2 0-15 0,0 22-4-16,0 8 37 15,-7 15-1-15,-3 4-12 16,-2 1-24-16,2-2 4 0,3 1-1 15,7-9-4-15,0-7-3 16,0-6 0-16,0-9 0 16,5-1-6-16,-1-9-2 15,1-7 4-15,2-1-1 16,9 0 4-16,9-16 1 15,11-11-9-15,4-5-27 16,5-3-48-16,-7 1-64 16,0 5-142-16</inkml:trace>
  <inkml:trace contextRef="#ctx0" brushRef="#br0" timeOffset="116260.6498">3581 15640 299 0,'-5'-20'241'15,"5"11"-138"-15,0 3 10 16,0 5-41-16,0 1-42 16,-2 0-20-16,2 11-10 15,0 15 9-15,-4 16 19 16,-1 8 5-16,0 7-17 15,2 4 0-15,1 1-10 16,2-5-3-16,-2-3 1 16,2-8 1-16,0-1-3 0,0-12-4 15,0-4-23-15,0-10-18 16,0-7-38-16,0-7-58 15,7-5-63-15</inkml:trace>
  <inkml:trace contextRef="#ctx0" brushRef="#br0" timeOffset="116563.6671">3833 15577 402 0,'-4'-14'189'0,"4"10"-91"16,0 4-13 0,0 0-45-16,0 0-29 15,0 10-11-15,0 16 11 0,0 12 22 16,0 16-2-1,0 5-13-15,0-1-5 0,0 0-5 16,0-3-5-16,0-9-1 16,-2-2 2-16,-3-10-1 15,1-5-14-15,1-9-23 16,0-8-21-16,0-4-32 15,2-6-48-15,1-2-133 16</inkml:trace>
  <inkml:trace contextRef="#ctx0" brushRef="#br0" timeOffset="116886.6856">4079 15528 440 0,'-1'-12'194'16,"1"12"-97"-16,0 0-36 16,0 0-46-16,0 24-18 15,0 13 19-15,0 12 22 16,-1 15-3-16,-2 2-10 15,0-3-8-15,3-3-4 16,0-10-4-16,0-6-4 0,0-5-2 16,0-13 1-16,0-3-2 15,0-14-1-15,0-2-3 16,0-6-16-16,0-1-25 15,-1 0-29-15,1 0-62 16,0-8-230-16</inkml:trace>
  <inkml:trace contextRef="#ctx0" brushRef="#br0" timeOffset="117183.7025">4323 15957 346 0,'0'-1'258'16,"0"1"-151"-16,0 0-14 15,0 0-49-15,0 0-26 16,0 0-11-16,0 1-8 16,0 3-2-16,0 4 4 15,0-3 1-15,0 1-23 16,0-3-52-16,0 0-64 0,0-3-173 15</inkml:trace>
  <inkml:trace contextRef="#ctx0" brushRef="#br0" timeOffset="118429.7738">4518 15588 284 0,'-6'-1'200'0,"6"0"-90"16,0-2-22-16,0 0-17 15,0-2-20-15,3-7-29 0,10-3-12 16,4-4-11-16,5 1 0 16,5 4-4-16,-1 9 1 15,-2 5 0-15,-3 19 2 16,-7 15 5-16,-9 15 5 15,-5 2 6-15,-9 8 5 16,-17-1-1-16,-5-1-3 16,-1-4-4-16,6-5-7 15,6-11 1-15,13-8-2 16,7-8 2-16,0-8 2 15,0-8 4-15,5-1-1 16,9-4 3-16,8 0 5 0,8 0-3 16,7-12-10-16,1-3-1 15,-4-1-3-15,-5 4-34 16,-3 4-64-16,-3 3-128 15</inkml:trace>
  <inkml:trace contextRef="#ctx0" brushRef="#br0" timeOffset="118815.7959">5004 15526 303 0,'-5'-36'230'16,"3"9"-150"0,2 19 17-16,0 6-23 0,0 2-38 15,0 0-23-15,0 4-10 16,0 16 0-16,0 10 24 15,0 8 12-15,0 4-15 16,0 0-10-16,0 2-2 16,0-5-2-16,2-1-5 15,7-5 0-15,0-3 0 16,-1-5-3-16,4-9 0 15,0-5-1-15,7-11 2 16,6 0 1-16,5-3 4 16,6-16-3-16,-1-8-16 15,3-6-34-15,-7-3-39 16,0 1-82-16,-3 3-193 15</inkml:trace>
  <inkml:trace contextRef="#ctx0" brushRef="#br0" timeOffset="119039.8087">5302 15512 596 0,'0'0'135'16,"0"0"-33"-16,0 11-58 16,-3 18-36-16,-4 14 2 15,-1 14 19-15,6 6-3 16,0-2-14-16,2 2-7 15,0-7-1-15,0-8-2 16,0-8 2-16,0-7-4 16,0-11-14-16,3-2-31 15,1-5-33-15,5-4-62 0,7-1-183 16</inkml:trace>
  <inkml:trace contextRef="#ctx0" brushRef="#br0" timeOffset="119628.8424">5543 15647 247 0,'0'0'153'16,"0"0"-44"-16,0 0-26 16,0 0-30-16,0 0-22 15,0 10-8-15,-1 6-7 16,-3 11 13-16,-1 5 2 15,1 6-5-15,0-4-14 16,1 1-9-16,3-7-1 16,0-7 0-16,0-5-1 15,0-7 0-15,0-7 0 16,0-2-1-16,0 0 0 15,-2 0 2-15,1-9 0 0,1-14-4 16,0-10-2 0,0-13-5-16,0-4 8 15,0-3 1-15,0 11 0 16,0 16 0-16,0 18 4 0,1 8 6 15,1 0-12-15,8 20-13 16,4 13 8-16,6 7 19 16,7 3 8-16,0 0 1 15,0-2-1-15,-1-9-2 16,-1-7-9-16,-5-9 1 16,-3-6 3-16,-3-6 7 15,-4-4 5-15,4-4 0 16,3-21 4-16,3-11-29 15,0-10 0-15,-4-5 0 16,-6-3 0-16,-9-1 0 16,-1 2 0-16,0 15 0 0,-18 18-33 15,-5 20-117-15,4 12-261 16</inkml:trace>
  <inkml:trace contextRef="#ctx0" brushRef="#br0" timeOffset="141648.1018">14517 9465 113 0,'0'-28'89'15,"0"10"-20"-15,1 4-13 16,2-1-14-16,-2 2 6 16,1 1-7-16,1 0-10 15,-1 3 0-15,0 4-1 0,-2 2-4 16,0 3 0-16,0 0-5 15,0 5 3-15,0 22-19 16,0 21-2-16,-2 19 13 16,-4 21-3-16,-2 19-4 15,0 6-2-15,1 2 85 16,1-7-82-16,1-18-9 15,4-13 1-15,-1-13-2 16,2-20 2-16,-3-13-2 16,2-13-12-16,-2-13-21 15,1-5-9-15,-1 0-3 16,0-15-17-16,1-14-27 0,2-7-50 15,0-3-83 1</inkml:trace>
  <inkml:trace contextRef="#ctx0" brushRef="#br0" timeOffset="141978.1207">14367 9987 227 0,'0'0'122'15,"0"-1"-16"-15,1 1-43 16,1 0-10-16,0 0-9 15,2 0-7-15,1 0-5 16,3 21-10-16,5 15 6 16,3 13 12-16,4 11-7 0,-4 1-9 15,-2-6-10 1,-3-13-7-16,0-9-6 0,-1-10 0 15,-1-9 3-15,-1-5-2 16,-5-7 8-16,-1-2 2 16,0 0 6-16,3-5 3 15,10-21-2-15,10-20-6 16,6-15-3-16,-6 1-8 15,-5 8-15-15,-10 17-43 16,-10 18-61-16,3 17-78 16</inkml:trace>
  <inkml:trace contextRef="#ctx0" brushRef="#br0" timeOffset="142466.1486">14793 10468 276 0,'0'-28'151'16,"0"11"-47"-16,3 3-13 15,-2 6-20-15,-1 8-8 16,0 0-20-16,0 0-25 16,0 10-15-16,0 16-3 15,0 12 0-15,-1 6 2 16,-2 2 1-16,0-3-3 0,3-6 1 15,-1-5 0-15,0-1-21 16,-3-7-43-16,1-2-26 16,0-7-59-16,1-6-161 15</inkml:trace>
  <inkml:trace contextRef="#ctx0" brushRef="#br0" timeOffset="142641.1586">14692 10579 305 0,'0'-6'224'15,"15"1"-142"-15,8-1-16 16,1-1-30-16,4 2-19 0,0 5-14 16,1 0-1-1,-3 0-11-15,-4 11-80 0,1 4-200 16</inkml:trace>
  <inkml:trace contextRef="#ctx0" brushRef="#br0" timeOffset="162480.2934">9555 12922 157 0,'-7'12'192'0,"-5"13"-73"16,0 14-20-16,-4 17-32 16,2 9-18-16,7-25-13 15,3-3-17-15,2-4-8 16,1-3-6-16,0-3-2 15,-2-4 0-15,3-4 1 0,-2-6-12 16,1-6-34-16,1-4-40 16,0-1-65-1,3-2-186-15</inkml:trace>
  <inkml:trace contextRef="#ctx0" brushRef="#br0" timeOffset="162644.3027">9501 12922 104 0,'0'0'8'15,"0"0"-18"-15</inkml:trace>
  <inkml:trace contextRef="#ctx0" brushRef="#br0" timeOffset="163148.3316">9791 12866 130 0,'0'-2'54'0,"0"-1"-39"0,-4 1-6 16,-5 1-18-16,0 0-21 15,-1-1-18-15,4 2-60 16</inkml:trace>
  <inkml:trace contextRef="#ctx0" brushRef="#br0" timeOffset="163814.3697">9791 12866 36 0,'-43'-14'73'0,"43"14"9"15,0-5 38-15,0 1-55 0,0-1-20 16,2 2-3-16,-2 2 0 16,0 1 6-1,0 0-3-15,0 0-1 16,0 0-5-16,-8 0-7 0,-11 10-19 15,-8 5-7-15,-8 5 17 16,-7 4 7-16,-4-2-3 16,0 6-11-16,4-5 1 15,8-2-8-15,13-6 7 16,9-1-12-16,6-1-2 15,4-1-1-15,2 2-2 16,0-2 0-16,0 0 3 16,0 4-2-16,1-2 2 15,6-3-1-15,0 1 0 16,5-4 0-16,0-3 1 15,8 1 0-15,5-2 0 0,5 0 1 16,7-1 1-16,2 0 0 16,3 1-3-16,-7 0 0 15,-3 2 0-15,-6-1-1 16,-8 1 0-16,-6-1-2 15,-4-2 1-15,-1 0-3 16,-4-1 2-16,-3 0 2 16,0 0 0-16,0-1-1 15,0 2 2-15,-5-1-1 16,-14 4 4-16,-12 4-2 15,-7 2-1-15,-7 3 3 16,-3 2-3-16,2-2 0 16,4 8 1-16,1 0 2 0,5 3-5 15,11-3-4-15,13-6 10 16,8-5-9-16,4-4-1 15,0 2 1-15,9 3 3 16,3 2 1-16,9 8 5 16,9 0 0-16,4 5 2 15,3-2-1-15,3-2-1 16,1-4-3-16,3-8 2 15,2-7 0-15,0 0-2 16,1-4 1-16,-3 0-1 16,-4 1-30-16,-8-1-38 15,-8 6-82-15,-3 2-299 0</inkml:trace>
  <inkml:trace contextRef="#ctx0" brushRef="#br0" timeOffset="164256.395">10187 13129 500 0,'-7'0'142'0,"7"0"-52"16,0 0-46-16,0 22-38 15,0 15-8-15,0 9 42 16,0 7-1-16,0 4-15 0,-1-2-10 16,-8-4-8-1,2-5-2-15,0-5 0 16,3-7-2-16,0-15-27 15,1-7-25-15,3-12-33 0,0 0-12 16,5-28-58-16</inkml:trace>
  <inkml:trace contextRef="#ctx0" brushRef="#br0" timeOffset="164595.4143">10176 13344 473 0,'0'0'191'15,"4"0"-99"-15,13-1-42 16,11-4-40-16,14 0-12 16,9 5 4-16,-7 0 2 0,-2 8-51 15,-3 10-134-15</inkml:trace>
  <inkml:trace contextRef="#ctx0" brushRef="#br0" timeOffset="165248.4517">10869 13336 531 0,'0'0'123'15,"0"0"-44"-15,5 0-42 0,10 2-40 16,13 6-8 0,11 4 19-16,15-2-2 0,-2-2 0 15,-8 3-3-15,-10-2-23 16,-8 3-112-16,-7 2-395 15</inkml:trace>
  <inkml:trace contextRef="#ctx0" brushRef="#br0" timeOffset="172609.8727">11662 13029 68 0,'0'-13'43'15,"4"2"9"-15,-1 2-17 16,2-3 5-16,-3 7-1 15,-2-1 9-15,1 1-14 16,1 1-7-16,-2 1-3 16,0 0 5-16,0 3-1 0,0-2 3 15,0 2-6-15,0 0 2 16,0 0-2-16,1 0 0 15,-1 0-9-15,0 0-5 16,0 0-4-16,0 0 3 16,0 0-1-16,1 0 1 15,-1 0-3-15,0 0-2 16,0 0-4-16,0 0 0 15,0 0 0-15,0 0-1 16,0 0 0-16,0 0 1 16,0 0 1-16,1 0-2 0,-1 0 3 15,0 0 0 1,0-2 1-16,0 1-1 0,0-2-2 15,1 0-1-15,-1 2 0 16,0 1 0-16,0 0-1 16,0 0 1-1,0 0 0-15,0 12-1 0,0 20 1 16,0 18 13-16,0 11 23 15,0 7 1-15,-2-5-7 16,-5-9-13-16,2-7-3 16,2-8-6-16,2-10-4 15,1-9-2-15,0-8-1 16,0-5 0-16,0-5 1 15,0-2-2-15,0 0-16 0,1-6-21 16,7-12-30-16,5-11-60 16,6-7-322-1</inkml:trace>
  <inkml:trace contextRef="#ctx0" brushRef="#br0" timeOffset="172834.8856">11688 12971 224 0,'0'-3'122'16,"14"1"-29"-16,8-2-23 0,7-2-23 15,8 0-16 1,5-5-17-16,2-1-6 0,1 1-4 15,-1 4-6 1,-8 7-72-16,-4 0-131 0</inkml:trace>
  <inkml:trace contextRef="#ctx0" brushRef="#br0" timeOffset="173055.8983">11728 13172 243 0,'0'0'195'16,"0"0"-75"-16,4 0-45 16,9 0-35-16,4 0-26 0,7-6-7 15,8 4-7-15,5 2 1 16,1 0 0-16,1 0-19 15,-2 2-122-15,-2 7-351 16</inkml:trace>
  <inkml:trace contextRef="#ctx0" brushRef="#br0" timeOffset="173618.9305">12058 13232 379 0,'0'0'128'16,"0"0"-90"-16,-1 19-25 16,-1 8-10-16,0 7 20 15,1 2 10-15,1 0-12 16,0-6-12-16,0-5 0 15,0-5-7-15,0-10 2 16,-1-3-2-16,0-7 1 16,-1 0 2-16,0 0 5 15,0 0 4-15,-3-14-9 16,-2-8-5-16,0-10-23 0,1-6-1 15,3-4 3-15,3 0 11 16,0 7-1-16,0 9 7 16,0 9 3-16,0 10 2 15,0 6 18-15,0 1 8 16,0 0-12-16,5 1-13 15,6 16-2 1,8 9 19-16,6 10 17 0,9 6 7 16,3 3-20-16,0-1-12 15,-3-4-5-15,-2-5-3 16,-7-8 0-16,-10-11-2 15,-7-6 1-15,-3-9 0 16,-1-1 3-16,0-6 23 0,1-20 16 16,2-15-30-16,-5-8-10 15,-2-10 0 1,0-4-3-16,0 6-2 0,-8 12-23 15,4 17-43-15,4 19-41 16,0 9-81-16,0 17-300 16</inkml:trace>
  <inkml:trace contextRef="#ctx0" brushRef="#br0" timeOffset="175652.0467">12763 13129 249 0,'0'-24'126'15,"0"5"-1"-15,0 4-26 0,0 6-26 16,0 9-15-16,0 0-21 15,0 13-29-15,0 20-13 16,-1 18 15-16,1 12 15 16,0-2 1-16,0-3-11 15,0-12-11 1,0-3-1-16,0-9-1 0,4-5 1 15,-2-9-7-15,-2-13-32 16,0-5-46-16,0-2-48 16,0 0-113-16</inkml:trace>
  <inkml:trace contextRef="#ctx0" brushRef="#br0" timeOffset="175824.0566">12668 13278 338 0,'0'0'179'0,"0"0"-56"16,3 0-47-16,8 0-41 15,18-2-27-15,19 1 0 16,14 1 3-16,6 0-10 16,-15 3-11-16,-9 9-115 15,-6 3-330-15</inkml:trace>
  <inkml:trace contextRef="#ctx0" brushRef="#br0" timeOffset="176734.1086">13417 12867 283 0,'3'0'190'16,"-3"0"-84"-16,-6 12-36 15,-15 21-56-15,-8 19 12 16,-2 13 31-16,7 5 2 15,7 5-22-15,11-6-4 16,6-5-11-16,0-4-6 0,10-8-5 16,5-7-7-16,2-6 1 15,3-8-4 1,3-8 3-16,2-6-3 15,3-8-20-15,0-4-53 0,0-1-70 16,-1-3-188-16</inkml:trace>
  <inkml:trace contextRef="#ctx0" brushRef="#br0" timeOffset="177020.125">13545 13288 522 0,'-10'-2'83'0,"6"0"-14"15,0 1-31-15,4 1-21 16,0 0-12-16,0 0-7 15,8 0-4-15,12 0 3 16,11 0 13-16,7 0-1 16,2 0-5-16,-4 0-1 15,-4 0-1-15,-7 0-3 16,-4 0-65-16,-1 0-219 15</inkml:trace>
  <inkml:trace contextRef="#ctx0" brushRef="#br0" timeOffset="177311.1416">13968 13070 589 0,'0'-5'100'0,"0"2"-21"16,-3 3-22-16,0 0-43 15,-1 25-22-15,4 13 2 16,-1 13 13-16,1 5 8 15,0-4-7-15,1-4-3 0,3-7-1 16,-3-4-1-16,-1-8-9 16,0-9-39-16,0-3-74 15,0-4-113 1</inkml:trace>
  <inkml:trace contextRef="#ctx0" brushRef="#br0" timeOffset="177529.1541">13967 13089 501 0,'0'-2'156'0,"17"-8"-52"16,10-5-47-16,17-1-47 15,6-2-6 1,0 4-7-16,-4 8 6 15,-9 5 0-15,-4 1-9 0,-6 5-64 16,-5 17-81-16,-7 6-274 16</inkml:trace>
  <inkml:trace contextRef="#ctx0" brushRef="#br0" timeOffset="177700.1639">13982 13295 496 0,'4'-7'176'15,"23"3"-74"-15,5-2-62 0,2-4-35 16,7 6-3 0,1 4-1-16,-5 0-48 0,-1 12-117 15,0 10-353-15</inkml:trace>
  <inkml:trace contextRef="#ctx0" brushRef="#br0" timeOffset="178463.2075">14674 12731 551 0,'0'-1'115'0,"5"1"-30"15,17 21-54-15,16 32-15 16,9 26 45-16,2 21 0 0,-12 1-15 16,-18-7-19-1,-15-8-5-15,-4-9-14 16,-13-13-8-16,-7-10 0 15,-2-10 0-15,2-13 0 0,0-11 0 16,1-11-54 0,1-6-51-16,13-3-134 0</inkml:trace>
  <inkml:trace contextRef="#ctx0" brushRef="#br0" timeOffset="180068.2993">15089 13301 352 0,'0'-6'240'0,"0"4"-124"0,19-4-44 16,8-3-50-16,18 0-20 15,8 1-1-15,-3 6-1 16,-5 2-37-16,-9 0-97 15,-1 7-282-15</inkml:trace>
  <inkml:trace contextRef="#ctx0" brushRef="#br0" timeOffset="180951.3498">15721 12922 474 0,'9'0'138'0,"-3"-1"-54"16,2-2-24-16,3-2-45 15,9 4-14-15,5-3-2 16,9 1 3-16,2 3-2 15,3 0-2-15,0 0-39 16,-5 8-42-16,-2 8-118 16</inkml:trace>
  <inkml:trace contextRef="#ctx0" brushRef="#br0" timeOffset="181126.3599">15800 13129 490 0,'0'3'146'0,"5"-2"-52"15,10-1-52-15,10 0-25 16,9 0-3-16,6 0-11 16,-2 1 0-16,-8 10-83 15,-3 3-179-15</inkml:trace>
  <inkml:trace contextRef="#ctx0" brushRef="#br0" timeOffset="181398.3754">16027 13312 630 0,'0'-11'133'0,"7"-3"-63"16,5-1-41-16,4-2-22 15,4 6-6-15,3 1-5 16,-5 6 3-16,-5 3-3 15,-4 1 5-15,-6 0-5 16,0 0-4-16,-3 8 4 0,-4 8 2 16,-10 3-6-1,-6-1 4-15,2-1-3 16,4-2-13-16,5-7-39 15,6 0-50-15,3-5-141 0</inkml:trace>
  <inkml:trace contextRef="#ctx0" brushRef="#br0" timeOffset="181814.3992">16124 13234 347 0,'0'0'162'0,"0"0"-52"16,0 0-39-16,3 0-28 15,-3 0-7-15,0 0-3 16,0 0-9-16,0 0-6 15,0 0-8-15,2 3-6 16,0 7-7-16,4 4-1 16,0 5 8-16,0 1 3 15,-1 6 0-15,-1-8-3 0,-4 2-2 16,2-5 1-16,0-3 1 15,-2-2-5-15,0-3-33 16,0 1-59-16,0-1-96 16,11 0-322-16</inkml:trace>
  <inkml:trace contextRef="#ctx0" brushRef="#br0" timeOffset="182252.4243">16309 13191 637 0,'0'0'112'0,"0"0"-32"16,0 0-53-1,0 7-32-15,0 12-18 0,5 5 23 16,11 6 5-16,2-5 6 16,0-3-3-16,-4-8-4 15,-1-7 0-15,-6-7-2 16,2 0 4-16,0-1 1 15,3-15 3-15,-2-6-4 16,1 2-5-16,-7 1 3 16,-1 9-5-16,1 5 2 15,-4 5 0-15,0 0-5 0,0 10-9 16,0 20 2-16,1 17 20 15,2 17 14 1,-3 15 0-16,0 8-5 16,-8 0-8-16,-2-2-3 0,-7-15-5 15,1-10 2-15,-1-19-3 16,1-16 3-16,4-13-14 15,0-12-31-15,0 0-27 16,0-7-36-16,2-17-118 16</inkml:trace>
  <inkml:trace contextRef="#ctx0" brushRef="#br0" timeOffset="195692.193">11756 13554 125 0,'-13'0'65'0,"-4"10"-13"16,4 4 22-16,5-7 3 15,3-2-20-15,2-2 1 16,3-1 3-16,0-2-14 16,0 0 2-16,10-3-1 15,31-26-10-15,42-20-34 0,44-22-3 16,42-14 0-16,20-7-3 15,2 0 2-15,-17 5-1 16,-30 17 7-16,-36 19-19 16,-43 19-15-16,-36 20-22 15,-29 12-54-15,-19 3-216 16</inkml:trace>
  <inkml:trace contextRef="#ctx0" brushRef="#br0" timeOffset="196338.2299">13602 13624 71 0,'-11'8'234'0,"6"-4"-131"15,5-1-2 1,0-3-24-16,0 0-14 16,0 0-10-16,3-5 4 0,24-27-6 15,33-25-45-15,42-26-8 16,44-11 5-16,42-8-8 15,17-5 10-15,-9 2-10 16,-25 7 9-16,-38 15-6 16,-45 21-2-16,-39 23 16 15,-35 21-25-15,-14 18-3 16,-19 5-49-16,-23 30-106 0,-20 17-122 15</inkml:trace>
  <inkml:trace contextRef="#ctx0" brushRef="#br0" timeOffset="216132.3621">1333 15524 54 0,'0'-2'45'16,"0"0"-11"-16,0 1-16 15,0 0-10-15,0-1-2 0,0 2-6 16,0 0 0-16,0 0 0 16,0 0-18-16,0 0-2 15,0 0-3-15,0 0-5 16,0 0 2-16,0-3 25 15,0 2-6-15,0-2-2 16,0 1-24-16</inkml:trace>
  <inkml:trace contextRef="#ctx0" brushRef="#br0" timeOffset="219601.5605">1298 15586 11 0,'0'-11'38'0,"0"1"12"16,0 4 0-16,0 1-11 15,0-1-7-15,0 1 5 16,0-2 12-16,0 0-6 15,0 1-20-15,0-1 5 16,0 0-3-16,0 2-3 16,2-4-6-16,3 0-10 15,0-4-1-15,-3-1-2 16,2 4-1-16,-3 4 2 15,0 1-1-15,0 4-2 16,1 0 1-16,-1 1 0 16,-1-2-1-16,0 2 3 0,0 0 4 15,0 0 8-15,0-1 4 16,0-2-5-1,0 0-2-15,4 1-3 0,-4-1-3 16,2-2-4-16,-1 3-2 16,-1 2 0-16,0 0 1 15,0 0 3-15,0 2-4 16,0 15-15-16,4 15 24 15,-1 18 42-15,0 11-31 16,-2 5-2-16,1 6 5 16,0-5-7-16,0-1 2 0,1-8-2 15,-2-8-1-15,0-3 0 16,1-6-3-1,-2-4-3-15,2-2-3 0,-1-1-5 16,1 3 3-16,-2 4-2 16,2 0-1-16,-2-2 7 15,0-2-3-15,0-4-5 16,0-5 1-16,0-6-1 15,0-5-1-15,0-4 0 16,2-2 0-16,-2 0 2 16,1-2-2-16,0 0 0 0,-1 2 0 15,1 0 0 1,1 2 0-16,-1-2 0 15,-1-1 0-15,0 0 0 16,0 2 2-16,0 9-1 0,0 2 3 16,-1 4-3-1,-3-8 0-15,3-6 0 0,-1-5-2 16,2-8 3-16,0 0 0 15,0 0 2-15,-3 0 1 16,-1 0 1-16,-1-14-12 16,-3-8-47-16,7-19-43 15,1-22-104-15</inkml:trace>
  <inkml:trace contextRef="#ctx0" brushRef="#br0" timeOffset="223438.78">1481 16726 128 0,'-12'-7'50'0,"6"4"-11"16,4 3 22-16,2 0-26 15,0 0-22-15,0 0-13 16,0 0 1-16,8 0 5 15,4 0 5-15,7 0 18 16,10 0 34-16,8 0-29 16,9 0 8-16,6 0-9 0,5 0-20 15,0 0-3-15,0 0-4 16,-1 0-3-16,0 0 3 15,1 0-1-15,0 0-1 16,3 0-1-16,4-10-3 16,9 3 3-16,1-5 6 15,7 1 6-15,0 3 9 16,3-4-5-16,3 0 3 15,-2-3 12-15,-4-2-12 16,-7 2-9-16,-11-1-5 16,-6 4-1-16,-5 0-4 15,-4 4 2-15,1 0-3 0,-1-1 1 16,4 1 0-16,6 6 4 15,-1 2-4-15,4 0 1 16,-2 0 0-16,-8 6 1 16,2 2-4-16,-6-3 3 15,-6-4-3-15,-1-1 3 16,-1 0 1-16,1-7-1 15,2-12 3-15,1 1 2 16,2 2-8-16,-3 4 0 16,-2 5-1-16,2 7 0 15,1 0-2-15,-3 3 1 16,1 5 1-16,-3-1 0 15,-1 1 1-15,-2-4 0 0,1 4-1 16,0 4-1-16,-1 5 2 16,1 9-3-16,0 1 2 15,3 2 0 1,-2-2-3-16,-1-5 4 0,-2-7-1 15,-2-4 0-15,1-1 2 16,-2-5-1-16,0-3 0 16,0-2 1-16,3-2 0 15,7-15 2-15,4-6 0 16,4-3 3-16,2-3 3 15,1 3-5-15,3 1-3 16,-3 5 0-16,-2 4-2 16,-7 2 0-16,-1 7 0 0,-5 4 0 15,-3 2 0 1,1 0 0-16,0 0 0 15,6-2 0-15,4-1 2 16,-2-3 1-16,2-3 4 0,3 4 0 16,-4 0-5-16,4-4 6 15,0-1-3-15,0-1-1 16,4 2 0-16,-4-3 0 15,0 2-3-15,-6 3 0 16,-1-2 2-16,-12 6-1 16,-6 2-1-16,-11-3 0 15,-6 5-1-15,-3 0-1 16,-3 0-1-16,1 0-1 15,1 0 2-15,2 0 1 16,-2 0 0-16,2 0 0 16,-2 0 1-16,-2 0-2 0,0 0-28 15,0 0-45-15,3-3-64 16,3-11-25-16</inkml:trace>
  <inkml:trace contextRef="#ctx0" brushRef="#br0" timeOffset="223967.8103">6323 15363 104 0,'-5'-18'58'16,"2"-2"4"-16,3-2 6 15,0 1-15-15,0 4 3 0,0 6 10 16,0 4 3-16,0 7-21 16,0 0-23-16,0 0-7 15,2 20-12 1,-1 17 41-16,-1 10 43 0,0 13-53 15,0 12-9 1,0 15 2-16,0 14 9 0,0 7 3 16,-12 1-15-16,0-6-10 15,1-7 2-15,3-10-5 16,0-11-14-16,4-21 0 15,1-19 0-15,3-19 0 16,-1-16 0-16,-2 0 0 16,-2-21 0-16,3-16-38 0,-1-21-173 15</inkml:trace>
  <inkml:trace contextRef="#ctx0" brushRef="#br0" timeOffset="307985.6158">9683 15641 106 0,'17'-18'121'0,"-4"0"-8"0,-8 8 4 16,-5 9-39-16,-2 1-30 15,-17 0-19-15,-5 0-4 16,-12 10 6-16,-13 13-8 16,-5 11 1-16,-8 8 2 15,0 3-4-15,3 7-3 16,11-1-4-16,14-6-8 15,24-9-4-15,10-11-4 16,20-2-4-16,20-3 6 16,17-5 3-16,14-13 1 15,16-2 2-15,-1-26 1 16,-11-2-8-16,-27 8-11 15,-25 11-7-15,-19 9 10 16,-4 0-1-16,-22 14 1 0,-19 15 2 16,-14 15 9-16,-11 10-1 15,1-1 2-15,9 1 10 16,18-9-2-16,26-18 1 15,12-16-13-15,25-8-2 16,9-3 3-16,5 0 5 16,4 0 0-16,2 2 1 15,3 4-3-15,1 4-8 16,-2 2-52-16,-1 3-71 15,-2-1-213-15</inkml:trace>
  <inkml:trace contextRef="#ctx0" brushRef="#br0" timeOffset="308446.6422">10071 15778 240 0,'-2'-13'113'0,"2"6"20"16,0 5-10-16,0 2-64 15,0 12-51-15,0 24-4 16,0 14 36-16,0 14 7 15,0-1-18-15,2-3-9 0,-2-3-11 16,2-7-6 0,-1-2 3-16,-1-7-4 15,2-9-13-15,-1-11-60 16,5-17-62-16,1-4-103 0</inkml:trace>
  <inkml:trace contextRef="#ctx0" brushRef="#br0" timeOffset="309215.6861">10416 16080 521 0,'0'0'102'16,"3"0"-57"-16,13 0-37 0,3 3-15 15,2 16 13 1,1 2-1-16,-3 4-3 0,-3-1 1 15,-2-5 3-15,-1-4-1 16,1-10-7-16,0-5-23 16,-1-9 27-16,1-17 7 15,-4-3-5-15,-2-5 5 16,2 1 10-16,-1 2 8 15,-2 9 5-15,-5 12-1 16,0 9-11-16,5 1-14 16,0 25-19-16,-3 21 16 15,-4 23 11-15,0 17 12 16,-11 15-11-16,-12 1-5 15,5-12 14-15,1-9-16 0,4-27-8 16,5-16 1 0,1-15 2-16,4-13-8 15,3-10-54-15,0 0-95 16,0-8-48-16</inkml:trace>
  <inkml:trace contextRef="#ctx0" brushRef="#br0" timeOffset="309469.7007">11000 15937 108 0,'-5'0'405'15,"5"0"-304"1,0 0-1-16,5 0-51 0,9 0-46 16,17 0-19-16,16 0 26 15,11 0-6-15,5 0 1 16,-8 0-29-16,-9 0-127 15,-12 9-248-15</inkml:trace>
  <inkml:trace contextRef="#ctx0" brushRef="#br0" timeOffset="309642.7106">11014 16148 397 0,'0'0'220'16,"13"0"-119"-16,15 0-53 15,9 0-49-15,13 0 13 16,9-6-5-16,3 0-10 15,4 3-151-15,-2 3-240 16</inkml:trace>
  <inkml:trace contextRef="#ctx0" brushRef="#br0" timeOffset="309977.7297">11656 16173 712 0,'-11'-40'113'0,"-3"-10"-27"15,4-6-40-15,8-5-30 16,2 1-11 0,7-3-2-16,15 12-5 0,6 13 0 15,6 14 2-15,6 19-4 16,3 5 1-16,1 12 2 15,-3 21-2-15,-9 7 1 16,-10 12 0-16,-16 6 2 16,-6 5-1-16,-21 0 1 15,-14-5 7-15,-2-9 9 16,-4-11 2-16,5-11-5 0,3-15-5 15,8-6-8 1,5-6 0-16,4 0 0 0,1-11 0 16,1-6-64-16,4-7-158 15</inkml:trace>
  <inkml:trace contextRef="#ctx0" brushRef="#br0" timeOffset="314678.9986">8852 17094 3 0,'-6'-24'559'0,"5"24"-476"15,1 0-30-15,0 18-54 16,0 10 14-16,15 13 12 0,5 21 18 15,7 16-9 1,1-3-13-16,-6-5-7 0,0-10-3 16,-8-9-2-16,-3-17-2 15,-1-17 8-15,-4-17 22 16,-1 0 19-16,1-31-15 15,8-25-41-15,5-34 0 16,2-21 0-16,1-5 0 16,-4 18 0-16,-5 27 0 15,-1 33-56-15,4 21-122 16,4 17-217-16</inkml:trace>
  <inkml:trace contextRef="#ctx0" brushRef="#br0" timeOffset="315023.0183">9872 17536 529 0,'-32'-7'155'16,"-9"4"-63"-16,-8 3-12 15,-7 0-41-15,-4-2-15 16,3 2-4-16,11-7 1 16,5-11-8-16,12-12-2 0,8-21-10 15,16-14-5 1,5-8-3-16,13 2 3 0,22 19-7 15,4 18 4-15,2 19-1 16,-3 13 7-16,-14 2-5 16,-11 14 1-16,-12 18 3 15,-1 8 3-15,-14 5 0 16,-7 1-4-16,-4-6-23 15,1-4-49-15,3-3-80 16,4-3-116-16</inkml:trace>
  <inkml:trace contextRef="#ctx0" brushRef="#br0" timeOffset="315419.041">9947 17367 363 0,'-16'-36'168'0,"6"6"-62"16,7 13-12-16,3 8-33 15,0 9-43-15,0 0-23 0,0 10-10 16,0 17 23 0,4 9 8-16,1 10 10 0,-3 5-13 15,1-13-7 1,-2-6-3-16,1-18-3 0,1-12 5 15,-3-2 25 1,0-4 26-16,0-23-22 0,0-14-22 16,0-22-10-16,0-17-2 15,0-12 0-15,4 5 0 16,5 15-6-16,1 26-26 15,6 29-25-15,9 17-86 16,4 8-136-16</inkml:trace>
  <inkml:trace contextRef="#ctx0" brushRef="#br0" timeOffset="315634.0533">10204 16905 650 0,'-19'-44'143'16,"13"20"-35"-16,6 20-43 15,0 4-40-15,1 13-26 16,4 24-4-16,0 24 6 16,2 22-2-16,3 15 6 15,-1 1-3-15,0-2-3 16,1-10-30-16,0-7-73 15,1-14-139-15</inkml:trace>
  <inkml:trace contextRef="#ctx0" brushRef="#br0" timeOffset="315780.0616">10177 17313 511 0,'0'-15'149'0,"10"9"-60"16,15 1-43-16,8-5-32 15,5-6-9-15,3 1-4 16,-6 13-78-16,-2 2-227 15</inkml:trace>
  <inkml:trace contextRef="#ctx0" brushRef="#br0" timeOffset="315997.074">10511 17280 765 0,'-13'-17'130'0,"13"10"-50"15,0 7-55-15,-1 2-25 16,1 23-6-16,-4 11 10 15,4 10-5-15,0 11 1 16,0-6-14-16,0-12-38 16,0-12-33-16,4-15-51 15,-1-8-15-15,1-4-92 16</inkml:trace>
  <inkml:trace contextRef="#ctx0" brushRef="#br0" timeOffset="316112.0806">10514 17163 375 0,'-11'-72'134'0,"6"20"-31"15,4 27-54 1,1 25-46-16,0 5-26 0,7 21 11 15,8 8-104-15,4 14-203 16</inkml:trace>
  <inkml:trace contextRef="#ctx0" brushRef="#br0" timeOffset="316354.0944">10856 17299 759 0,'-13'0'127'15,"-3"0"-51"-15,-7 3-37 16,-7 16-17-16,1 10-22 0,7 5 0 16,10 0 0-1,12 2 0-15,1 1 0 0,22 1 0 16,4-2 0-16,6-7-4 15,1-11-69-15,-1-13-57 16,5-5-172-16</inkml:trace>
  <inkml:trace contextRef="#ctx0" brushRef="#br0" timeOffset="316746.1169">11018 17469 556 0,'-6'-25'179'0,"6"-8"-62"15,2-1-56-15,19-7-45 0,8-10-10 16,4 7-8-16,-4 10 5 15,-3 21-5-15,-5 13 0 16,-9 21-1-16,-9 19 3 16,-3 11 1-16,-12 1 1 15,-14-6 0-15,-3-5 0 16,5-13 0-16,4-11 0 15,7-16 1-15,4-1 2 16,0-10-3-16,2-12-8 16,2-1-10-16,3-9-16 15,2-7-16-15,2-2-2 16,12 1-17-16,6 9 30 0,-1 19 30 15,0 12 0-15,-1 20-2 16,-7 20 9-16,-4 11 23 16,-7 5 5-1,0 5 0-15,0-7-5 0,-7-9-16 16,5-11-4-16,2-15-10 15,0-12-79-15,5-7-54 16,8-9-282-16</inkml:trace>
  <inkml:trace contextRef="#ctx0" brushRef="#br0" timeOffset="316947.1284">11376 16898 671 0,'-1'0'164'16,"1"5"-85"-16,0 16-52 15,0 13 0-15,0 18 3 0,4 17-10 16,3 15-15-16,-7-6-5 16,0-3 0-16,-7-14 0 15,-5-11-52-15,4-13-87 16,4-18-176-16</inkml:trace>
  <inkml:trace contextRef="#ctx0" brushRef="#br0" timeOffset="317536.1621">12268 17367 566 0,'-14'-14'110'16,"5"-12"-11"-16,5-3-33 16,4-8-37-16,0-3-14 15,16 0-13-15,13-1-1 16,0 5-2-16,4 9-1 0,-2 21-1 15,-7 6 0-15,-8 35 2 16,-11 16 1-16,-5 12 6 16,-24 7-3-1,-12-2 1-15,-7-11 1 0,5-10-3 16,2-16-4-16,13-16-13 15,12-15-8-15,9-6-32 16,2-27-40-16,3-16-26 16,10-12-222-16</inkml:trace>
  <inkml:trace contextRef="#ctx0" brushRef="#br0" timeOffset="317679.1702">12346 17111 194 0,'20'29'148'0,"0"9"8"0,-3 8-60 16,-1 11-16-1,-3 4-10-15,-4-4-38 16,0-2-21-16,-4-14-4 15,-5-9-5-15,0-8-75 0,0-9-114 16,-4-6-318-16</inkml:trace>
  <inkml:trace contextRef="#ctx0" brushRef="#br0" timeOffset="317994.1883">12098 16815 381 0,'-18'-4'155'0,"6"1"-53"16,-1-1-22-16,4-2-21 15,3-1-7-15,5 3-16 16,1 1-21-16,0 2-12 16,8 1-14-16,17 0 10 15,16 0 4-15,12 0 4 16,10-4-8-16,0-5 4 15,-7 1-22-15,-11 1-70 16,-5 6-59-16,-9 1-141 16</inkml:trace>
  <inkml:trace contextRef="#ctx0" brushRef="#br0" timeOffset="318269.204">12379 16745 317 0,'-3'0'225'16,"3"0"-92"-16,0 0-42 15,0 0-41-15,4 0-29 16,9 0-7-16,15 0 13 16,7 0-3-16,5 0-12 15,-4 0-6-15,-10 0-1 16,-12 9-3-16,-9 14 0 0,-5 1 2 15,-1 2 1-15,-16-1 0 16,0-6 0-16,-6-4-1 16,2-6-7-1,6-3-28-15,1-2-54 0,7-1-119 16,7 4-311-16</inkml:trace>
  <inkml:trace contextRef="#ctx0" brushRef="#br0" timeOffset="318627.2245">12831 17238 462 0,'-6'0'181'16,"5"0"-53"-16,1-1-43 15,0-5-41-15,0 2-25 16,13 3-18-16,12 1-1 15,10 0 1-15,15-5-2 16,13-7-8-16,1-2-81 16,0 2-164-16</inkml:trace>
  <inkml:trace contextRef="#ctx0" brushRef="#br0" timeOffset="318802.2345">12917 17432 614 0,'0'-2'181'15,"0"-1"-83"-15,15-2-73 16,11-2-11-16,13-2-15 16,19 2 5-16,8 2-37 15,3 5-128-15,-4 0-326 0</inkml:trace>
  <inkml:trace contextRef="#ctx0" brushRef="#br0" timeOffset="319126.253">13387 17256 684 0,'0'-70'104'0,"23"-5"-40"15,6-3-39-15,2 18-11 16,-2 26-12-16,3 27 3 15,2 7-5-15,-4 26 3 0,-3 12 0 16,-5 14 0-16,-11 14 1 16,-9 1-1-1,-2-2 7-15,-21-4 1 16,-8-9 8-16,-2-12-1 0,2-11 1 15,0-8-3-15,3-9-2 16,2-12-12-16,3 0-2 16,1-10 0-16,1-4 0 15,4 1-47-15,3 0-54 16,9-6-234-16</inkml:trace>
  <inkml:trace contextRef="#ctx0" brushRef="#br0" timeOffset="320933.3564">14071 17483 383 0,'0'0'135'0,"0"0"-58"16,0 5-9-16,0 6-7 15,0 9-6-15,-3 7-20 16,-7 2-15-16,-1 10-7 16,-5 0-6-16,2-2-2 15,-1-7-2-15,-3-6-34 16,6-6-89-16,2 1-108 15</inkml:trace>
  <inkml:trace contextRef="#ctx0" brushRef="#br0" timeOffset="321271.3757">14436 17097 583 0,'-12'-23'99'15,"8"9"0"-15,4 4-31 16,0 8-54-16,0 2-21 16,0 17 0-16,13 22 12 0,2 11 5 15,2 11 6 1,-3-3-5-16,-5-8-5 0,-2-11-3 15,-5-7-1-15,1-8-1 16,-3-15 0-16,4-9 5 16,1 0 25-1,3-5 4-15,6-23-21 0,9-10-13 16,2-19 2-16,3-7-7 15,-2 4-32-15,-2 10-46 16,1 21-114-16,3 21-190 16</inkml:trace>
  <inkml:trace contextRef="#ctx0" brushRef="#br0" timeOffset="321655.3977">15114 17423 594 0,'-4'-3'120'16,"-3"3"-20"-16,-5 0-58 15,-10 0-26-15,-6 0-5 16,-8 0 2-16,-4 0-1 15,5 0-3-15,2 0 0 0,5-12 1 16,12-9-2 0,4-11-3-16,6-11-5 15,6-13-3-15,0-5-1 16,14 9-4-16,6 9-5 0,6 20 1 15,2 18 1 1,-4 5 2-16,0 19 4 0,-9 13 2 16,-8 5 1-16,-7-2 1 15,0 2-1-15,-15-5-3 16,-3-9-8-16,0-6-37 15,-2-5-58-15,0-5-56 16,0-3-191-16</inkml:trace>
  <inkml:trace contextRef="#ctx0" brushRef="#br0" timeOffset="323316.4927">15379 17142 327 0,'-4'-31'136'15,"-1"11"-41"-15,0 18-5 0,4 2-63 16,-4 2-31-16,2 23 6 16,-3 11 6-16,1 10 5 15,4 7 6-15,1-6-8 16,0-14 9-16,0-11-5 15,0-10-1-15,0-7 13 16,0-5 27-16,0 0 9 16,0-18-29-16,0-18-27 15,0-13-6-15,4-20-2 16,0-9 3-16,3-14-2 15,2 3 1-15,2 11-4 16,4 28-18-16,8 30-24 0,8 20-38 16,10 38-62-1,3 23-96-15</inkml:trace>
  <inkml:trace contextRef="#ctx0" brushRef="#br0" timeOffset="323583.5079">15762 16808 565 0,'-4'-45'103'16,"1"27"27"-16,3 18-49 15,0 0-68-15,0 10-27 0,0 32 16 16,0 18 1-16,0 27 6 15,0 5-1-15,0 0-5 16,0-10-1-16,3-7-1 16,-1-13 0-16,0-15-40 15,-1-5-75-15,1-17-44 16,-2-9-150-16</inkml:trace>
  <inkml:trace contextRef="#ctx0" brushRef="#br0" timeOffset="323715.5155">15615 17215 417 0,'-5'-13'161'0,"5"9"-65"0,9 1-68 15,16 2-14-15,17-2 1 16,13-2-7-16,4-6-5 16,-2 11-2-1,-11 0-61-15,-10 20-193 0</inkml:trace>
  <inkml:trace contextRef="#ctx0" brushRef="#br0" timeOffset="323919.5272">16030 17137 536 0,'-6'-10'178'0,"5"6"-40"16,1 4-84-16,0 0-48 0,0 8-14 16,0 18 10-1,0 12 1-15,0 13-2 0,0 4 0 16,0-6-23-1,0-7-62-15,-4-10-56 0,2-8-70 16,-2-15-149-16</inkml:trace>
  <inkml:trace contextRef="#ctx0" brushRef="#br0" timeOffset="324045.5344">16008 17160 152 0,'-12'-95'156'0,"2"11"-43"16,2 20 4-16,2 30-61 16,6 34-25-16,0 0-32 0,0 18-18 15,12 10-3-15,18 7-140 16,10 14-196-1</inkml:trace>
  <inkml:trace contextRef="#ctx0" brushRef="#br0" timeOffset="324279.5478">16368 17178 645 0,'-20'-12'149'0,"8"0"-57"15,-4 4-49-15,-2 8-30 16,-2 0-8-16,0 25-6 15,3 7 2-15,10 9-1 16,6 5 1-16,1-3 0 16,11-6-1-16,9-6-8 15,8-12-27-15,0-5-32 0,6-11-63 16,4-3-133-16</inkml:trace>
  <inkml:trace contextRef="#ctx0" brushRef="#br0" timeOffset="324555.5635">16478 17365 566 0,'0'-17'141'0,"2"-12"-39"16,18-9-51-16,7-6-41 16,3 1-5-16,0 8-4 15,-4 11-3-15,-5 17-3 16,-7 7 1-16,-5 14 1 0,-6 13 3 15,-3 9 2-15,-10 0 6 16,-12 1-4-16,-4-5 1 16,-1-6 0-16,6-4-3 15,1-11 1-15,7-7-12 16,9-4-8-16,0 0-22 15,1-6-32-15,3-3-22 16,0-7-49-16,0-10-34 16,11-9-51-16</inkml:trace>
  <inkml:trace contextRef="#ctx0" brushRef="#br0" timeOffset="324672.5702">16579 17163 181 0,'15'-17'143'0,"-5"17"-37"15,-1 0-27-15,-1 10-20 16,-1 11-5-16,-1 7-7 0,0 8-6 16,-4 10-25-16,0-6-9 15,2-5 1-15,0-6-33 16,-1-5-89-1,1-3-162-15</inkml:trace>
  <inkml:trace contextRef="#ctx0" brushRef="#br0" timeOffset="324897.5831">16885 16697 566 0,'0'0'157'15,"0"2"-77"-15,-3 21-44 16,0 15 7-16,2 20-7 15,0 19-3-15,1 10-12 16,0-4-10-16,0-3-6 0,1-15-3 16,-1-5 0-16,0-14-33 15,-5-10-91-15,-4-7-133 16</inkml:trace>
  <inkml:trace contextRef="#ctx0" brushRef="#br0" timeOffset="325314.607">17618 16929 322 0,'-8'-5'153'15,"-19"5"-34"-15,-7 5-36 16,-11 24-1-16,-3 17-13 0,1 3-22 15,10 2-18-15,22-10-13 16,15-13-12 0,7-12 6-16,21 0 0 0,2-2 0 15,9 2-6 1,4 2 1-16,3 2-11 0,-3-3-63 15,0 3-140-15,-1 3-311 16</inkml:trace>
  <inkml:trace contextRef="#ctx0" brushRef="#br0" timeOffset="325582.6223">17803 17215 403 0,'0'-37'198'16,"0"5"-120"-16,18 6 6 15,4 5-37-15,0-1-27 16,1 10-10-1,1 9-9-15,0 3-1 0,2 24 0 16,-9 15 4-16,-10 7 0 16,-7 0 0-16,-7-5 7 15,-14-7 2-15,-3-10 3 16,-1-7 3-16,2-8-5 15,4-7-7-15,0-2-4 16,1 0 0-16,5-11-18 16,1 1-37-16,4-3-100 15,8-2-168-15</inkml:trace>
  <inkml:trace contextRef="#ctx0" brushRef="#br0" timeOffset="326130.6536">18097 17094 177 0,'0'-13'513'16,"0"4"-413"-16,0 8-41 15,0 1-54-15,0 0-21 16,3 26 15-16,0 9 4 15,-3 8-1-15,0-1 1 16,0-10 1-16,0-8-3 16,-3-7 2-16,0-13 2 15,3-4 4-15,0 0 12 0,0 0 12 16,0-17-21-16,6-9-11 15,1-10-1-15,6-10 0 16,5-12 2-16,-4-10-3 16,1 15-4-16,-3 24 0 15,-3 29-6-15,6 9 1 16,0 29 8-16,-2 4 1 15,-3 8 2-15,-6 2-2 16,-4-6 1-16,0-9 1 16,0-11 0-16,3-14-1 15,0-7 0-15,0-5 4 16,1 0 3-16,-1-5 9 15,1-7 0-15,4-14-15 0,4-9-1 16,7-9 1-16,1-9-1 16,-3 0 2-16,0 16-5 15,-6 17 4-15,-3 19-5 16,0 1-1-16,0 19 3 15,5 12 3-15,1 8-2 16,-2 7 4-16,-2 4-5 16,-5-1-34-16,-5-2-101 15,0 6-118-15</inkml:trace>
  <inkml:trace contextRef="#ctx0" brushRef="#br0" timeOffset="326593.6801">18698 17159 634 0,'-2'-11'105'16,"2"0"-19"-16,0 6-49 15,0 5-35-15,0 16-16 16,2 30 19-16,-2 16 2 15,0 11 2-15,0-8-3 16,-6-5-3-16,0-15 0 16,0-10-2-16,4-14 0 15,0-15 1-15,2-6 19 16,0 0 8-16,0 0-1 15,0-12-10-15,-1-8-14 16,-2-7-3-16,0-9-2 16,3-15 0-16,0-12 0 0,17-16-2 15,4-2 1-15,9 18-4 16,-4 25 1-16,3 31-3 15,3 7 5-15,-2 29-1 16,-2 7 3-16,-11 10 0 16,-10 5 0-16,-7 1 1 15,-13-12 1-15,-13-13 4 16,-6-5-5-16,-2-11 4 15,5-10-3-15,1-1-3 16,5 0-5-16,9-8-21 16,7-10-57-16,7-3-128 15,3-8-329-15</inkml:trace>
  <inkml:trace contextRef="#ctx0" brushRef="#br0" timeOffset="327036.7055">19075 17306 271 0,'0'-12'246'0,"-8"-2"-129"15,2 0 2-15,1-8-44 16,3 1-29-16,2-4-20 0,3-4-14 15,13 0-7-15,5 0-6 16,5 4 0-16,3 7-2 16,0 12 0-16,0 6-1 15,-6 15 1-15,-6 19 1 16,-10 7 1-16,-7 1 3 15,-12 1 1-15,-13-3 4 16,-4-11 3-16,0-5-1 0,4-9-1 16,10-8-2-1,5-7 0-15,2 0 1 0,-2-10-7 16,1-6-27-1,-5-3-45-15,4-3-120 0,5-10-226 16</inkml:trace>
  <inkml:trace contextRef="#ctx0" brushRef="#br0" timeOffset="327436.7283">19323 17036 522 0,'7'-9'112'16,"-4"7"-28"-16,-1 2-47 16,-2 4-36-16,1 19 3 0,-1 11 38 15,0 7-7-15,0 1-17 16,0-8-7-16,0-11-4 15,0-10-4-15,0-8 0 16,0-5 2-16,0 0 9 16,0 0 7-16,0-6 0 15,4-9-13-15,5-10-8 16,3-9 0-16,10-7-1 15,-1-11 0-15,-1 9-2 16,-3 19-1-16,-9 17-3 16,1 7-3-16,-1 28 9 15,1 12 1-15,-4 6 1 16,-1 3-1-16,-4-2 2 0,0-6-2 15,0-6-46 1,0-9-101-16,0-5-147 0</inkml:trace>
  <inkml:trace contextRef="#ctx0" brushRef="#br0" timeOffset="327750.7463">19749 17353 627 0,'-7'-3'142'0,"-1"-2"-34"0,-5-4-57 16,-2-1-22-16,-3-3-14 16,-2-3-3-16,1-4-6 15,0-8-6-15,5-4 1 16,5-5-1-16,5-3-9 15,4 0-6-15,5 5 1 16,10 10-3-16,5 10 1 16,-5 12 5-16,3 3 2 15,-5 7 1-15,-5 14 4 16,-6 3 2-16,-2 6 0 15,-3-2-16-15,-8-3-35 0,2-4-66 16,3-5-71 0,4-4-314-16</inkml:trace>
  <inkml:trace contextRef="#ctx0" brushRef="#br0" timeOffset="328110.7669">19926 17048 584 0,'-3'0'80'0,"3"0"-23"16,0 14-14-16,0 12 5 16,0 4-19-16,-2 8-14 15,-5-3-7-15,-1-5-5 16,0-5 0-16,3-8 0 15,2-11 0-15,3-6 5 16,0 0 6-16,0-5 17 16,3-10-10-16,6-8-17 0,5-12-3 15,4-11-1-15,-4-2 2 16,-1 13 5-16,-10 16 5 15,-1 19-4-15,0 0-11 16,1 10-6-16,8 14 9 16,3 16 1-16,0 9 0 15,-2 5-3-15,-2-4-28 16,-5-8-57-16,4-7-130 15,-2-9-307-15</inkml:trace>
  <inkml:trace contextRef="#ctx0" brushRef="#br0" timeOffset="328493.7888">20360 16566 474 0,'-7'-24'142'0,"-2"19"-21"0,8 5-23 15,-2 4-60 1,-3 10-38-16,1 19 6 0,-2 24 29 15,4 27-6-15,3 14-8 16,0 4-9-16,3-12-8 16,2-6-2-16,-2-14-1 15,-3-16-16-15,0-8-41 16,-3-15-138-16,-12-11-280 15</inkml:trace>
  <inkml:trace contextRef="#ctx0" brushRef="#br0" timeOffset="328636.797">20135 17016 396 0,'0'-8'175'0,"12"8"-124"0,23-1-18 16,21-7-30-16,10 2-1 15,-2 6-56-15,-4 3-121 16</inkml:trace>
  <inkml:trace contextRef="#ctx0" brushRef="#br0" timeOffset="328949.8149">20722 16881 502 0,'0'-23'144'16,"-11"14"-25"-16,-5 9-69 0,-2 0-33 16,-5 8-9-16,2 10-1 15,5 10-3-15,3 10-5 16,8 0 3-16,5 2-1 15,0 3 0-15,4-1 1 16,8-4 0-16,2-3 1 16,1-9-3-16,2-3-2 15,-6-5 3-15,-3-6-1 16,-5-2 1-16,-3-3-1 15,0-5 1-15,0 1 6 16,-16 0 5-16,-11 0-8 16,-4-2-1-16,-6-1-37 0,6 0-111 15,7-5-168 1</inkml:trace>
  <inkml:trace contextRef="#ctx0" brushRef="#br0" timeOffset="329577.8508">21291 17123 443 0,'-9'-17'131'16,"6"-1"-30"-16,3-8-34 15,3-5-31-15,21-1-19 16,8-2-10-16,8 5-4 15,-2 10-1-15,2 14-1 16,-11 5-3-16,-10 25-1 16,-10 16 8-16,-9 5 4 0,-9 4 11 15,-18-4 4 1,-6-4-8-16,-5-10-4 15,7-9-5-15,5-8-2 16,10-9 1-16,10-6 0 0,2-4 0 16,4-18-12-16,-4-4-27 15,-1-11-53-15,5-6-55 16,0-13-168-16</inkml:trace>
  <inkml:trace contextRef="#ctx0" brushRef="#br0" timeOffset="329927.8708">21744 17002 652 0,'-4'-3'123'0,"4"3"-32"15,0 0-59-15,0 0-29 16,0 7-9-16,3 14 6 0,4 14 5 15,-3 9-2-15,1 2 0 16,-5-3-1-16,0-11 0 16,0-11-1-16,0-13 1 15,0-8 9-15,0 0 13 16,0-7 16-16,-7-15-24 15,-2-10-12-15,-4-9-2 16,6-11-2-16,2-17 2 16,5-13-1-16,2-15 0 15,12-2-2-15,6 17-7 16,4 33-10-16,0 27-12 0,6 22-27 15,0 8-46 1,-2 23-74-16,-9 18-281 0</inkml:trace>
  <inkml:trace contextRef="#ctx0" brushRef="#br0" timeOffset="330076.8793">21672 17027 513 0,'-8'-5'178'0,"8"2"-29"15,0 0-96-15,7 3-55 16,29-3 2-16,28-4 0 15,16 0-2-15,9 2-132 16,-4 5-196-16</inkml:trace>
  <inkml:trace contextRef="#ctx0" brushRef="#br0" timeOffset="330390.8973">22642 16770 258 0,'-10'-56'111'15,"8"4"15"1,2 17-23-16,0 18-11 15,0 17-21-15,0 0-24 16,0 9-33-16,0 6-18 0,0 21 25 16,2 27 6-16,8 24-10 15,1 3-11-15,-5-1-3 16,-6-11 2-16,0-7-15 15,-6-10-70-15,-8-9-90 16,0-12-178-16</inkml:trace>
  <inkml:trace contextRef="#ctx0" brushRef="#br0" timeOffset="330547.9063">22461 17016 553 0,'7'-23'70'15,"15"17"-10"-15,17 6-28 0,10 0-19 16,7 0-9-16,3 10 0 15,-6 7-3-15,-12 11-109 16,-12 1-301-16</inkml:trace>
  <inkml:trace contextRef="#ctx0" brushRef="#br0" timeOffset="330902.9266">22939 16562 378 0,'-7'-27'284'16,"7"27"-177"-16,0 0-60 0,0 29-46 15,0 22 40 1,6 26-4-16,1 31-18 0,4-1-9 16,-6-6-10-16,-5-21 3 15,0-20-1-15,0-20-1 16,0-16 0-16,0-13-1 15,0-11 6-15,0 0 6 16,4-25-8-16,8-9-3 16,3-19-1-16,7-15 1 15,4-10-1-15,-5 2-1 16,-3 24 2-16,-9 26-5 15,-2 26-3-15,6 5-2 16,2 28 9-16,9 18 1 0,0 13 0 16,0 5-5-16,-7-5-41 15,-3-12-111 1,-2-9-119-16</inkml:trace>
  <inkml:trace contextRef="#ctx0" brushRef="#br0" timeOffset="331221.9448">23511 17309 386 0,'0'-2'285'0,"-2"-1"-133"16,-8-2-60-16,-8-7-45 0,-4-5-23 15,-6-7-5 1,-1-5-8-16,-5-8-7 15,6-9-1-15,5-11-3 16,11-7-2-16,12-5-8 0,7 0-11 16,19 17-5-16,0 18 4 15,-2 22 4-15,1 12-3 16,-5 6 13-16,-3 14 0 15,-8 3 5-15,-9 5 0 16,-3-4 2-16,-13-1 3 16,-5 0 0-16,2-11-2 15,-2-1-21-15,-1-4-71 16,0-3-105-16,-2-1-278 15</inkml:trace>
  <inkml:trace contextRef="#ctx0" brushRef="#br0" timeOffset="332243.0032">13725 18108 349 0,'-1'0'61'15,"1"2"-6"-15,0 9-9 16,0 12 13-16,0 16-10 16,2 13-2-16,4-2-13 15,0-7-4-15,-2-11-9 0,-1-11-1 16,0-7-2-16,-3-6-4 15,0-5 4-15,0-3 13 16,0 0 5-16,0 0 3 16,0-14-6-16,0-15-22 15,0-16-9-15,0-14-1 16,0-13 1-16,0-8 0 15,0-4 0-15,0 6 0 16,0 15-1-16,9 20-3 16,6 21-2-16,11 17-5 15,4 5-23-15,5 3-13 16,-2 22-68-16,-7 12-57 15,-4 11-197-15</inkml:trace>
  <inkml:trace contextRef="#ctx0" brushRef="#br0" timeOffset="332432.014">13703 18199 557 0,'-3'-12'143'0,"3"1"-27"15,0 3-64-15,7 0-44 16,16-2-9-16,15 1 2 15,15-5 2-15,2-3-3 16,0 10-34-16,0 7-108 0,-5 15-118 16</inkml:trace>
  <inkml:trace contextRef="#ctx0" brushRef="#br0" timeOffset="332710.0299">14134 18317 525 0,'-17'-20'151'0,"11"-12"-34"16,6-8-57-16,0-4-41 15,9 3-13-15,9 16-8 16,3 14-2-16,4 11 1 16,1 4 0-16,-7 23 1 15,-4 8 1-15,-11 6 1 16,-4-2 2-16,-7-4 1 15,-10-7 2-15,-4-4 1 16,1-7 6-16,5-8 0 16,2-8-4-16,4-1-5 0,2-2-2 15,2-11-25-15,-3 4-42 16,5-1-93-16,0-3-144 15</inkml:trace>
  <inkml:trace contextRef="#ctx0" brushRef="#br0" timeOffset="333010.0471">14431 18167 538 0,'-2'6'66'15,"2"2"-1"-15,0 6 10 0,0 13-39 16,0 13-10-16,0 6-13 15,0-2-7 1,0-10-1-16,0-12 0 0,0-15 6 16,0-7 28-16,0 0 14 15,-1 0-1-15,-3-17-22 16,0-8-27-16,-3-13-3 15,5-9 0-15,2-12 0 16,0-6 0-16,2-12 0 16,8 4 0-16,5 16-55 15,12 26-27-15,8 31-62 16,7 14-75-16</inkml:trace>
  <inkml:trace contextRef="#ctx0" brushRef="#br0" timeOffset="333242.0604">14858 18136 485 0,'-20'-14'147'16,"-1"4"-27"-16,-1 5-30 16,-2 5-47-16,0 0-14 15,3 14-12-15,7 5-7 16,5 5-1-16,6 2-4 15,3 3-2-15,0 2 0 16,1 0-2-16,12-6 1 0,1-3-1 16,5-5-26-16,3-2-44 15,2-6-100 1,3-4-231-16</inkml:trace>
  <inkml:trace contextRef="#ctx0" brushRef="#br0" timeOffset="333534.0771">15152 18366 565 0,'-11'0'165'16,"-1"0"-37"-16,-5 0-64 16,-8 0-36-16,-3 0-8 15,-5-3-8-15,-3-8-7 16,4-1-1-16,5-8-1 15,5-2 4-15,12-14-6 16,6-7-4-16,4-8-4 16,2 5 1-16,16 13-6 0,3 13-2 15,3 9 2-15,-4 11 3 16,-2 0 4-16,-6 8 0 15,-6 11-11-15,-4 0-18 16,-2 4-24-16,0-3-37 16,0 1-33-16,0-4-171 15</inkml:trace>
  <inkml:trace contextRef="#ctx0" brushRef="#br0" timeOffset="333955.1012">15400 18037 490 0,'-5'-9'114'0,"0"1"-17"16,-6 2-25-16,-4 0-27 16,-8 6-30-16,-5 0-4 15,0 0-2-15,4 15 3 0,10-1-8 16,11-2-8-1,3-1 0-15,5 0 4 0,18 5 1 16,8 5 3-16,14 7-1 16,-2 4 0-16,-3-3-2 15,-6-1 0 1,-14 0 0-16,-12-2-3 0,-8-2 4 15,-8-4 4-15,-13-3 2 16,-6-3 3-16,-1-4-5 16,-6-5-3-16,0-5-1 15,0 0-18-15,5 0-52 16,7-3-61-16,10-11-119 15</inkml:trace>
  <inkml:trace contextRef="#ctx0" brushRef="#br0" timeOffset="334408.1271">16188 18231 350 0,'-16'-25'165'0,"11"1"-50"16,5 7-16-16,0 12-7 16,0 5-49-16,0 0-31 15,0 10-13-15,0 13 3 16,0 11 3-16,1 9 1 15,3-3-3-15,-1-7 1 16,-2-4-2-16,-1-12-8 16,0-1-52-16,-3-9-76 15,-8-2-60-15,2-5-291 16</inkml:trace>
  <inkml:trace contextRef="#ctx0" brushRef="#br0" timeOffset="334531.1341">16085 17936 378 0,'-3'-5'147'0,"3"5"-93"15,0 0-47-15,11 0-18 16,8 9-14-16,7 19-237 16</inkml:trace>
  <inkml:trace contextRef="#ctx0" brushRef="#br0" timeOffset="334900.1552">16348 18075 617 0,'-6'-14'133'15,"6"13"-31"-15,0 1-86 16,0 0-23-16,0 16-4 16,0 12 13-16,0 15-1 15,4 12 0-15,1-1 0 16,-3-10 0-16,-2-14-2 15,0-14 4-15,0-10-1 16,2-6 8-16,-2 0 5 16,3-12 13-16,3-10-17 0,1-8-10 15,8-13-1 1,3-10 1-16,1-3-2 15,-2 13 2-15,-6 15-1 16,-4 21 2-16,0 7-8 0,3 17 3 16,7 18 4-16,0 16 1 15,1 4-2-15,-3-3-2 16,-1-14-50-16,-1-4-114 15,0-5-208-15</inkml:trace>
  <inkml:trace contextRef="#ctx0" brushRef="#br0" timeOffset="335306.1784">17196 17836 355 0,'1'-12'186'0,"-1"12"-71"0,0 0-47 15,0 7-37-15,0 15-12 16,0 18 34-16,0 15-9 16,3 17-16-16,6-2-15 15,-4-13-8-15,3-9-4 16,0-12 1-16,-6-7-12 15,-2-3-58-15,0-9-64 16,-5-2-119-16</inkml:trace>
  <inkml:trace contextRef="#ctx0" brushRef="#br0" timeOffset="335458.1871">17086 18076 426 0,'0'-5'159'0,"0"5"-101"15,8 5-40-15,22 4-4 16,27-9-3-16,8 0-4 15,2 0-51-15,-14 2-112 16,-23 9-301-16</inkml:trace>
  <inkml:trace contextRef="#ctx0" brushRef="#br0" timeOffset="335799.2066">17422 17773 480 0,'-2'-15'151'15,"1"15"-39"1,1 8-84-16,0 21-30 0,0 16 26 15,0 14 5 1,0 16-9-16,3 8-11 0,-3-11-9 16,0-9 4-16,0-13-1 15,0-15-2-15,0-12-1 16,0-15 1-16,1-8 3 15,7 0 4-15,0-10 16 16,8-17-11-16,8-13-8 16,4-13-1-16,0-10 0 15,-8 17 0-15,-5 17-2 16,-8 24-1-16,0 5-8 15,2 17 4-15,7 12 6 16,0 8-1-16,0 9-2 16,-6-3-48-16,-4-8-99 0,-2-3-165 15</inkml:trace>
  <inkml:trace contextRef="#ctx0" brushRef="#br0" timeOffset="336193.2292">18027 18115 431 0,'0'-17'93'15,"0"6"-29"-15,0 11-23 16,0 0-24-16,0 0-14 16,0 0-3-16,-2 0-3 15,1 3 4-15,1-1 12 16,-1-2-1-16,0 0 1 0,1 0 3 15,-2 0 0-15,2 0-6 16,0 0-6-16,0 0-5 16,0 0-71-1,0-3-64-15,0 1-347 0</inkml:trace>
  <inkml:trace contextRef="#ctx0" brushRef="#br0" timeOffset="336570.2507">18171 18277 426 0,'2'0'149'16,"-2"0"-24"-16,0 0-25 15,-5 0-48-15,-12 0-32 0,-9-3-8 16,-4-6 4-16,-6-4-4 16,4-3-2-16,4-1 2 15,4-10-2-15,7-11-2 16,8-10-3-16,8-9-5 15,1 2 0-15,10 4-3 16,8 13-1-16,3 16-5 16,2 15 3-16,-2 7 1 15,-1 3 2-15,-6 20 0 16,-7 6 0-16,-7 0-5 15,0 2 0-15,-12-4-2 16,-4-5-9-16,2-8-28 0,-2-7-73 16,2-3-135-1</inkml:trace>
  <inkml:trace contextRef="#ctx0" brushRef="#br0" timeOffset="337185.2859">18816 17977 379 0,'-3'-22'173'0,"3"15"-81"16,0 7-5-16,0 0-55 0,0 0-32 15,0 14-10 1,0 15 21-16,9 15 2 0,4 15-2 16,6-6-6-1,-1-8-1-15,1-18-4 0,-1-10 2 16,-4-8-2-1,0-9 4-15,0 0 10 0,7-16-4 16,5-17-4-16,-1-13-3 16,0-3 2-16,-5 0-4 15,1-2 3-15,-9 12-6 16,-4 17 4-16,-4 18-12 15,-4 6-6-15,0 43 22 16,-1 19 5-16,-15 21 15 0,-2 19-5 16,-10-5-12-1,3-14-2-15,9-22-5 16,5-27 0-16,5-14-1 15,0-10-7-15,-5-7-24 0,-2-5-39 16,0 0-71-16,1-6-157 16</inkml:trace>
  <inkml:trace contextRef="#ctx0" brushRef="#br0" timeOffset="337397.298">19269 18147 559 0,'7'-8'85'16,"20"1"-25"-16,1-1-33 15,5 2-20-15,6-2-3 16,5 2-3-16,10 3-57 15,-3 0-234-15</inkml:trace>
  <inkml:trace contextRef="#ctx0" brushRef="#br0" timeOffset="337898.3267">19883 18202 241 0,'-10'-9'181'15,"5"1"-54"1,5-4-29-16,0-3-17 0,0-8-21 16,2-5-32-1,10-6-7-15,7-6-12 0,3 1-10 16,3 10 2-1,1 9-3-15,-4 15-3 0,-5 5-1 16,-3 22 1-16,-9 14 9 16,-5 9 2-16,-12 2 6 15,-12-4-1-15,-4-3-1 16,1-14-6-16,7-9 1 15,5-11-2-15,5-6-7 16,-1 0-16-16,1-9-35 0,0-5-53 16,3-6-85-1</inkml:trace>
  <inkml:trace contextRef="#ctx0" brushRef="#br0" timeOffset="338082.3372">19999 17662 367 0,'0'44'121'0,"0"5"11"16,2 7-39-16,-2 6-50 15,2 1-21-15,2 1-12 16,3-9-6-16,4-4 0 15,-1-6-56-15,3-1-119 16,0-6-307-16</inkml:trace>
  <inkml:trace contextRef="#ctx0" brushRef="#br0" timeOffset="338268.3479">20319 17952 613 0,'-3'0'120'16,"3"0"-26"-16,0 5-71 15,0 9-23-15,6 9 2 16,1 6 0-16,-3 14 0 16,0 3-17-16,-4 2-104 15,0-6-100-15</inkml:trace>
  <inkml:trace contextRef="#ctx0" brushRef="#br0" timeOffset="338412.3561">20257 17827 380 0,'-7'-48'163'15,"6"27"-115"-15,-1 21-25 16,2 11-43-16,4 15 13 16,16 3-54-16,15 9-147 15</inkml:trace>
  <inkml:trace contextRef="#ctx0" brushRef="#br0" timeOffset="338722.3738">20512 18076 556 0,'-4'-10'134'0,"4"9"-56"16,0 1-73-16,0 0-27 0,1 16 24 16,6 9 0-16,0 9-2 15,-2 4 2-15,0-10-2 16,-3-12 0-16,-2-13 6 15,0-3 56-15,0 0 13 16,0-9-36-16,0-8-13 16,-5-9-7-16,1-11-2 15,0-1-7-15,3-8-2 0,1-5-4 16,0-7-4-1,7 5 0-15,6 8-7 16,4 15-34-16,10 22-23 16,8 8-87-16,4 29-87 0</inkml:trace>
  <inkml:trace contextRef="#ctx0" brushRef="#br0" timeOffset="339013.3905">20914 18199 600 0,'-15'0'133'0,"-2"-14"-21"15,-7-1-56-15,-4-5-21 16,-1 1-11-16,6-2-11 16,6 0-4-16,3-7-1 15,8-4-4-15,6 1-4 16,0-2-8-16,6 5-5 0,10 10-3 15,-1 7-4-15,-1 9 9 16,0 2 7-16,-4 0-1 16,-3 9 2-16,-4 4 0 15,-2-1 1-15,-1 2 3 16,0 0-1-16,-2 1-14 15,-5-2-61-15,2 0-121 16,3 4-235-16</inkml:trace>
  <inkml:trace contextRef="#ctx0" brushRef="#br0" timeOffset="339338.4091">21188 18004 363 0,'0'-24'135'16,"0"-1"-44"-16,0 4-8 15,0 12-8-15,-2 7-11 16,-9 2-23-16,-5 0-24 15,-7 14-5-15,-4 9 6 16,1 7 5-16,7-1-7 16,12-4-6-16,7-7-5 0,0-7 0 15,14 2-1-15,-2 4-2 16,4 2-2-1,2 6-1-15,-1 1-35 16,5-7-63-16,-1-3-60 0,6-5-206 16</inkml:trace>
  <inkml:trace contextRef="#ctx0" brushRef="#br0" timeOffset="339555.4215">21447 17679 606 0,'0'-16'136'16,"0"16"-20"-16,0 21-72 15,0-2-33 1,0 4-8-16,4 7 17 0,2 22-3 16,-1 16-7-16,0 1-4 15,-5 1-5-15,0-2 0 16,-11-7-28-16,-4-6-69 15,3-15-128-15,0-14-292 16</inkml:trace>
  <inkml:trace contextRef="#ctx0" brushRef="#br0" timeOffset="339725.4312">21393 17966 447 0,'0'0'145'15,"0"5"-62"-15,15-5-44 16,17 0-8-16,6 0-11 0,6 0-14 15,-4 1-30-15,-5 9-122 16,-10 2-266-16</inkml:trace>
  <inkml:trace contextRef="#ctx0" brushRef="#br0" timeOffset="339911.4418">21712 17958 614 0,'-1'-6'163'0,"1"6"-56"16,0 0-63-16,0 0-40 15,0 17-7-15,1 14 5 0,0 9-1 16,-1 6 1-16,0 0-8 16,-1-5-56-16,-7-6-82 15,2-10-86-15</inkml:trace>
  <inkml:trace contextRef="#ctx0" brushRef="#br0" timeOffset="340059.4503">21666 17829 514 0,'-5'-50'104'0,"5"26"-66"16,0 24-25-16,0 6-35 16,17 17 11-16,5 3-91 0,4 1-298 15</inkml:trace>
  <inkml:trace contextRef="#ctx0" brushRef="#br0" timeOffset="340350.467">21802 18127 576 0,'11'-21'110'0,"6"0"4"16,3-7-62-16,3-3-42 16,0 3-7-16,-2 7-1 15,-3 9-2-15,-5 12-6 0,-1 0-3 16,-4 9 5-16,-5 21 1 15,-3 6 9-15,0 5 5 16,-14-4 8 0,-3-6 3-16,5-7-5 0,-1-12-7 15,0-2-4-15,4-6-1 16,-1-4 0-16,1 0-3 15,3 0-25-15,-2 0-35 16,2 0-94-16,-1-4-177 16</inkml:trace>
  <inkml:trace contextRef="#ctx0" brushRef="#br0" timeOffset="340765.4907">22175 18011 544 0,'-4'-13'128'16,"2"5"-44"-16,2 4-33 16,-1 4-37-16,1 0-20 15,-4 3-11-15,-1 12 19 16,-1 0 3-16,0 3 11 15,3-6 4-15,2-4-1 16,1-5 0-16,0-3 2 16,0 0-2-16,0 0 1 15,0 0 0-15,2-6-3 16,1-5-7-16,4-6-6 15,6-3-4-15,-4-4 0 0,5 0 0 16,1 3 0-16,-2 9-2 16,-2 3-1-16,0 8 1 15,1 1 0-15,-1 7 0 16,3 19 2-16,-3 15-1 15,-1 5 2-15,-6 2-1 16,-1-7-16-16,-2-1-56 16,1-11-144-16,1-7-318 15</inkml:trace>
  <inkml:trace contextRef="#ctx0" brushRef="#br0" timeOffset="341179.5144">22416 17955 347 0,'-10'10'157'0,"10"-9"-38"15,0-1-24-15,13 0-21 16,3-1-37-16,10 1-8 16,16 0-18-16,23-5-6 15,6-7-4-15,-4 0-25 16,-12 7-90-16,-24 5-143 15</inkml:trace>
  <inkml:trace contextRef="#ctx0" brushRef="#br0" timeOffset="341360.5247">22561 18135 452 0,'0'0'194'15,"2"0"-76"-15,19-6-47 16,1 1-46-16,4 5-18 15,8 0-4-15,6-2 1 16,4-2-61-16,-2 3-149 16</inkml:trace>
  <inkml:trace contextRef="#ctx0" brushRef="#br0" timeOffset="341807.5503">23047 18131 564 0,'0'-16'118'16,"1"2"-23"-16,6-6-17 15,1-9-41-15,0-7-14 16,2-8-4-16,1-3-9 15,2 4-3-15,8 5-4 16,-3 13-4-16,6 7 1 16,4 5-2-16,5 6 2 0,1-3 0 15,3 8 1-15,-7 2-2 16,-3 0-1-16,-5 14-1 15,-6 22 1-15,-7 11 4 16,-9 10-2-16,0 4 7 16,-19-2 4-16,-5-4 0 15,-5-6 6-15,-1-11 0 16,-2-8-3-16,2-10-14 15,2-12 0-15,1-8 0 16,0 0 0-16,2-16 0 16,6-7 0-16,1-2 0 0,4-4 0 15,-2-3-33 1,0-5-93-16,9-7-225 0</inkml:trace>
  <inkml:trace contextRef="#ctx0" brushRef="#br0" timeOffset="351838.124">12450 8365 257 0,'0'0'143'15,"6"-4"-22"1,10-6-64-16,14-5-37 16,21-7-8-16,16-10 7 0,10-5-2 15,3 3-5-15,-9 13-3 16,-12 16 11-16,-14 5-6 15,-14 14-8-15,-17 9-6 16,-6 6 9-16,-8 6 17 16,0 11-2-16,-16 0 0 15,-8 5 8-15,-4 6-13 16,-1-4-6-16,6-4-9 0,7-7-3 15,12-11 0 1,4-7-10-16,0-4-53 16,15-1-46-16,11 0 19 15,9-5-164-15</inkml:trace>
  <inkml:trace contextRef="#ctx0" brushRef="#br0" timeOffset="352570.1659">13582 7747 335 0,'1'-9'127'0,"0"3"-30"16,1 1-11-16,-2 2-5 0,2 3-26 15,-2 0-27-15,0 14-35 16,0 26 7-16,0 14 15 15,-2 11 9-15,-2 1-4 16,1-7-13-16,0-7-5 16,-1 1 2-16,-3-7 0 15,1-8-29-15,-1-9-50 0,2-5-40 16,-1-12-18-1,-1-11-133-15</inkml:trace>
  <inkml:trace contextRef="#ctx0" brushRef="#br0" timeOffset="352751.1762">13543 7758 455 0,'27'-16'100'15,"17"-1"-50"-15,10-4-18 16,3-2-22-16,1 6-2 15,-14 7-6-15,-10 10-4 16,-6 2-69-16,-7 19-195 16</inkml:trace>
  <inkml:trace contextRef="#ctx0" brushRef="#br0" timeOffset="352921.186">13577 8015 349 0,'0'0'185'16,"9"0"-99"-16,9 0-39 15,5 0-27-15,13 0 21 16,5 0-19-16,7-3-13 16,-2-6-70-16,-10 6-123 15</inkml:trace>
  <inkml:trace contextRef="#ctx0" brushRef="#br0" timeOffset="353269.2059">14029 7964 534 0,'0'-12'81'0,"0"5"-41"16,0 5 4-16,0 2-14 15,0 0-21-15,0 0-10 16,0 0-1-16,0 2 2 16,0 1 4-16,-2 2 3 15,-2 9 8-15,-3 15 16 0,-5 17 17 16,0 11-12-16,1 1-17 15,4-7-12 1,5-6-6-16,2-4-1 16,0-6 2-16,0-3 0 0,0-8-8 15,0-5-33-15,-3-3-47 16,3-7-35-16,-4-2-99 15</inkml:trace>
  <inkml:trace contextRef="#ctx0" brushRef="#br0" timeOffset="353436.2154">14002 8234 426 0,'16'-29'182'16,"14"-3"-76"-16,6-2-32 16,6-3-34-16,-2 2-28 15,-1 9-12-15,-9 9 2 16,-8 13 0-16,-8 4-41 0,-10 6-115 15,-4 13-219-15</inkml:trace>
  <inkml:trace contextRef="#ctx0" brushRef="#br0" timeOffset="353591.2243">14070 8190 357 0,'6'0'180'0,"2"3"-77"16,4 15-48-16,5 3-3 15,6 4-16-15,1 8-20 16,2-6-8-16,5-7-7 15,-4-1-109-15,1-6-146 0</inkml:trace>
  <inkml:trace contextRef="#ctx0" brushRef="#br0" timeOffset="353867.2401">14555 8081 430 0,'-4'0'147'0,"4"0"-48"16,0 0-14-16,13 0-28 15,0-3-39 1,10-5-17-16,20-1 15 0,3-3-11 16,9 3-22-16,-10 4-70 15,-14 5-95-15</inkml:trace>
  <inkml:trace contextRef="#ctx0" brushRef="#br0" timeOffset="354049.2505">14534 8280 610 0,'0'5'106'0,"16"-5"-29"0,3 0-47 16,5 0-21-16,14 0 12 15,13 0-5-15,8 0-34 16,0-19-138-16,-2 3-384 15</inkml:trace>
  <inkml:trace contextRef="#ctx0" brushRef="#br0" timeOffset="354609.2825">15082 7853 410 0,'0'-7'155'0,"0"7"-64"16,0 0-2-16,0 0-40 15,0 14-32-15,0 21-8 16,-5 18 34-16,1 9-4 16,3-5-13-16,-1 0-11 15,2-13-9-15,0-13-4 16,2-5-1-16,4-12-1 0,0-8 0 15,1-6-2 1,-2 0 3-16,6-12 5 0,11-13 7 16,15-13-8-16,4-22-11 15,-1-6-17-15,-8 0 5 16,-10 7 14-16,-10 10 4 15,-4 15-2-15,-4 17 4 16,-4 15 8-16,0 2 5 16,0 14-7-16,0 8-12 15,-4 16 4-15,-1 19 10 16,0 15 11-16,1 3 0 15,0-2-7-15,2-10-10 16,1-11-4-16,1-12 0 16,0-14 0-16,0-9 0 0,0-8 0 15,1-9 0-15,-1 0-30 16,1-1-32-16,0-5-65 15,6-1-90-15</inkml:trace>
  <inkml:trace contextRef="#ctx0" brushRef="#br0" timeOffset="355056.3081">15531 8026 483 0,'0'-2'158'16,"0"2"-35"-16,0 0-56 15,0 14-38-15,0 15-9 0,-4 8 15 16,4 10-10-16,0-1-11 15,0-7-9-15,-1 1-3 16,-2-5-1-16,-2-6 1 16,2-8-7-16,-2-4-43 15,2-9-69-15,0-4-97 16,2 1-353-16</inkml:trace>
  <inkml:trace contextRef="#ctx0" brushRef="#br0" timeOffset="355227.3179">15548 8247 618 0,'46'-28'149'0,"-1"-2"-46"0,-6-6-58 16,-9 7-25-16,-10 9-14 15,-7 9-3-15,-7 11-4 16,-4 0-36-16,-2 0-105 15,0 4-169-15</inkml:trace>
  <inkml:trace contextRef="#ctx0" brushRef="#br0" timeOffset="355385.3269">15637 8221 400 0,'0'16'158'16,"0"4"-36"-16,2 9-31 0,6 8-24 16,3 1-38-16,3-7-16 15,1-11-9-15,4-8-2 16,-4-9-56-16,-1-1-121 15,-2 1-251-15</inkml:trace>
  <inkml:trace contextRef="#ctx0" brushRef="#br0" timeOffset="355894.356">15934 8161 449 0,'0'0'187'16,"0"-3"-64"-16,12-5-30 15,-3-1-39-15,-4 1-22 16,1 2-11-16,0 3-12 16,1-5-7-16,3-1-2 15,-3 3-1-15,-2 2-1 16,-3 4-1-16,-2 0-1 15,0 0 1-15,0 0-1 0,0 0 2 16,-3 7 1 0,-3 4 1-16,-2-2 5 15,1 3 0-15,1-5-2 0,5 0 0 16,-2-6-3-16,3-1 1 15,0 0 1-15,0 0 2 16,0 0 1-16,0 0 2 16,0-4 1-16,0-2 0 15,0-4-8-15,0 1 1 16,0 6-3-16,0 3 1 15,0 0-6-15,0 0-2 16,0 1-9-16,3 8-23 16,3-2-60-16,2 5-120 15,0-1-377-15</inkml:trace>
  <inkml:trace contextRef="#ctx0" brushRef="#br0" timeOffset="356208.374">16199 7841 449 0,'7'-25'134'0,"0"12"-31"15,-3 10 1-15,-1 3-25 16,-3 0-37-16,0 4-31 0,0 16-9 16,0 15-1-16,0 14 17 15,0 17 3-15,0 0-5 16,-3-7-6-16,1-7-7 15,0-10-1-15,2-13 0 16,-3-3-11-16,2-9-42 16,-2-6-33-16,-1-4-89 15,1-5-106-15</inkml:trace>
  <inkml:trace contextRef="#ctx0" brushRef="#br0" timeOffset="356400.385">16169 7900 465 0,'0'-1'177'0,"4"-3"-44"16,11 0-56-16,6-2-50 16,7 6-20-1,11-6-4-15,0-2-1 0,4-2-1 16,-5 2-6-16,-11 8-47 15,-4 0-75-15,-11 3-118 16</inkml:trace>
  <inkml:trace contextRef="#ctx0" brushRef="#br0" timeOffset="356602.3965">16189 8111 258 0,'17'-9'348'0,"8"4"-215"15,-2-2-52-15,-1 1-49 16,-1 5-22-16,2-1-7 16,-4 2-4-16,2 0-97 15,-4 0-132-15</inkml:trace>
  <inkml:trace contextRef="#ctx0" brushRef="#br0" timeOffset="357102.4251">16485 8129 546 0,'7'-7'204'0,"-7"7"-92"16,1 5-71-16,-1 8-32 15,0 3-14-15,0 7 5 16,0 17 3-16,0 7-2 16,0-2 1-16,-2-13-2 15,2-15 0-15,0-11 1 16,0-6 1-16,0 0 1 15,0-6 7-15,0-10 4 16,0-2-6-16,0-7-10 0,0-4-5 16,0-11 2-16,5-3 5 15,0-6 3-15,1 10-4 16,4 19 5-16,-7 17-1 15,5 8-2-15,3 19-5 16,7 0 13-16,6 10 2 16,1 6 4-16,0 0-3 15,-1 9 1-15,0-11-2 16,0-14-2-16,-3-14-9 15,-1-8 0-15,-1-2 0 16,5-12 0-16,5-19 0 16,-2-11 0-16,-3-7 0 15,-9 8 0-15,-8 10 0 0,-4 13 0 16,-3 3 0-16,-10-3-106 15,-13 0-187-15</inkml:trace>
  <inkml:trace contextRef="#ctx0" brushRef="#br0" timeOffset="413126.6295">10098 15810 299 0,'-8'-2'148'16,"5"1"-44"-16,-1-2-35 16,4 1-17-16,-2 0-6 15,1 1-10-15,0-1-8 16,-1 2-2-16,2 0-12 15,0 0-8-15,0 0-5 16,2-3-8-16,12 1-4 0,14-7 4 16,10-4 15-16,7-1-4 15,4-6-4-15,-6 8 3 16,-12 3-14-16,-6 6-68 15,-16 3-63-15,-9 3-302 16</inkml:trace>
  <inkml:trace contextRef="#ctx0" brushRef="#br0" timeOffset="413411.6458">10156 16018 105 0,'-4'0'267'0,"4"0"-150"16,0 0-48-16,0 0-39 15,0 0-9-15,17 0-3 16,11-2 1-16,12-7 42 16,10-9-5-16,-2-1-35 15,-4 3-11-15,-5 10-9 16,-15 6-184-16</inkml:trace>
  <inkml:trace contextRef="#ctx0" brushRef="#br0" timeOffset="422706.1774">1346 15386 157 0,'-3'0'94'16,"3"0"-17"-16,0-3-8 15,0 2-23-15,0-2-19 16,0 2-8-16,6-6-11 0,2 4-5 16,0-2 0-16,3 1-1 15,1 0 5 1,3 0 1-16,6 2-2 15,4-2-3-15,5 3 3 0,6-1-1 16,-1 1 0-16,3-2-2 16,0-2 1-16,2-3-1 15,-2-1-1-15,-1 0 2 16,0-3 1-16,-1 4-4 15,-3 0 1-15,-3 6-3 16,5 2 1-16,-1 0-2 16,-1 0 2-16,-3 0 3 0,-3 0-2 15,1 0-1 1,-6 2 2-16,1 2 0 15,-2-3 0-15,2 1 2 16,-3-1 0-16,2 2-3 0,4 1-1 16,4 0-1-16,-3 1 2 15,3-3 0-15,2 1-1 16,-1-2 3-16,3-1-1 15,1 0 2-15,0 0 1 16,1 0-1-16,0-4-1 16,1-3-2-16,-5 0 1 15,1 2-1-15,1-2 0 16,-3 5-1-16,-1 1 0 15,3 1 0-15,-2 0 0 16,3 0-1-16,-3 3 2 16,1 4-1-16,-1 0 1 15,0-2 0-15,2-3 1 0,3-2 0 16,1 0 2-16,-2-10 1 15,5-3-2-15,-4 2-2 16,-2 3-1-16,-3 2 0 16,1 4-1-16,0-1 1 15,1 0 0-15,0 0 0 16,-4 2 0-16,4-2 1 15,-1 0-1-15,2 1 0 16,3-4 1-16,2 0-1 16,4-2 1-16,-1 3 0 15,1 0-1-15,-1 4 0 16,0 1-1-16,-1 0 1 0,-4 0-1 15,-1 6 0-15,-2-1 2 16,-2 1-1-16,-2-6 1 16,-2 0 2-16,3 0-2 15,1 0 0-15,-1-3-1 16,0 0 0-16,-2 3 0 15,0 0-2-15,1 1 0 16,-1 9 0-16,-1-1 3 16,-3-1 0-16,1-1 1 15,-2-4 1-15,3-3 0 16,5 0-1-16,2-6-1 0,5-5 1 15,0 1-3 1,-1 6 2-16,-1 1-1 0,-2 3-1 16,0 0 1-16,3 0-1 15,-3 2 3-15,0 3-1 16,2 1 2-1,0-3-2-15,2-2 3 0,-1-1-3 16,-3 0 3-16,2 0-3 16,-2 0-1-16,-2 3 1 15,-3 4-1-15,0 0-1 16,1 0 0-16,5-3 2 15,0 0-1-15,7-4 1 16,0 0-1-16,4 0 1 16,4-2 1-16,3-11-2 0,0 0 1 15,-2-1 1 1,1 4-2-16,-8 4 0 15,-2 1-1-15,-4 3 2 16,-3 2 0-16,-5 0-1 0,-1 0 0 16,1 0 1-16,-4 0 0 15,-3 0 0-15,-5 0-1 16,-2 0 1-16,-5 0-2 15,-4 0 1-15,-1 4-3 16,-1 1 1-16,-1 1 1 16,2-1 2-16,1-2 0 15,3 2 0-15,-1-1 0 16,2-2 1-16,4 0 2 15,5-2 2-15,5 0 5 16,3 0 10-16,0 0-10 16,-3 0-6-16,-5 0 6 15,-6 0-9-15,-2 0-1 0,-2 2-2 16,0 5 1-16,1 2 2 15,-1-1 0-15,-2-3 0 16,-1 2 1-16,0-6 3 16,-3-1-1-16,-1 0 1 15,-4 0-1-15,0 0 0 16,0 0-58-16,0-6-138 15</inkml:trace>
  <inkml:trace contextRef="#ctx0" brushRef="#br0" timeOffset="449840.7294">10232 13096 290 0,'-2'-5'128'16,"2"3"-7"-16,-4 0-50 16,2 2-18-16,2 0-8 15,0 0-26-15,0 0 1 16,0 0 4-16,0 0-2 15,0 0-5-15,0 0-6 0,0-1-3 16,16-6-8 0,10-5-3-16,6-2 5 0,3-1-1 15,-3 2-1-15,-7 4-2 16,1 4-7-16,-4 3-33 15,1 2-47 1,-4 0-84-16,-4 0-328 0</inkml:trace>
  <inkml:trace contextRef="#ctx0" brushRef="#br0" timeOffset="450284.7548">10200 13296 204 0,'0'1'169'0,"0"2"-40"0,0-2-42 16,0 2-42 0,7-2-21-16,5 6 3 0,8-4 5 15,3-2-10 1,3 1 2-16,6-2-5 0,-3 0-1 15,3 0-8-15,-2 0-6 16,-3 0-2-16,-3 0-1 16,-4 0-2-16,-4 1-9 15,-3 8-27-15,-3-1-28 16,-9-3-37-16,-1-3-291 15</inkml:trace>
  <inkml:trace contextRef="#ctx0" brushRef="#br0" timeOffset="456789.1269">10559 13423 173 0,'0'-2'71'0,"0"-1"-2"16,0 3-2-16,0 0-10 15,0 0-7-15,0 0-16 16,0 0-9-16,0 7-1 15,-1 8 5-15,-1 7 2 16,1 15-3-16,-2 6-8 16,3 1-2-16,0 4-8 15,0-4-4-15,0-9-4 16,0-6-3-16,4-9 0 15,-1-8 2-15,0-7-3 0,-3-5 0 16,0 0-14-16,0 0-9 16,0-13-5-16,4-11-1 15,-3-11-21-15,3-4-43 16,1-5-61-16,-1 3 35 15,-2 4 1-15,-2 9 67 16,0 10 111-16,0 7 68 16,0 3-10-16,0 3 24 15,0 3-25-15,0 2-30 16,0 0-7-16,0 0-23 15,0 0-24-15,3 5-27 16,7 12-10-16,2 9 7 16,6 3 2-16,2 0 0 0,4-3-1 15,0 0 2 1,1-3-4-16,-1 2 0 0,-2-4 1 15,-6-8-1 1,-2-6 2-16,-7-7-3 0,-2 0 3 16,-3-7 13-16,0-18 1 15,-2-9-7-15,0-3-6 16,-11-6-2-16,-5 2-13 15,7 7-34-15,4 6-51 16,5 15-52-16,12 7-212 16</inkml:trace>
  <inkml:trace contextRef="#ctx0" brushRef="#br0" timeOffset="457321.1573">10865 13140 350 0,'-7'0'152'15,"4"0"-37"-15,0 2-9 16,3-1-32-16,0 1-50 15,0-2-14-15,0 0-4 0,10 0-1 16,20-2 3 0,16-16-2-16,17 1-1 0,7 3-4 15,-4 7 5-15,-6 7-5 16,-11 0-26-16,-6 0-102 15,-10 9-386 1</inkml:trace>
  <inkml:trace contextRef="#ctx0" brushRef="#br0" timeOffset="471945.9938">14368 13514 102 0,'-3'0'163'0,"-2"0"-52"0,3 0-18 15,-1-1-22-15,2-7-17 16,0-1-21-16,-2-5 6 16,2 0 3-16,1 0-19 15,0-5-13-15,3-2-5 16,8-2-1-16,7 2-3 15,-2 2-1-15,2 6 0 16,-2 3 0-16,-3 8-2 16,0 2 0-16,0 0 0 0,-4 15 1 15,-2 3 2 1,-7 7-2-16,0 1 2 15,-15-3 4-15,-8-2 1 16,-1-4-3-16,0-6 0 0,3-2-3 16,2-9-2-16,7 0-3 15,3 0-7-15,5-17-13 16,4 0-35-16,3-5-46 15,11-2-151-15</inkml:trace>
  <inkml:trace contextRef="#ctx0" brushRef="#br0" timeOffset="472185.0075">14497 13346 231 0,'5'9'227'0,"0"6"-62"16,-1 9-45-16,2 12-79 16,0 10-15-16,0 10-2 15,-1 2 0-15,0 1-8 0,-5 2-4 16,0-5 0-16,-8-6-3 15,-6-7-1-15,-6-10-2 16,2-11-2-16,2-10 1 16,0-9-1-16,0-3 0 15,0-13-3-15,-3-20-11 16,-2-16-19-16,6-6-63 15,15-3-101-15,3 9-273 16</inkml:trace>
  <inkml:trace contextRef="#ctx0" brushRef="#br0" timeOffset="473319.0723">15658 13044 124 0,'0'-16'67'0,"0"0"12"0,0 8-4 16,0-2-3-16,4-2 9 15,3-2-17-15,2 0-15 16,-1-1-8-16,-1 1 0 15,-3 2 0-15,0 8-8 16,-2 3 0-16,-2 1-5 16,0 0-15-16,1 4-7 15,1 9-6-15,1 9 3 16,3 11-1-16,-1 8 4 0,1 10 0 15,-4 5 0 1,-2 7 3-16,0-1 1 0,0-3-1 16,0-7-3-16,0-9-4 15,0-10 0 1,0-8 0-16,0-5-1 15,0-11 0-15,0-3 0 0,0-6-4 16,-4 0-15-16,1-3-26 16,1-15-59-16,2-10-76 15,8-12-351-15</inkml:trace>
  <inkml:trace contextRef="#ctx0" brushRef="#br0" timeOffset="473695.0938">15700 12942 120 0,'0'0'87'0,"0"0"-2"15,0 0 28 1,0 0-4-16,0 0-25 15,0 0-15-15,0 0-5 16,0 0-18-16,1 0-8 16,0 0-11-16,0 0-8 15,2-3-10-15,5-3-4 0,8-2-4 16,8-4-3-16,8 0 2 15,2 1 0-15,1 2-2 16,-4 7-39-16,2 2-78 16,-4 0-119-16</inkml:trace>
  <inkml:trace contextRef="#ctx0" brushRef="#br0" timeOffset="474047.114">15717 13212 339 0,'-4'9'149'16,"1"-5"-76"-16,3-2-34 16,0 1-12-16,0-1-4 15,0 0 1-15,0-2 9 16,5 0 8-16,11 0 3 15,7 0 1-15,5 0 1 16,3-8-13-16,-3 2-20 0,0-1-9 16,-1 6-4-1,-6 1 0-15,-4 0-17 16,-3 0-57-16,-2 3-77 15,0 2-221-15</inkml:trace>
  <inkml:trace contextRef="#ctx0" brushRef="#br0" timeOffset="475203.1801">16059 13436 202 0,'-5'-1'147'0,"3"-12"-16"16,1-4-45-1,-1 5-27-15,1-2-18 16,1-3-5-16,0 1-5 15,0-2-5-15,0-1-8 0,11 0-8 16,5 4-5 0,2-2-2-16,4 3-2 0,-1 4 0 15,1 1-1-15,-6 7 0 16,-1 2-3-16,-1 6 2 15,-4 16 3-15,-6 7 2 16,-4 3 4-16,-15 6 6 16,-8-1 2-16,-7-5 0 15,1-4-5-15,4-13-3 16,5-3-2-16,7-7-2 15,6-5 1-15,0 0 4 16,0-8-1-16,0-9-3 16,3-4-6-16,2-4-19 0,2 1-67 15,2 7-73-15,12 3-111 16</inkml:trace>
  <inkml:trace contextRef="#ctx0" brushRef="#br0" timeOffset="475490.1965">16158 13239 313 0,'4'-13'230'15,"2"4"-124"-15,0 3-24 0,-1 4-43 16,-5 2-24-1,0 0-6-15,2 11-7 0,3 13-1 16,-2 12 12-16,1 3 12 16,2 1 5-1,-2-2-6-15,2-5-16 16,0-4-1-16,-1-6-5 0,-2-4 1 15,-1-6-2-15,-2-5-10 16,0-4-43-16,0-1-66 16,2-3-125-16</inkml:trace>
  <inkml:trace contextRef="#ctx0" brushRef="#br0" timeOffset="476174.2356">16274 13295 181 0,'-2'-15'83'0,"0"3"0"16,2-1 15-16,0 7-17 16,0-3-20-16,-2 3-14 15,2 1-1-15,-3 1 0 16,2 2-6-16,1 2-1 15,0 0-9-15,0 0-9 16,0 0-8-16,0 0-8 16,0 0 0-16,0 0-4 15,0-1-1-15,0 1 0 16,0-1-1-16,0 0-12 0,-1 1-56 15,-7 0-99-15,-5 14-322 16</inkml:trace>
  <inkml:trace contextRef="#ctx0" brushRef="#br0" timeOffset="478129.3475">3320 16879 155 0,'0'-17'61'0,"0"-5"7"16,0-7-18-1,2 4-9-15,3-3-5 0,-1 3 13 16,1 1 1-16,-3 9 2 15,0 4-3-15,-2 7 0 16,1 2-2-16,-1 2-12 16,0 0-24-16,0 14-17 15,0 21 18-15,0 16 18 16,0 16 8-16,0 13-7 0,-1 4-13 15,0-1 1-15,0-5-6 16,-1-8-8-16,2-8-2 16,0-15-2-1,0-9-2-15,0-11 0 0,0-10-6 16,0-7-3-16,0-10-5 15,0 0-6-15,0 0-61 16,0 0-32-16,0-13-84 16</inkml:trace>
  <inkml:trace contextRef="#ctx0" brushRef="#br0" timeOffset="478585.3735">3225 17290 270 0,'-3'-17'197'0,"1"5"-79"15,1-1-19-15,1 4-10 16,-1 4-15-16,1 5-20 16,0 0-15-16,0 0-16 15,0 0-19-15,0 10-10 16,8 13 0-16,6 12 9 15,2 15 3-15,2 6 0 16,0 1-2-16,0-7-1 16,-1-7-1-16,-1-7-1 15,-3-9 1-15,-3-5-2 0,-2-13 2 16,-3-9 6-16,0 0 14 15,9-14-13-15,8-27-9 16,14-14 0-16,4-13 0 16,-4-1 0-16,-8 12 0 15,-12 11 0-15,-5 14 0 16,-9 15 0-16,-2 16-22 15,0 1-129-15,0 28-129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27:50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2665 1719 545 0,'2'-9'124'0,"0"6"-47"15,-2 3-1-15,1 0-40 16,-1 9-26-16,0 26-14 0,-5 19 1 15,-11 25 17-15,-4 11 2 16,3 3-6 0,6-7-7-16,5-6 0 15,5-12-1-15,1-11 0 16,0-9-6-16,0-13-19 0,0-9-32 15,0-14-30-15,6-10-38 16,8-5-50-16,1-31-245 16</inkml:trace>
  <inkml:trace contextRef="#ctx0" brushRef="#br0" timeOffset="188.0108">2656 1710 499 0,'0'-3'108'0,"0"3"-33"16,11-2-33-16,14-1-21 0,15-9-13 15,14-2 6 1,9-6-1-16,-5 8-9 0,-6 3-5 16,-3 4-10-16,-4 5-34 15,-10 4-52 1,-10 14-203-16</inkml:trace>
  <inkml:trace contextRef="#ctx0" brushRef="#br0" timeOffset="388.0222">2739 1973 380 0,'0'1'204'16,"0"1"-95"-16,11 0-57 15,12 3-42-15,12 1-23 16,10 3 17-16,7 2-4 15,-3 4-28-15,-3 5-67 16,-3-2-325-16</inkml:trace>
  <inkml:trace contextRef="#ctx0" brushRef="#br0" timeOffset="872.0499">3186 2329 455 0,'0'2'172'0,"0"1"-80"16,0 6-48-16,0 11-41 16,1 6 1-1,-1 11 5-15,0-1 1 0,0 0-3 16,0-4-4-16,0-6-1 15,-1-9-1-15,1-8 1 16,0-8 1-16,-2-1 3 16,2 0 10-16,0-21 2 0,0-17-3 15,0-14-25 1,0-18-4-16,3-3-10 0,2 4 10 15,-1 17 9 1,-1 23 4-16,2 19 10 0,-3 10 1 16,5 12-16-1,5 23-19-15,5 12 35 0,3 10 23 16,3 0-3-16,2-1-12 15,1-8-4-15,1-10-2 16,-6-6-5-16,-4-12-1 16,-10-9-1-16,-2-8 2 15,-3-3 7-15,-2 0 11 16,4-16 12-16,2-18-14 15,1-17-23-15,-2-12 0 0,-5 2-26 16,0 9-53 0,0 15-60-16,5 15-116 15</inkml:trace>
  <inkml:trace contextRef="#ctx0" brushRef="#br0" timeOffset="2585.1479">4029 2096 258 0,'-3'-7'136'15,"-27"7"-55"-15,-3 3-10 0,0 11-3 16,10-4 3-16,11-5-3 16,11-2-3-16,1-3-12 15,6 0-23-15,21 0-11 16,19 0-13-16,23-11-2 15,14-7 1-15,-3-1-1 16,-15 6-13-16,-17 13-32 16,-10 1-78-16,-7 17-233 15</inkml:trace>
  <inkml:trace contextRef="#ctx0" brushRef="#br0" timeOffset="2788.1595">4023 2377 594 0,'0'0'179'16,"0"0"-81"-16,9 0-57 16,19 0-31-16,17 0-14 15,15 0 6-15,11-4-3 16,-6 1-22-16,-5 3-57 15,-6 0-137-15</inkml:trace>
  <inkml:trace contextRef="#ctx0" brushRef="#br0" timeOffset="3147.18">4722 1768 291 0,'0'-32'351'16,"0"5"-248"-16,0 6-51 16,0 13 1-16,0 4-16 15,0 4-15-15,0 0-16 0,0 17-9 16,0 20-13-16,-5 13 11 15,0 15 15 1,-1 0 2-16,4-2-1 16,-1-4-3-16,3-4-3 15,0-9-3-15,0-9 1 0,8-8-2 16,8-8-1-16,6-6 0 15,11-5 4-15,8-10 4 16,8 0 1-16,5-11-1 16,-5-13-22-16,-5-2-41 15,-7-2-30-15,-4-4-238 16</inkml:trace>
  <inkml:trace contextRef="#ctx0" brushRef="#br0" timeOffset="3400.1945">5116 1801 589 0,'-7'0'117'0,"0"29"-28"16,-2 13-34-16,-4 20-5 15,0 13-22-15,0 5-7 16,-1 2-5-16,0-4-5 15,3-8-6-15,-2-9-3 16,5-8 0-16,2-10-1 16,4-12 1-16,0-8-4 15,2-11-15-15,0-8-31 16,3-4-55-16,17 0-66 15,11-19-188-15</inkml:trace>
  <inkml:trace contextRef="#ctx0" brushRef="#br0" timeOffset="3712.2123">5391 1746 497 0,'0'-20'181'16,"-2"13"-65"-16,0 7-29 15,2 0-46-15,0 17-28 16,-4 29-17-16,-1 23 10 16,-2 19 19-16,1 11-7 0,1-6 2 15,1-8-7-15,1-9-5 16,0-13-6-16,0-6-2 15,2-9 0-15,-4-7 0 16,1-10 0 0,2-9 0-16,-1-7-3 0,3-8-45 15,0-7-29-15,3 0-40 16,15-3-36-16,4-16-334 15</inkml:trace>
  <inkml:trace contextRef="#ctx0" brushRef="#br0" timeOffset="3979.2276">5604 1880 474 0,'3'-20'205'0,"-3"15"-83"15,0 5-46-15,0 4-51 16,0 26-22-16,-6 18-5 15,0 20 26-15,-1 12 16 16,5 2-5-16,0-4-14 16,2-6-21-16,0-13 0 15,0-9 0-15,0-9 0 16,0-7 0-16,0-10 0 0,-2 0 0 15,2-9 0 1,0-3-47-16,2 0-55 16,14-4-132-16</inkml:trace>
  <inkml:trace contextRef="#ctx0" brushRef="#br0" timeOffset="4162.2381">5773 2659 597 0,'0'-13'268'0,"0"9"-179"15,0 1-23-15,0 3-63 16,0 0-3-16,0 0 0 16,-2 0 0-16,2 3-22 15,-5 9-123-15,-3-1-115 16</inkml:trace>
  <inkml:trace contextRef="#ctx0" brushRef="#br0" timeOffset="5861.3353">6016 1819 299 0,'-5'12'211'0,"5"-9"-105"16,0-3-18-16,0 0-12 16,7 0-17-16,2 0-7 15,7-4-19-15,18-8-16 16,14-4-17-16,9 6 1 15,-1 10-2-15,-11 0-2 16,-13 26-3-16,-14 9 3 16,-9 10 2-16,-9 12-2 15,-12 10 2-15,-24 10 1 16,-18 5 1-16,-6-3 2 0,8-8 3 15,11-15 3-15,15-13 6 16,13-15-2-16,12-13 0 16,1-9-3-16,5-4 0 15,16-2 0-15,14 0-1 16,17 0-9-16,11-9 0 15,2-8 0 1,-7 2 0-16,-7 2 0 0,-2 4-12 16,-4 2-127-16,3 0-192 15</inkml:trace>
  <inkml:trace contextRef="#ctx0" brushRef="#br0" timeOffset="6225.3561">6728 1738 634 0,'0'-2'184'15,"0"2"-89"-15,0 0-51 16,0 0-19-16,0 10-15 15,5 20-15-15,1 13 2 16,4 17 20-16,-7 7 5 16,-3 1-22-16,0-6 0 15,0-8 0-15,-7-10 0 16,1-12 0-16,2-11 0 0,4-11 0 15,0-5 0 1,0-5 0-16,10 0 0 16,15 0 0-16,13 0 0 0,14-14 0 15,4-6 0-15,-2-4 0 16,-4-3 0-16,-7 5-31 15,-9 0-101-15,-8 1-272 16</inkml:trace>
  <inkml:trace contextRef="#ctx0" brushRef="#br0" timeOffset="6446.3687">7080 1784 632 0,'-2'0'147'15,"1"27"-81"1,-3 21-38-16,0 18 27 15,-3 14-11-15,-3 4-18 0,3-3-14 16,-2-3-7-16,5-12-1 16,-1-10 0-16,5-10-4 15,0-12-7-15,0-9-19 16,14-8-39-16,2-8-58 15,14-7-114-15</inkml:trace>
  <inkml:trace contextRef="#ctx0" brushRef="#br0" timeOffset="6950.3975">7409 2052 671 0,'0'0'182'15,"0"0"-96"-15,0 0-32 16,0 16-44-16,0 18-16 15,0 11 4-15,-1 9 6 16,-3 1-2-16,0-6 0 16,0-10 1-16,1-7-6 15,1-14-15-15,2-10-10 16,0-8-1-16,0 0 8 15,0-8 19-15,4-14 3 16,4-13-2-16,0-5 0 16,-4-13 1-16,-1-7 2 15,-1 0 1-15,-2 13-2 0,3 21 2 16,1 19 8-16,1 7 0 15,6 12-11 1,8 14-7-16,8 10 25 0,5 5 12 16,6 1-3-1,7 2-7-15,0-4-20 0,3-5 0 16,6-7 0-16,-6-7 0 15,-5-10 0-15,-13-11 0 16,-2-3 0-16,-5-26 0 16,-5-11 0-16,-7-19 0 0,-6-11 0 15,-5-11 0 1,-2 0 0-16,-12 8 0 0,0 18 0 15,-2 23 0 1,1 23 0-16,1 9-61 16,1 24-96-16,6 18-133 15</inkml:trace>
  <inkml:trace contextRef="#ctx0" brushRef="#br0" timeOffset="10391.5944">3869 5917 297 0,'-4'-31'126'16,"2"-1"-29"-16,2 1-41 16,0 4 4-16,0 5-3 15,0 6 0-15,0 8-7 16,0 6 6-16,0 2-28 15,0 22-27-15,0 31-18 16,0 29 18-16,0 30 13 0,-1 7 4 16,-4-8-7-16,5-9-5 15,0-19-3-15,0-12 0 16,3-16 1-16,0-16 0 15,-3-12-9-15,0-13-26 16,0-10-32-16,0-4-54 16,0-6-12-16,0-23-303 15</inkml:trace>
  <inkml:trace contextRef="#ctx0" brushRef="#br0" timeOffset="10576.605">3802 5704 303 0,'0'-5'245'0,"5"1"-168"0,24-6-15 16,22-4-28-16,25-1-29 16,10 5-1-16,0 8-4 15,-14 2 3-15,-9 8-6 16,-10 15-84-16,-5-3-204 15</inkml:trace>
  <inkml:trace contextRef="#ctx0" brushRef="#br0" timeOffset="10778.6165">4005 6127 317 0,'0'1'244'0,"7"1"-173"16,16 4-8-1,19-4-30-15,14 0 10 0,9 0-26 16,-4 5-12-16,-5 3-2 16,-3 10-118-16,-10 3-315 15</inkml:trace>
  <inkml:trace contextRef="#ctx0" brushRef="#br0" timeOffset="11314.6472">4539 6334 564 0,'0'-1'105'0,"0"1"-35"15,0 5-56-15,0 28-39 16,0 12 27-16,0 13 21 16,0 2-2-16,0-7-10 15,0-7-4-15,-1-8-3 16,-1-10 1-16,-1-13-1 15,1-8-2-15,2-7 3 16,-1 0 8-16,-1-7 7 16,-1-19-6-16,-1-16-14 0,-2-14-7 15,6-16-6-15,0 0 5 16,0 12 2-16,0 15 3 15,3 23 3-15,1 12 3 16,0 10 5-16,8 7-6 16,9 20-18-16,6 14 28 15,5 10 15-15,4 7-5 16,3-1-3-16,-3-5-7 15,-1-11-5-15,-8-7-1 16,-7-12-4-16,-10-15 0 16,-6-4 1-16,-4-3 9 15,0-3 25-15,0-24 6 0,2-16-43 16,-2-12 0-16,0-14 0 15,0-3-7-15,-12 7-62 16,4 18-51-16,6 19-86 16,2 17-289-16</inkml:trace>
  <inkml:trace contextRef="#ctx0" brushRef="#br0" timeOffset="11746.6719">5179 6416 450 0,'-6'-2'148'0,"3"2"-40"16,1 0-44-1,-3 14-30-15,-4 10-18 16,-3 12 9-16,-2 8 0 0,1 1-12 15,0-1-7-15,6 3-2 16,3-4 0-16,0-9-1 16,4-10-8-16,-2-12-36 15,2-7-50-15,-2-5-16 16,2 0-6-16,0-20-177 15</inkml:trace>
  <inkml:trace contextRef="#ctx0" brushRef="#br0" timeOffset="11910.6813">5091 6362 429 0,'0'-9'148'0,"8"2"-61"0,16-4-16 16,12-2-45 0,8 0-16-16,2 1-6 0,-5 10-2 15,-7 2-5-15,-8 0-3 16,-5 14-82-16,-5 3-88 15,-2-5-243-15</inkml:trace>
  <inkml:trace contextRef="#ctx0" brushRef="#br0" timeOffset="12074.6906">5118 6462 361 0,'11'0'181'0,"20"0"-107"15,11-2-23-15,7-11-17 0,2 4-20 16,-11 6-16-16,-6 3-31 15,-12 10-47-15,-5 14-205 16</inkml:trace>
  <inkml:trace contextRef="#ctx0" brushRef="#br0" timeOffset="12263.7015">5102 6731 459 0,'0'1'191'15,"0"-1"-74"-15,14 0-46 0,11 0-41 16,13-1-11-1,11-14 2-15,3-2-13 0,0 3-9 16,-6 3-3-16,-6 10-71 16,-2 1-109-1,4 0-228-15</inkml:trace>
  <inkml:trace contextRef="#ctx0" brushRef="#br0" timeOffset="12497.7148">5687 6341 573 0,'0'0'183'16,"0"0"-84"-16,0 19-74 16,0 16-6-1,4 11 6-15,0 9-6 16,-1 2-5-16,-3-6-9 15,0-6-2-15,0-6-1 0,0-11-20 16,0-9-22-16,0-11-40 16,0-1-62-16,-2-7-87 15</inkml:trace>
  <inkml:trace contextRef="#ctx0" brushRef="#br0" timeOffset="12661.7242">5543 6435 474 0,'3'-10'206'0,"26"-2"-118"15,14-6-25-15,17-3-27 0,3 4-28 16,-8 8-6 0,-9 7-2-16,-14 2-52 0,0 14-146 15,-3 7-367-15</inkml:trace>
  <inkml:trace contextRef="#ctx0" brushRef="#br0" timeOffset="13212.7557">6366 6263 38 0,'-22'-7'294'0,"3"0"-189"16,-5 5-12-16,3 2-23 15,6 0-10-15,8 0-7 16,6 0-10-16,1 0-14 15,7 0-3-15,32 0-14 0,32-5-8 16,37-8 5 0,19-5-3-16,-6 5-4 15,-29 6-61-15,-24 7-122 16,-26 11-353-16</inkml:trace>
  <inkml:trace contextRef="#ctx0" brushRef="#br0" timeOffset="13381.7654">6422 6662 612 0,'38'-8'166'0,"20"-10"-52"16,13 2-68-16,3 3-27 15,17 5-17-15,8 8-2 16,7 0-30-16,-3 18-155 15</inkml:trace>
  <inkml:trace contextRef="#ctx0" brushRef="#br0" timeOffset="34371.966">8131 5788 216 0,'0'-4'203'16,"0"4"-114"-16,-4 4-24 15,-8 24-43-15,3 15 10 16,-1 15 14-16,2 14 0 15,3 4-12-15,5 6 0 16,0-4-12-16,0-6-6 16,0-3-9-16,0-11-3 15,0-10 1-15,0-5-1 16,0-9-1-16,0-10 0 0,0-7-14 15,0-10-24-15,0-7-31 16,0 0-22-16,0-4-58 16,0-22-215-16</inkml:trace>
  <inkml:trace contextRef="#ctx0" brushRef="#br0" timeOffset="34568.9772">8083 5946 423 0,'0'-17'126'0,"15"-4"-41"0,7 1-29 15,10 0-31-15,6-1-6 16,11 2-6-16,0 4-6 16,6 4-4-16,6 5-1 15,4 3-2-15,3 3-33 16,-6 0-68-16,-13 3-140 15</inkml:trace>
  <inkml:trace contextRef="#ctx0" brushRef="#br0" timeOffset="34782.9895">8188 6256 444 0,'0'0'134'16,"0"0"-17"-16,2 0-49 15,8 0-58-15,6 0-16 0,13 0 10 16,9 0 3-16,4-2-5 16,8 2-51-16,-4 0-80 15,-1 12-281-15</inkml:trace>
  <inkml:trace contextRef="#ctx0" brushRef="#br0" timeOffset="35195.013">8746 6333 346 0,'-4'5'233'0,"-1"9"-166"16,-2 6-11-1,-4 11-7-15,-6 11-13 0,-2 8-12 16,2 1-12-16,-3 2-5 15,6-7-3-15,1-5-1 16,5-11 0-16,3-16-1 16,5-12 0-16,0-2 4 0,0-4 10 15,0-28 10 1,5-16-10-16,10-22-22 15,5-16 9-15,10-2-1 16,3 9-5-16,-5 17-5 0,-9 24-5 16,-8 20 11-1,-3 16-3-15,1 2-11 0,1 24 8 16,7 10 7-16,1 12 3 15,-2 3 4-15,-3 3 0 16,2-6-2-16,-5 0-2 16,-2-9 2-16,-2-3 1 15,-2-7-3 1,-4-3-12-16,0 0-37 0,0 1-46 15,0-2-53-15</inkml:trace>
  <inkml:trace contextRef="#ctx0" brushRef="#br0" timeOffset="35402.0249">8650 6535 514 0,'0'-1'138'15,"0"-1"-29"1,0 2-59-16,4 0-29 0,10 0-15 15,11 0-14-15,7-3 18 16,9-1 2-16,3 1-23 16,4 3-73-16,0 0-86 15,1 0-417-15</inkml:trace>
  <inkml:trace contextRef="#ctx0" brushRef="#br0" timeOffset="35633.0381">9331 6328 469 0,'-1'0'217'0,"1"0"-111"16,-9 5-64-16,-10 25-32 15,-8 13-3-15,-5 8 3 16,-1 5-5-16,5-5-1 15,4-8-2-15,4-8-28 16,7-7-47-16,8-13-25 16,5-11-27-16,0-4-183 15</inkml:trace>
  <inkml:trace contextRef="#ctx0" brushRef="#br0" timeOffset="35781.0466">9106 6377 385 0,'-2'-3'173'0,"2"3"-53"0,0 0-83 15,3 20-32-15,13 7 12 16,2 6 45-16,5 3-29 15,1-1-17-15,1-2-8 16,-5-6 1-16,-1-1-16 16,2 2-92-16,3 3-65 15</inkml:trace>
  <inkml:trace contextRef="#ctx0" brushRef="#br0" timeOffset="36109.0653">9625 6469 363 0,'0'0'204'0,"0"0"-87"16,0 0-22-1,2 0-36-15,14 0-25 0,14 0-23 16,22-7 2-16,15-3 10 16,5-1-18-16,-10 11-54 15,-19 0-237 1</inkml:trace>
  <inkml:trace contextRef="#ctx0" brushRef="#br0" timeOffset="38115.1801">10500 6007 371 0,'-2'-39'136'0,"2"12"-48"15,0 6-10-15,2 6 3 0,1 10-16 16,-3 5-14-1,0 0-33-15,1 20-25 16,-1 29-15-16,0 17 38 16,0 15 15-16,0 6-10 0,0-10-10 15,0-4-7-15,0-10-2 16,0-9 2-16,0-6-2 15,0-8-4-15,0-11-37 16,0-12-64-16,-1-8-48 16,-2-9-93-16</inkml:trace>
  <inkml:trace contextRef="#ctx0" brushRef="#br0" timeOffset="38305.1909">10476 5968 463 0,'0'-2'155'15,"4"2"-43"-15,11-6-49 0,17-8-30 16,24-6-19-16,14-3-12 16,7 6 1-16,-6 11-2 15,-10 6-9-15,-5 13-77 16,-10 17-109-16</inkml:trace>
  <inkml:trace contextRef="#ctx0" brushRef="#br0" timeOffset="38486.2013">10638 6260 611 0,'15'-6'139'15,"15"-1"-79"1,13 3-50-16,8 4-9 0,9 0-1 15,-2 8-51-15,-4 15-111 16</inkml:trace>
  <inkml:trace contextRef="#ctx0" brushRef="#br0" timeOffset="38848.222">11005 6495 502 0,'0'7'93'16,"5"16"-94"-16,2 15 56 16,0 8 3-16,0 8-30 0,-2-1-13 15,-2-6-5-15,0-10-4 16,-2-5-3-16,0-18-3 15,0-8 1-15,0-6 27 16,-1 0 47-16,0-20 3 16,0-13-27-16,0-17-34 15,0-17-13-15,2-19-4 16,3-7 0-16,4 6 0 15,6 14 0-15,0 17-5 16,3 20 3-16,2 16-5 16,8 9-5-16,2 8-19 0,4 3-38 15,-5 14-84 1,-11 12-105-16</inkml:trace>
  <inkml:trace contextRef="#ctx0" brushRef="#br0" timeOffset="39015.2316">10928 6571 105 0,'3'-7'614'0,"32"1"-461"16,23-10-83-16,15-2-43 15,8 0-11-15,-13 7-13 16,-20 11-5-16,-18 8-41 0,-20 23-243 15</inkml:trace>
  <inkml:trace contextRef="#ctx0" brushRef="#br0" timeOffset="46133.6387">10580 6346 22 0,'7'0'79'16,"1"0"-34"-16,-3 0 16 15,6 0-17-15,-1 0-6 16,0 0 3-16,-3 0-3 16,3 0-9-16,-5 0 0 15,-3 0-18-15,1 0-9 16,-3 0-2-16,0 0 0 15,0 0-1-15,0 0-14 0,0 0-5 16,-5 0 9 0,-6 0-35-16,0 0-30 0,1-3 22 15,3-2 0-15,2 0 20 16,1-2 18-16,4 2 9 15,0 0 3 1,0-2 21-16,0 2 12 0,0 1 9 16,0-1-2-16,0 5 0 15,0-2 5-15,0 2-7 16,0-1 3-16,0 1 7 15,0 0-4-15,0-1 2 16,2-3-7-16,7-5-11 16,0 1-14-16,4-2-5 0,-5 4 1 15,1 3-1-15,-3 1-5 16,5 2-4-1,4 0-15-15,5 0-70 16,-1 4-121-16</inkml:trace>
  <inkml:trace contextRef="#ctx0" brushRef="#br0" timeOffset="71834.1087">6429 7793 261 0,'-22'0'135'16,"16"0"-23"-16,6 0 3 15,0 0-77-15,0 0-3 16,21 0-17-16,18-3-21 16,25-3 21-16,25 0 2 0,7-1-14 15,-7 7-1-15,-15 0-1 16,-15 22-16-16,-14 6-115 15,-11 1-211-15</inkml:trace>
  <inkml:trace contextRef="#ctx0" brushRef="#br0" timeOffset="72074.1224">6424 8253 304 0,'-2'1'234'0,"2"-1"-125"15,3 0-9-15,11 0-39 16,10 0-27-16,10 0 6 16,14 0-13-16,4-1-14 15,-1-7-7-15,2 3-3 16,-5 5-1-16,0 0-22 15,-3 25-104 1,-3 13-126-16</inkml:trace>
  <inkml:trace contextRef="#ctx0" brushRef="#br0" timeOffset="82767.7341">7917 7803 43 0,'-13'-42'119'0,"-2"-6"-70"15,8 16-2-15,7 1 6 16,0-1-1-16,0 4 17 15,5 5 9-15,-4 6-21 16,1 6-2-16,-2 7 18 16,0 4-6-16,0 0-28 15,0 14-27-15,0 24-21 16,0 25 22-16,-2 19 26 15,-10 17-4-15,5-2-12 16,-1-5-7-16,4-5-10 16,1-17-1-16,3-10 1 15,-2-12-6-15,-1-19-18 0,2-11-23 16,1-13-12-16,0-5-38 15,4-1-26-15,10-18 5 16,2-16-311-16</inkml:trace>
  <inkml:trace contextRef="#ctx0" brushRef="#br0" timeOffset="83075.7517">8144 7617 282 0,'-2'-10'230'16,"2"6"-131"-16,0 4 1 16,0 0-26-1,0 0-36-15,0 18-32 16,0 17-8-16,0 12 34 15,0 15 9-15,0 2-19 0,0 2-9 16,0 1-6-16,-3-5 0 16,0 0-2-16,-4-7-2 15,-1-5-7-15,-2-5-31 16,-2-5-25-16,3-9-45 15,4-10-14-15,5-9-59 16,0-12-278-16</inkml:trace>
  <inkml:trace contextRef="#ctx0" brushRef="#br0" timeOffset="83515.7768">8333 7681 325 0,'-1'-17'132'0,"1"3"-31"15,0 7-21-15,0 7 3 16,0 0-37-16,0 10-26 16,0 18-24-16,4 15 26 15,2 15 28-15,-2 6-12 0,2 4-13 16,1 7-9-1,-4-6-7-15,1 2-3 16,-1-10-2-16,1-14 0 16,-1-5-10-16,0-13-25 15,1-9-31-15,3-9-33 16,1-6-56-16,6-5-244 0</inkml:trace>
  <inkml:trace contextRef="#ctx0" brushRef="#br0" timeOffset="83794.7928">8679 8215 517 0,'0'0'158'0,"0"0"-48"16,0 0-47-1,0 0-34-15,0 0-19 16,0 6-12-16,0 6-1 0,0 3 5 15,-4 6 1-15,-2-4-7 16,3-2-58-16,3 4-86 16,0-10-191-16</inkml:trace>
  <inkml:trace contextRef="#ctx0" brushRef="#br0" timeOffset="84160.8137">8907 8086 557 0,'0'-66'146'16,"0"-9"-64"0,0 1-20-16,10 13-38 0,4 12-11 15,1 12-6-15,8 12-6 16,5 9-2-16,2 14-2 15,2 2-4-15,-4 21 3 16,-1 17 3-16,-7 15 0 0,-11 7 4 16,-9 8 3-1,-1 1 6-15,-20-5 10 16,-5-3 2-16,1-13-5 15,2-12-5-15,7-14-2 0,4-10-2 16,2-9 2-16,2-3 2 16,-3 0-14-16,-3-14 0 15,-4-7 0 1,2-10 0-16,2-12-21 0,10-3-62 15,4 3-104-15,8 14-312 16</inkml:trace>
  <inkml:trace contextRef="#ctx0" brushRef="#br0" timeOffset="84645.8415">9366 7778 447 0,'6'-26'145'16,"9"-1"-56"-1,5 4-26-15,6 3-39 0,6 7-16 16,2 2-1-16,1 9 5 15,-3 2-2-15,-3 1-1 16,-6 14-3-16,-11 9-5 16,-8 8-3-16,-4 7 6 15,-23 4 5-15,-11 3 24 16,-2 1 0-16,-2 3-7 0,2 0-12 15,11 2-9-15,7 0-2 16,9-3-2-16,9-6-1 16,3-9-1-1,16-2-3-15,7-7 6 0,-2-9-4 16,2-14-1-16,-1-2 10 15,-4-15 1 1,-6-17 1-16,-7-6-1 0,-8-3 5 16,-6-8-6-16,-16-11-1 15,-6-4-5-15,-4-2-2 16,5 8-3-16,6 16-1 16,5 20-28-16,8 17-60 0,4 5-101 15,4 8-157 1</inkml:trace>
  <inkml:trace contextRef="#ctx0" brushRef="#br0" timeOffset="85417.8856">10045 7870 418 0,'-2'-5'153'15,"1"5"-71"1,1 0-31-16,-1 3-24 0,0 17-14 16,-1 6 14-16,-1 11 20 15,1-2-14-15,-2 1-14 16,0 0-8-16,2-1-4 15,-3-6 0-15,1-10-5 16,-1-9 3-16,2-8-3 16,1-2-9-16,-1 0-4 15,-3-20 16-15,1-23-10 16,-2-19-8-16,7-9-4 15,0 2 7-15,0 17-3 16,9 20 2-16,-1 23 8 0,1 9-9 16,10 18-15-16,7 14 34 15,3 10 1-15,2 9 9 16,0 5 3-1,3 2 4-15,1 3-4 0,3-9-3 16,-5-9-4-16,-8-14-7 16,-11-15-3-16,-7-12 4 15,-3-2 13-15,3-27 33 16,-1-17-25-1,1-19-28-15,-4-14 0 0,-3-1 0 16,0 3 0-16,-12 13 0 16,1 14-24-16,3 21-43 15,0 20-58-15,0 7-132 16</inkml:trace>
  <inkml:trace contextRef="#ctx0" brushRef="#br0" timeOffset="86285.9353">5151 7885 271 0,'5'-8'193'0,"-5"8"-69"16,-11 0-60-16,-23 26 0 15,3 3 5-15,-2 5-12 16,5-4-32-16,6-3-12 15,6-3-9-15,7-7-3 16,4-8 0-16,5-4 1 16,0-5-30-16,0 0-50 15,20-4-26-15,13-16 40 0,12-7-106 16</inkml:trace>
  <inkml:trace contextRef="#ctx0" brushRef="#br0" timeOffset="86428.9435">5269 7899 178 0,'0'9'231'16,"-6"14"-56"-16,-6 6-56 0,-2 0-39 15,3 2-42-15,3-2-23 16,-2 0-10-16,7 3-2 16,1-9-30-16,2-3-77 15,0 0-72-15</inkml:trace>
  <inkml:trace contextRef="#ctx0" brushRef="#br0" timeOffset="87470.003">10889 7900 222 0,'-12'-1'115'15,"9"1"11"-15,2 0-20 16,-2 0-37-16,3 0-18 15,0 0 2-15,3 0 0 16,10 0-16-16,24 0-19 16,23 0 12-16,21 0 15 15,8 0-36-15,-11-5-4 16,-15 5-20-16,-12 0-116 0,-12 14-166 15</inkml:trace>
  <inkml:trace contextRef="#ctx0" brushRef="#br0" timeOffset="91897.2562">12115 7299 278 0,'4'-29'121'0,"-4"2"-17"15,-6 8-20-15,-10 13-37 16,5 3 1-16,-1 3-11 15,-7 17-29-15,-8 33 4 16,-7 30 21-16,-1 26 24 0,11 9-19 16,8-8-14-16,9-7-7 15,7-19-6-15,0-7-3 16,0-13-5-16,6-15 2 15,1-10-4-15,2-8 1 16,-2-13 1-16,0-5-2 16,2-6-1-16,5-4-20 15,9 0-81-15,2 0-98 16</inkml:trace>
  <inkml:trace contextRef="#ctx0" brushRef="#br0" timeOffset="92781.3068">12400 7602 133 0,'0'-7'127'16,"0"-3"-46"-16,3-4-3 15,-1-4-21-15,-2 6-2 16,0 6-13-16,0 3-9 0,0 3 0 15,0 0-1-15,0 0-2 16,0 14-18-16,-12 22-11 16,-5 13 40-16,-4 9 11 15,1 3-14-15,2-8-16 16,11-7-4-16,-1-1-10 15,6-2 0-15,2-2-4 16,0 1 1-16,0-11-3 16,5-4-1-16,6-10 0 15,5-11-1-15,5-6-1 16,9-15 12-16,8-22 2 15,3-14-6-15,2-10-8 16,-4-8-10-16,-11 0 1 0,-5-6 3 16,-4 8 2-16,-5 10 4 15,-7 18-1-15,-1 18 2 16,-6 16 0-16,0 5 0 15,0 0-4-15,0 23-13 16,0 13 3-16,0 10 17 16,-6 7 10-16,2 10 4 15,1 1-3-15,-1 3 1 16,0 6-2-16,4-6-3 15,0-4-2-15,0-8-4 16,0-14-1-16,1-16-4 16,2-8 2-16,2-9 2 0,-3-5-2 15,-2-3-7-15,0 0-26 16,7-11-35-16,3 2-106 15,5-2-329 1</inkml:trace>
  <inkml:trace contextRef="#ctx0" brushRef="#br0" timeOffset="93100.325">12875 7919 492 0,'0'0'135'0,"0"0"-17"0,0 0-56 16,0 4-29-16,0 11-20 15,-3 11-3-15,-2 10 20 16,-4 6 1-16,-1 3-17 16,1-1-9-16,0-2 2 15,3-4-6-15,1-4-4 16,3-8-36-16,2-6-45 15,0-5-71-15,0-6-95 16</inkml:trace>
  <inkml:trace contextRef="#ctx0" brushRef="#br0" timeOffset="93266.3345">12836 8189 169 0,'0'-32'455'16,"14"4"-342"-16,13-4-30 16,6-4-38-16,5 7-31 15,3 7-11-15,-8 7-4 16,-4 6 1-16,-11 9-23 15,-3 0-58-15,-7 0-77 16,-6 10-296-16</inkml:trace>
  <inkml:trace contextRef="#ctx0" brushRef="#br0" timeOffset="93437.3443">12875 8129 396 0,'0'15'165'16,"8"4"-27"-1,8 5-33-15,6 0-43 0,2 4-29 16,2-3-19-16,0-3-7 15,-4-1-3-15,-3-3-17 16,-2-1-85 0,-3 2-125-16</inkml:trace>
  <inkml:trace contextRef="#ctx0" brushRef="#br0" timeOffset="93894.3705">13353 7981 194 0,'0'0'182'16,"0"0"-6"-16,0 0-67 16,0 0-19-16,0 0-24 15,0 0-15-15,0 0-17 16,2 0-12-16,1 0-6 0,3 0-3 15,1-7-5 1,0 0-2-16,-1 0-4 16,-3 4-2-16,0 3-1 15,-2 0-1-15,-1 0-1 0,0 0-1 16,0 7-6-16,0 7 3 15,0 4 8-15,0 1 2 16,-6-6 3-16,2-1 3 16,2-8-1-16,1-4 1 15,1 0-1-15,0 0 1 16,-2 0 1-16,-2-7 1 15,-2-6-18-15,0 1-45 16,4-6-63-16,2 1-100 16</inkml:trace>
  <inkml:trace contextRef="#ctx0" brushRef="#br0" timeOffset="94218.389">13672 7589 543 0,'2'-12'122'16,"-2"7"6"-16,2 5-51 15,-2 7-47-15,1 25-33 16,-1 15 6-16,0 13 34 0,-1 8-5 16,-6-5-11-16,0-1-10 15,2-1-8-15,-2-9 3 16,3-4-4-16,2-10-7 15,-1-15-27-15,3-8-35 16,0-6-38-16,0-7-47 16,0-2-122-16</inkml:trace>
  <inkml:trace contextRef="#ctx0" brushRef="#br0" timeOffset="94410.4">13636 7638 420 0,'0'-15'154'16,"5"3"-35"-16,16-3-32 15,7 0-34 1,8 1-35-16,9 3-14 16,5 4-3-16,-5-1 1 0,2 6-2 15,-2 2-36-15,-6 0-35 16,-6 0-61-16,-9 14-277 15</inkml:trace>
  <inkml:trace contextRef="#ctx0" brushRef="#br0" timeOffset="94579.4096">13750 7846 480 0,'36'0'192'15,"3"-5"-86"-15,-3-5-56 0,-5 3-39 16,-3 3-9-16,-1 4-56 15,-5 0-110-15</inkml:trace>
  <inkml:trace contextRef="#ctx0" brushRef="#br0" timeOffset="95150.4423">14025 7967 526 0,'-1'-5'167'0,"1"3"-47"16,0 2-42-16,0 0-40 15,0 0-23-15,0 9-18 16,-2 16-16-16,-3 8 14 16,-1 13 9-16,2 0-1 15,-1-8 2-15,2-6-1 16,-1-13-3-16,3-9-1 15,1-9-6-15,0-1-3 0,0-3 3 16,0-14 5-16,0-6-2 16,3-17-5-16,-1-6 3 15,1-4 2-15,-1 1 3 16,1 15 4-16,-2 14-1 15,0 15 5-15,0 5-4 16,3 5-8 0,7 18-18-16,7 7 24 0,7 7 12 15,4 3 4-15,1-3-5 16,2-5-3-16,-5-7-1 15,1-7-4-15,-10-7 0 16,-3-10 3-16,0-1 6 0,-1-9 11 16,-3-20-11-1,-1-4-14-15,-9-9 0 0,-1-9 0 16,-5 1 0-16,-8-4-22 15,2 8-27 1,7 12-27-16,4 16-93 16,0 18-145-16</inkml:trace>
  <inkml:trace contextRef="#ctx0" brushRef="#br0" timeOffset="95835.4815">14514 7165 289 0,'-7'-10'107'15,"7"7"7"-15,0 3-24 0,0 0-38 16,0 0-14 0,17 17-15-16,14 28-15 0,14 22 53 15,5 20-4-15,6 16-5 16,-6 3-10-16,-12-2-17 15,-17-3-9 1,-15-6-6-16,-6-2-4 0,-17-16-1 16,-5-8 6-16,-2-17-1 15,-1-19-7-15,2-15 1 16,2-12-4-16,4-6-15 15,5-4-30-15,2-9-60 16,4-1-128-16</inkml:trace>
  <inkml:trace contextRef="#ctx0" brushRef="#br0" timeOffset="98517.6349">7680 9333 429 0,'-6'-23'125'16,"4"13"-26"-1,2 7 2-15,0 3-36 0,0 5-39 16,0 29-30 0,0 24 18-16,0 16 43 0,0 10-11 15,0 4-20-15,0-7-11 16,0-1-10-16,1-12-2 15,1-9-2-15,1-12 1 16,-2-11-19-16,0-14-38 16,2-5-75-16,4-7-94 0,6-10-353 15</inkml:trace>
  <inkml:trace contextRef="#ctx0" brushRef="#br0" timeOffset="98746.648">7951 9319 44 0,'0'-15'635'16,"-1"8"-520"-16,1 5-17 16,0 2-44-16,0 5-33 15,0 25-27-15,-2 20 2 16,0 13 15-16,1 12-2 15,1 1-2-15,0-5-6 16,6-7 2-16,0-9-9 0,1-12-37 16,-1-5-73-1,-1-5-97-15</inkml:trace>
  <inkml:trace contextRef="#ctx0" brushRef="#br0" timeOffset="98983.6615">8174 9359 488 0,'-7'40'129'0,"1"4"17"16,3 12-46-16,3 2-49 15,0 0-13-15,0 5-16 16,6-2-6-16,-3-2-13 15,2-7-2-15,-5-5 0 16,0-8-6-16,0-10-44 0,0-7-60 16,4-5-74-16,10-10-233 15</inkml:trace>
  <inkml:trace contextRef="#ctx0" brushRef="#br0" timeOffset="99454.6885">8535 9963 477 0,'-11'-10'157'16,"6"10"-39"-16,4 0-50 15,-2 4-24-15,0 13-22 0,-2 3 7 16,3 0-9-16,0-3-12 15,0-5-4-15,2-6-1 16,-1-6 0-16,-1 0-18 16,2 0-63-16,0 0-97 15,13-6-204-15</inkml:trace>
  <inkml:trace contextRef="#ctx0" brushRef="#br0" timeOffset="99791.7078">8694 9600 714 0,'0'-74'111'0,"6"2"-49"16,12 14-27-16,1 15-14 15,8 16-9-15,2 14-10 16,7 13-8-16,5 0 1 15,-3 32 5-15,-7 19 0 16,-12 10 1-16,-13 17 1 16,-6 1 4-16,-18-6 5 15,-9-3 6-15,-7-13 6 16,-1-11-6-16,6-13-17 15,6-14 0-15,9-9 0 16,2-10 0-16,4 0 0 0,-4-12 0 16,-2-13 0-16,0-14 0 15,-4-18 0-15,2-17-80 16,3 2-85-16,12 12-196 15</inkml:trace>
  <inkml:trace contextRef="#ctx0" brushRef="#br0" timeOffset="100364.7405">9302 9385 151 0,'0'-29'262'16,"0"3"-166"-16,17-3-10 16,2 6-42-16,2 3-16 15,3 6-1-15,0 5 5 0,7 6-4 16,-2 3-5-1,-6 0-3-15,-5 9-4 16,-9 11-4-16,-8 9-5 16,-1 13 1-16,-23 13 11 0,-16 13 13 15,-10 9-5-15,-6 3-8 16,6-2-10-16,12-6-6 15,16-12-3-15,18-14-1 16,3-12-4-16,10-10 2 16,13-6 3-16,9-6 3 15,5-7 3-15,6-5 0 16,-3 0-1-16,-2-18 0 15,-13-6 3-15,-12-5-1 16,-13-4 3-16,-6-2-6 16,-23-3-6-16,-11-10-4 15,-1-6 0-15,2-4-1 0,8-2-4 16,14 2-30-16,8 9-30 15,9 20-27-15,3 12-43 16,15 17-317-16</inkml:trace>
  <inkml:trace contextRef="#ctx0" brushRef="#br0" timeOffset="100861.769">10128 9649 194 0,'-4'-12'256'0,"4"2"-97"16,0 5-24-16,0 5-48 15,0 0-27-15,11 0-29 16,11 0-18-16,15 0-4 15,18 0 17-15,7-4-16 16,-4-6-3-16,-5 6-3 16,-7 4-48-16,-8 4-125 15,-6 17-292-15</inkml:trace>
  <inkml:trace contextRef="#ctx0" brushRef="#br0" timeOffset="101659.8146">11516 9063 256 0,'10'-22'137'16,"-10"5"6"-1,-10 12-75-15,-23 5-19 0,-18 26 2 16,12 16-3-16,0 19 13 16,2 18-4-16,13 18-16 15,14 14-13-15,10 3-3 16,18 1-4-16,19-10-4 15,2-12-4-15,-2-18-5 16,-3-18-8-16,-6-16 0 16,-8-18 0-16,-8-9 0 15,-6-9-13-15,-2-5-58 16,2 0-87-16,2 0-67 0</inkml:trace>
  <inkml:trace contextRef="#ctx0" brushRef="#br0" timeOffset="105027.0072">11936 9588 205 0,'-9'1'179'15,"-8"-1"-13"-15,3-3-35 16,2-21-14-16,5-3-46 0,3-9-30 16,4-8-18-1,1-4-13-15,22-3-7 0,10 10-1 16,6 9-7-16,4 15-3 15,0 17 5-15,0 4-1 16,-10 30 2-16,-11 13 2 16,-15 13 1-16,-7 1 1 15,-9-2 0-15,-14-9 1 16,-1-7 1-16,-7-9 5 15,2-11 3-15,1-12 7 0,2-11 4 16,1 0-5 0,-1-11-14-16,4-12-4 15,-2-9 0-15,5-1 0 16,11 2 0-16,5 12-23 0,6 8-77 15,21 11-171-15</inkml:trace>
  <inkml:trace contextRef="#ctx0" brushRef="#br0" timeOffset="105235.0191">12340 9715 652 0,'0'-1'179'0,"0"1"-91"15,0 0-48-15,0 0-33 16,0 0-10-16,0 0-3 0,-1 11-13 16,-3 3-58-16,4 4-71 15,0-1-154-15</inkml:trace>
  <inkml:trace contextRef="#ctx0" brushRef="#br0" timeOffset="105583.039">12581 9286 454 0,'25'-20'157'16,"-3"6"-65"-16,2 6-11 0,0 6-34 15,4 2-23-15,-1 2-15 16,-2 15-3-16,-4 10 1 15,-7 7-4-15,-7 9 2 16,-7 6 2-16,-1-1 4 16,-14 5 11-16,-8-4 3 15,-5 1-3-15,-1-1 0 16,1-8 1-16,6-9-17 15,8-10-6-15,9-6 0 16,1-8 0-16,3-1 0 16,1-5 0-16,0-2 0 15,3 0 0-15,16 0 0 16,12 0 0-16,16-7 0 0,7-5 0 15,5 2-87-15,-2 10-128 16</inkml:trace>
  <inkml:trace contextRef="#ctx0" brushRef="#br0" timeOffset="105939.0594">13120 9641 640 0,'-12'-35'185'0,"11"-3"-82"15,1 1-40-15,0 2-31 0,11 1-32 16,8 5 0 0,5 7 0-16,2 4 0 15,3 7 0-15,0 11 0 16,-1 0 0-16,-2 12 0 0,-4 16 0 15,-6 7 0-15,-11 11 0 16,-5 0 0-16,-11 3 0 16,-13-1 0-16,-7-9 0 15,-1-9 0-15,5-12 0 16,5-7 0-16,6-7 0 15,0-4 0-15,1 0 0 0,-2 0 0 16,2-10 0 0,2-9 0-16,2-6 0 15,8-9-72-15,3-7-128 16,1 3-399-16</inkml:trace>
  <inkml:trace contextRef="#ctx0" brushRef="#br0" timeOffset="106848.1114">13748 9594 195 0,'-10'-16'250'0,"8"-8"-105"16,2-4-45-16,0 8-26 16,0 0-33-16,3 3-18 15,3 3-5-15,4 7-6 0,-5 4-3 16,3 3-5-16,2 0-5 15,-4 15-1-15,0 2 4 16,-3 0 0-16,-3 0 2 16,0-2 3-16,-8-6 6 15,-5 2 7-15,1-5 2 16,2-6-2-16,3 0-5 15,2 0 4-15,-2-17-3 16,0-7-6-16,4-1-5 16,2-1-5-16,1 6-5 15,0 6-2-15,6 4-5 16,9 8-13-16,1 2 0 15,3 2 12-15,-6 17 3 16,-6 3 4-16,-7 3 0 0,0-6 1 16,-6-2 3-16,-6-6 8 15,-1-5 9-15,0-4 1 16,5-2-3-16,2 0-4 15,0-5 0-15,4-2-8 16,-2-3-42-16,4 1-81 16,0 6-93-16</inkml:trace>
  <inkml:trace contextRef="#ctx0" brushRef="#br0" timeOffset="109150.243">3347 3069 234 0,'0'-5'110'16,"0"1"5"-16,0 0-30 15,0 3-33-15,0 1-14 16,0 0-11-16,0 0-8 15,0 0-10-15,0 0-12 16,0 5-4-16,0 15 15 16,0 8 11-16,0 8-7 15,3 3-1-15,1 1-2 16,2 1-3-16,0 0 0 15,1 1-1-15,3-1 12 0,5 8-6 16,6-1-4 0,1-2 2-16,4-2-3 15,0-10-2-15,4 0 1 0,5-2-2 16,11 0 2-1,5-3 0-15,7 0 3 0,8-1 2 16,4-7-5 0,6 4 0-16,7-4-1 15,-2 1 0-15,3 2-2 0,-1-4 0 16,-2 4-1-16,8 0 1 15,7-6-1-15,11 0 1 16,11-7 0-16,15-4 0 16,12-7 1-16,5 0 0 15,4 0 0-15,0-4 0 16,4-3 0-16,7 0 0 0,14 0 1 15,9 2-3-15,0-1 0 16,1-2 0 0,0 1 0-16,4-7 1 15,14 0-1-15,11-3 1 0,2-2-1 16,-1-2-1-16,-1-1 1 15,8 2-1-15,5 4 0 16,2 6 0-16,-6 3 0 16,-8 7 0-16,0 0-1 15,6 0 2-15,6 14-1 16,-3 1 0-16,6-1 1 15,14 3 0-15,14-3-1 16,7-2 1-16,1 2 0 16,-5 0-1-16,0 3 0 15,-5 5 0-15,-10 4-1 16,-5 2 0-16,-4 5 1 15,1 6 0-15,0 2-2 0,-11 9 2 16,-9 2 1-16,-4 5-4 16,-6 8 1-16,-8 11-1 15,-20 8 1-15,-23 8 0 16,-26 2-2-16,-16 0 2 15,-11-1 0-15,-4-1 0 16,-5-3 1-16,-1 0 2 16,-1 3 1-16,-5 0-1 15,-5-1 0-15,-2 2 1 16,-9-2-4-16,-8-1 0 15,-8 2 2-15,-2-3-4 16,-2-1 4-16,-1-5-2 16,3 1 2-16,-1-5 0 0,1-4 0 15,4 0 1-15,-3-4-1 16,-1 2 1-16,-4 1 0 15,-4 3 0 1,-5 4 1-16,-3 3-1 16,-3 5-1-16,-3-3-1 15,-2 4 1-15,-1-3 0 0,-4 2-2 16,-3-4 4-16,-6 1-1 15,-1-5 2-15,-7 1-1 16,-5-5 0-16,-2 1 1 16,-5 0 0-16,0-1-1 15,-5 3 2-15,-4-5 0 0,-4 3-3 16,-4-6 2-16,2-3-3 15,-2-5-1 1,1-8 1-16,2-8 0 16,-4-5 0-16,2-11-1 0,1-10 3 15,1-5 0 1,-2-8 2-16,2-4 0 0,0 0-1 15,0-4 0-15,-3 0 2 16,3-1 3-16,-3 0 1 16,0 0-2-16,1 0-2 15,0 0 1-15,2 0-2 16,1 0-1-16,1 0-3 15,1 1 0-15,6 1 0 16,1-1 0-16,3 1-1 16,1 0 0-16,0-2-2 15,0 0 2-15,0 0-1 16,0 0 2-16,0 0 0 0,0 0-1 15,0 0 2-15,0 0 0 16,0 0 0-16,0 0 1 16,0 0-4-16,0-2-17 15,0-1-25-15,0 1-48 16,0 2-88-16,0 0-327 15</inkml:trace>
  <inkml:trace contextRef="#ctx0" brushRef="#br0" timeOffset="109635.2708">16584 8351 392 0,'5'-5'144'16,"-2"2"-55"-16,-1 3-14 15,-1 0-18-15,0 0-21 16,2 0-20-16,-1 6-6 16,0 13-4-16,1 6 17 0,-3 6 8 15,0 8 2-15,0 5-3 16,-7 1-8-16,-2-3-3 15,1 1-8 1,1 1-3-16,2-10-1 0,2-6 0 16,3-6-2-16,0-10-3 15,1-4-2-15,19-6 0 16,19-2 0-16,20 0 0 15,11-17 0-15,1-9 0 16,-11 4 0-16,-19 0 0 16,-17 10 0-16,-16 3 0 15,-8 8 0-15,0 1 0 16,0 3-48-16,-6 18-73 0,-15 9-72 15,-2 3-329 1</inkml:trace>
  <inkml:trace contextRef="#ctx0" brushRef="#br0" timeOffset="111181.3592">14331 9249 221 0,'1'-31'142'16,"5"7"-27"-16,1 6-18 16,2 11-25-16,-7 5-3 0,0 2-26 15,-2 0-27-15,2 13-9 16,-1 13 13-16,-1 6 25 15,0 8-1 1,0 0-11-16,0-2-11 0,-3 2-5 16,1-3-6-16,0-2-1 15,0-6-3-15,2-4 0 16,0-10-4-16,0-6-3 15,0-4 0-15,13-4 1 16,16-1 1-16,20 0 4 16,13-5 3-16,8-14-5 15,-14-1-11-15,-14 3-42 16,-12 0-39-16,-8 3-77 0,-8 2-287 15</inkml:trace>
  <inkml:trace contextRef="#ctx0" brushRef="#br0" timeOffset="111435.3737">14744 9251 480 0,'-2'0'187'16,"2"0"-60"-16,0 4-63 15,0 19-41-15,-1 15-5 16,-4 16 44-16,0 11-26 15,4 3-14-15,1-2-18 16,0-3-4-16,0-5 0 16,0-9 0-16,0-7 0 15,0-9 0-15,0-8 0 16,0-10-24-16,-4-7-54 0,4-5-53 15,0-3-54-15,2-4-279 16</inkml:trace>
  <inkml:trace contextRef="#ctx0" brushRef="#br0" timeOffset="111735.3909">14978 9230 567 0,'-7'-21'129'0,"4"4"-17"0,3 6-37 15,0 8-21 1,0 3-16-16,0 0-28 0,0 21-14 16,0 15-2-16,0 13 17 15,0 14 15-15,0 9-15 16,0 5-11-16,0-2 0 15,0-6 0-15,0-10 0 16,0-18 0-16,0-12 0 16,0-13 0-16,0-11 0 15,0-5-15-15,0 0-25 16,0 0-15-16,0-6-38 15,12-6-103-15</inkml:trace>
  <inkml:trace contextRef="#ctx0" brushRef="#br0" timeOffset="112077.4105">15178 9255 435 0,'0'-6'139'16,"0"1"-35"-16,0 5-8 0,0 0-42 15,0 0-18 1,0 3-14-16,0 11-9 0,0 13-9 15,0 15 25 1,0 13 14-16,0 5-8 0,0 3-22 16,3-2-13-1,-2-6 0-15,3-7 0 0,-3-13 0 16,-1-11 0-16,0-10 0 15,0-3 0-15,0-5-22 16,0 1-63-16,0 3-107 16,0-2-65-16</inkml:trace>
  <inkml:trace contextRef="#ctx0" brushRef="#br0" timeOffset="112304.4235">15417 9711 616 0,'0'0'171'16,"0"0"-80"-16,0 0-53 16,0 12-28-16,0 3-11 15,0 2 8-15,0 0-2 16,1-2-2-16,1-3 1 15,-2-3-10-15,3 1-62 16,-2 3-90-16,7-5-210 16</inkml:trace>
  <inkml:trace contextRef="#ctx0" brushRef="#br0" timeOffset="112660.4438">15713 9319 499 0,'13'-15'153'0,"13"-1"-44"16,-6 1-29-16,-2 6-32 16,0 1-22-16,-3 6-5 15,0 2-8-15,-2 0-9 16,-2 20-2-16,-8 13-3 15,-3 13 2-15,-7 12 3 16,-17 0 9-16,-2 1 5 16,-1-9-3-16,4-7-2 0,6-8-8 15,6-8-5-15,5-9 0 16,4-5 0-16,2-4 0 15,0-6 0-15,0 2 0 16,13-1 0-16,12-3 0 16,11-1 0-16,6 0 0 15,0-3 0-15,7-11-10 16,-6 2-123-16,-5 2-176 15</inkml:trace>
  <inkml:trace contextRef="#ctx0" brushRef="#br0" timeOffset="113005.4636">16160 9324 510 0,'-6'-19'186'0,"6"7"-59"16,0 9-35-16,0 3-35 15,0 0-29-15,0 0-17 16,0 8-10-16,0 13-11 16,0 13 10-16,-3 9 14 15,-1 4-7-15,-2-4-7 16,2 0 0-16,0-8 0 0,0-7 0 15,2-5 0 1,2-7 0-16,0-7 0 16,0-5 0-16,0-4 0 15,7 0 0-15,12 0 0 0,7 0 0 16,5 0 0-1,8-9 0-15,2-8 0 16,-1-6-9-16,-5-1-117 0,-4 0-139 16</inkml:trace>
  <inkml:trace contextRef="#ctx0" brushRef="#br0" timeOffset="113206.475">16399 9298 481 0,'-6'12'131'0,"2"12"-4"16,-3 10-12-16,3 9-49 15,3 8-15-15,-4 5-14 0,1 1-22 16,-4-1-15-16,0-8 0 16,-2-8 0-16,0-6 0 15,-2-6-17-15,-1-6-69 16,0 0-90-16,8 2-129 15</inkml:trace>
  <inkml:trace contextRef="#ctx0" brushRef="#br0" timeOffset="113788.5083">16733 9394 404 0,'-3'-30'172'16,"2"11"-73"-16,1 10 1 15,-1 9-33-15,0 0-33 0,-3 5-23 16,-3 22-20-16,0 14 10 15,1 10 11-15,1 9 6 16,5 1-6-16,0-6-7 16,0-6-2-16,5-10 0 15,0-16-1-15,-2-14 1 0,-3-9 0 16,0 0 0-16,0-13 8 15,0-14-2 1,0-10-12-16,0-7-4 16,0-8 1-16,0-8 6 0,0 4 0 15,-1 3-4-15,1 21 3 16,0 18 1-1,0 14 7-15,0 0-5 0,8 5-11 16,10 19-8-16,14 14 20 16,7 9 10-16,9 3 5 15,2 6-6-15,-2-7-7 16,-8-3-3-16,-9-10 0 0,-9-13 2 15,-15-15-4 1,-6-8 2-16,-1 0 10 16,1-24 13-16,0-15-25 15,-1-11 0-15,0-6 0 0,-3-2 0 16,-7 3 0-16,5 6 0 15,3 12-26-15,2 17-64 16,1 17-85-16,18 3-272 16</inkml:trace>
  <inkml:trace contextRef="#ctx0" brushRef="#br0" timeOffset="114459.5467">17239 9062 49 0,'-9'-13'236'15,"4"5"-109"-15,5 3-21 16,0 5-18-16,0-2-20 16,0 0-5-16,0 2-7 15,0-1-12-15,0-2-9 16,0 0-7-16,5-3-9 15,2-3-7-15,7-5-7 16,1-1-5-16,4 2-1 0,-5 6 0 16,-7 0 1-16,-3 5 5 15,-4 2 4-15,0 0-2 16,0 0-2-16,0 0 0 15,0 0 0-15,0 0 3 16,0 0-1-16,0 0-1 16,0 0-2-1,0 0 3-15,0 0-5 0,-3 0 2 16,2 0-2-16,1 0-2 15,0 0 0-15,0 0 0 16,-3 0 1-16,3 0 0 16,0 0 0-16,0 0 0 15,0 0 0-15,0 0-1 0,0 0 0 16,0 9-4-16,3 8-4 15,0 18 6 1,1 12 4-16,9 16 1 16,1 9 5-16,3 14 1 0,-5 6-9 15,-2 9 0-15,-7 6 0 16,-3-5 0-16,0-6 0 15,-3-16 0-15,-4-22 0 16,4-18 0-16,-1-16 0 16,0-15 0-16,1-9 0 15,-1 0 0-15,-6 0 0 16,-10-8 0-16,-4 6-54 15,4-1-224-15</inkml:trace>
  <inkml:trace contextRef="#ctx0" brushRef="#br0" timeOffset="116691.6744">6387 11597 162 0,'-27'7'176'15,"3"-2"-61"-15,6 4-19 0,3 0-23 16,6-3-13-16,5-2-4 15,4-1-14-15,0-2-16 16,4 1-15-16,19 2-11 16,21-4-3-16,28 0 33 15,13 0-5-15,4 0-14 16,-9-4-27-16,-16 4-142 15,-7 0-251-15</inkml:trace>
  <inkml:trace contextRef="#ctx0" brushRef="#br0" timeOffset="116864.6843">6388 11926 666 0,'11'0'144'15,"36"0"-27"-15,18-3-56 16,20-9-36-1,6-1-19-15,-6 8-2 0,-8 5-18 16,-2 25-179-16</inkml:trace>
  <inkml:trace contextRef="#ctx0" brushRef="#br0" timeOffset="126433.2316">7811 11471 158 0,'-2'-3'125'0,"-16"3"-32"15,0 0-14-15,-1 0-9 16,11 6-12-16,3-4-16 0,5-2 11 16,0 0-4-16,0 0-11 15,7 0-6 1,8-5-7-16,11-10-5 15,15-2-4-15,11-3-10 0,5 8-5 16,-9 10-2 0,-11 2 1-16,-10 12-2 0,-12 13-1 15,-12 4-2-15,-3 3 0 16,-20 16 5-16,-18 7 5 15,-13 6 9-15,-5-1 13 16,6-4-10-16,10-9-5 16,10-6-3-16,13-9-1 0,11-9-3 15,6-3 0 1,0-7 3-16,5-4-3 15,9-2 2-15,7-4 0 16,10-3 5-16,8 0 2 16,11-12-7-16,4-4-5 0,-3 1-17 15,-4 8-67-15,1 7-159 16,-9 0-338-16</inkml:trace>
  <inkml:trace contextRef="#ctx0" brushRef="#br0" timeOffset="127189.2748">8397 11584 295 0,'-10'0'144'0,"10"0"-14"15,0-8-45-15,0-3-15 16,8-5-22-16,11-4-24 16,11-7-14-16,13 2-6 15,8-1-1-15,3 6-1 16,-5 6 0-16,-8 9 2 15,-10 5-3-15,-14 0 2 16,-9 7-5-16,-8 9-5 0,-1 8 2 16,-23 9 11-16,-17 10 11 15,-9 8 15 1,-3 3-9-16,6-1-11 15,14 0-7-15,11-6-4 0,15-3-2 16,5-5 2-16,2-6 1 16,0-5 0-16,4-6-1 15,4-6-1-15,6-5 0 16,3-4 0-16,4-6 2 15,3-1 3-15,-3 0 0 16,-2-10-2-16,-7-8 0 16,-4-4 0-16,-5-8 2 15,-3-8-1-15,0-10-2 16,-5-7 0-16,-9 0-2 15,-3 5-2-15,-5 9 2 16,-4 12-12-16,-5 15-29 16,1 13-63-16,5 1-46 0,11 11-126 15</inkml:trace>
  <inkml:trace contextRef="#ctx0" brushRef="#br0" timeOffset="127760.3075">9021 11805 345 0,'-2'-20'168'0,"-2"6"-54"16,2 8-14-16,2 6-46 15,-4 0-31-15,2 15-21 16,-2 5 18-16,-2 3 7 15,2 0 0-15,1-6-12 16,1-1-7-16,1-9-6 0,-1-2 2 16,0-2 0-16,-1 0-37 15,2 1-77 1,1 1-82-16,0-5-286 15</inkml:trace>
  <inkml:trace contextRef="#ctx0" brushRef="#br0" timeOffset="128402.3442">9314 11560 202 0,'-14'-6'103'16,"8"-5"2"-16,6 1 1 15,0-4-45-15,0-2-27 16,13-2-13-16,7-4-5 15,6-5-9-15,8 1 3 16,3-2-4-16,6 2 0 16,1 5 7-16,-5 4-2 15,-10 9 1-15,-10 8 2 0,-10 8-11 16,-9 21-6-16,-1 12 11 15,-24 10 29-15,-13 7 20 16,-11 5-14-16,-10 4-14 16,4-1-8-16,10-1-9 15,10-6-7-15,12-11-2 16,15-5-2-16,8-9-1 15,0-8-1-15,18-5 0 16,7-5 3-16,7-8-1 16,6-3 1-16,-1-5 6 15,-4-1-2-15,-5-18-2 0,-10-3-3 16,-10-6-5-1,-6-4-4-15,-2-4 1 0,-11-5 0 16,-16-6 2-16,-5-8-1 16,-3-6-3-16,-3 0-6 15,10 6-27 1,5 14-31-16,13 19-33 0,10 22-55 15,0 5-223 1</inkml:trace>
  <inkml:trace contextRef="#ctx0" brushRef="#br0" timeOffset="128911.3733">10071 11405 323 0,'-40'-9'169'0,"9"9"-65"15,-9 4-34-15,2 15-5 16,8 6-17-16,12-1-12 16,8 2-20-16,10 3-11 0,0 2 3 15,21 1-1-15,11 0 2 16,10 2 4-16,5-5-4 15,1 0 1-15,-6-3-3 16,-10-6-4-16,-11 0-2 16,-11-3-1-1,-7-2 0-15,-3 0-4 0,-13 2 5 16,-14 0 3-16,-9 2 4 15,-5-2 0-15,-2-5-2 16,6-3-2-16,9-4-4 16,8-5-12-16,9 0-47 15,6 0-39-15,5-1-78 16</inkml:trace>
  <inkml:trace contextRef="#ctx0" brushRef="#br0" timeOffset="129118.3852">9985 11487 319 0,'15'-16'376'0,"13"3"-265"15,8-3-33-15,6 1-51 16,4 5-18-16,-6 6-7 15,-2 4 0-15,-11 0-11 0,-4 12-81 16,-10 8-124-16</inkml:trace>
  <inkml:trace contextRef="#ctx0" brushRef="#br0" timeOffset="136779.8234">4091 9892 381 0,'5'0'130'0,"-4"0"-66"16,-1 10-29-16,0 13-21 15,-5 21 16-15,-6 13 10 16,7-1-8-16,-2-7-13 16,6-16-10-16,0-9-3 15,0-9-2-15,0-8 1 16,0-4-1-16,0-3 6 15,0-1 11-15,3-25 15 0,6-19-11 16,14-27-21 0,10-28 0-16,3-10-3 0,-1 13-10 15,-6 25 0-15,-11 38 11 16,-1 31-12-16,-3 11-12 15,-1 38 8-15,-3 16 13 16,-5 13 6-16,-3 0 9 16,-2-8 3-16,0-4-8 15,-3-8-5-15,-1-10-2 16,1-12 0-16,2-13-1 15,1-15 1-15,0-5 0 16,0 0 4-16,0-25 6 16,4-22-3-16,13-25-10 0,11-26 2 15,3-6 4-15,-1 20-5 16,-3 33-6-1,-6 37 2-15,1 14-1 16,-4 35-7-16,-1 17 8 0,-4 13 6 16,-3 11 9-16,-3 1 1 15,0-5-4 1,1-8-5-16,4-11-1 0,1-13 1 15,-1-10-3-15,-4-12-10 16,-1-4-51-16,3-8-67 16,7-6-51-16,10-8-268 15</inkml:trace>
  <inkml:trace contextRef="#ctx0" brushRef="#br0" timeOffset="137107.8421">4899 10118 443 0,'-12'-26'200'16,"12"-13"-104"-16,0-11 1 16,0-7-48-16,24-3-35 15,18-3-12-15,10 0 1 16,2 12-5-16,-6 19-1 15,-12 24 1-15,-11 16-4 16,-9 34 0-16,-16 18 1 16,0 10 7-16,-27 5-2 15,-9-5 4-15,-4-9 1 16,8-15-1-16,7-12-2 0,6-19-1 15,7-9 4-15,-2-6-13 16,-1-2-12-16,0-20-8 16,5-14-38-16,10-17-42 15,10-13-48-15,22-13-178 16</inkml:trace>
  <inkml:trace contextRef="#ctx0" brushRef="#br0" timeOffset="137260.8509">5160 9779 190 0,'19'39'165'0,"0"5"-56"15,-3 13 18-15,-7 5-33 16,0 2-23-16,-6-10-34 15,-1-9-10-15,-2-8-16 0,0-8-7 16,0-11 3-16,0-7-17 16,0-11-72-16,-2 0-51 15,-3-9-73-15</inkml:trace>
  <inkml:trace contextRef="#ctx0" brushRef="#br0" timeOffset="137569.8686">4742 9405 338 0,'-10'11'157'0,"10"-8"-53"0,0-1-19 16,0-2-10-1,9 0-18-15,0 0-24 16,8 0-20-16,11-3-19 0,18-1 30 15,18-5-6-15,8-5-11 16,-7 3-4-16,-9 3-1 16,-11 4-19-16,-4-2-104 15,-9-3-59-15,-9 3-210 16</inkml:trace>
  <inkml:trace contextRef="#ctx0" brushRef="#br0" timeOffset="137877.8862">5181 9258 365 0,'-2'0'123'16,"2"0"-37"-16,0 0-41 16,0 0-17-16,1 0-4 15,8 0-16-15,7 6 2 16,8 4 37-16,4-1 11 15,5-2-20-15,-8-2-4 16,-8 1-9-16,-7 3-9 16,-5 5-8-16,-5 3-3 15,0 10 3-15,-10 4 6 16,-10 5 5-16,-7-2-2 0,-2-6-5 15,3-3-9-15,7-12 2 16,8-6-6-16,11-6-32 16,0-1-65-16,6 0-79 15,9 0-144-15</inkml:trace>
  <inkml:trace contextRef="#ctx0" brushRef="#br0" timeOffset="138314.9112">6041 9775 396 0,'-2'0'158'0,"2"0"-46"16,0 0-31-16,13 0-41 0,14 0-17 16,24 0-8-1,31 0 43-15,24-3-28 0,1-12-24 16,-19 5-3-16,-26 5-3 15,-23 5-57-15,-17 8-162 16,-10 11-231-16</inkml:trace>
  <inkml:trace contextRef="#ctx0" brushRef="#br0" timeOffset="138493.9214">6114 10101 425 0,'18'0'224'0,"20"0"-57"16,20 0-68-16,18-12-57 15,12-8-20-15,0 1-18 16,-9 9-3-16,-10 10-14 16,-12 21-62-16,-12 28-210 15</inkml:trace>
  <inkml:trace contextRef="#ctx0" brushRef="#br0" timeOffset="139769.9944">1782 11537 330 0,'0'-20'140'15,"0"5"-38"-15,-8 7-29 16,-9 6-19-16,6 2-5 16,-9 14-31-16,-10 34-17 0,-4 24 28 15,-6 21 35-15,6 7-17 16,14-8-15-16,20-15-4 15,7-17-14-15,28-10 0 16,1-7-9-16,-6-12-1 16,-8-2 0-16,-7-11-2 15,-6-1-12-15,-5 0-65 16,-2 1-93-16,1 7-242 15</inkml:trace>
  <inkml:trace contextRef="#ctx0" brushRef="#br0" timeOffset="143072.1833">2077 11579 271 0,'-3'-4'93'0,"2"1"1"16,1-3-4-16,0 3-40 15,0 3-18-15,0 2-19 16,-3 22-14-16,-3 16 13 16,-6 10 53-16,5 10-6 0,-4-6-16 15,3-11-17 1,2-8-12-16,1-9-4 0,3-8-5 15,2-8-3-15,0-5 0 16,0-5-2-16,0 0 0 16,2 0 1-16,10 0-6 15,6 0 1-15,11-2 7 16,16-11 1-16,9-9-41 15,1-4-58-15,-5 5-38 16,-15 8-153-16</inkml:trace>
  <inkml:trace contextRef="#ctx0" brushRef="#br0" timeOffset="143345.1989">2320 11637 282 0,'0'-5'275'0,"0"5"-161"0,0 0-28 15,0 0-55-15,0 23-37 16,-2 15 12-16,-1 22 33 16,0 10 5-16,1 1-24 15,0-8-11-15,2-10-5 16,0-8-1-16,0-6-1 15,0-5 2-15,0-4-8 0,0-6-32 16,0-2-53-16,5-8-37 16,8-11-73-16,3-3-234 15</inkml:trace>
  <inkml:trace contextRef="#ctx0" brushRef="#br0" timeOffset="143646.2161">2712 11702 346 0,'-11'0'258'0,"-6"0"-172"16,-3 0-31-16,-7 0-40 16,2 17-12-16,-3 17-3 15,2 6 0-15,14 0-4 16,12-2-9-16,9-4 1 15,29-2 14-15,3 0 3 16,2-5 7-16,-8-4-3 0,-7 2-9 16,-6-3 7-16,-8-1 2 15,-9-3 9-15,-5-1-5 16,0-5 0-16,0-3 1 15,-8-5 3-15,-7-4 1 16,-6 0-6-16,-8 0-4 16,-8 0-45-16,-2-4-90 15,9-13-87-15</inkml:trace>
  <inkml:trace contextRef="#ctx0" brushRef="#br0" timeOffset="143847.2276">2615 11765 359 0,'4'0'194'0,"9"0"-117"16,5 0-23-16,10 0 4 15,8 0-12-15,3-1-25 16,3-13-13-16,-1-2-9 15,-7 7-108-15,-5 6-155 16</inkml:trace>
  <inkml:trace contextRef="#ctx0" brushRef="#br0" timeOffset="144189.2472">3090 11342 328 0,'5'0'155'16,"8"19"-104"-16,9 13 46 15,15 9 17-15,8 22-20 0,-1 15-28 16,-2 8-19 0,-15 6-14-16,-16-8-13 15,-11-5-13-15,-5-6 0 16,-19-9-3-16,-3-12-4 15,1-11 0-15,8-15 0 0,4-5 0 16,5-9-41-16,0-3-36 16,2-7-113-16,7-2-263 15</inkml:trace>
  <inkml:trace contextRef="#ctx0" brushRef="#br0" timeOffset="144845.2847">3643 11339 9 0,'1'0'66'16,"0"-1"34"-16,-1-1 27 15,0 2-8-15,0 0 5 16,0 0-35-16,0 0-3 0,0 0-7 15,-5 0-31-15,-13 23-29 16,-10 23-7-16,-2 29 7 16,3 22 10-16,7 5 4 15,10-3-8-15,10-17-5 16,15-13-9-16,9-12-3 15,0-13-8-15,-3-5 0 16,-4-11 0-16,-5-10 0 16,-4-7 0-16,-8-11 0 15,2 0 0-15,-2 0-48 16,0 0-105-16,0-5-353 15</inkml:trace>
  <inkml:trace contextRef="#ctx0" brushRef="#br0" timeOffset="147044.4105">4782 12056 312 0,'-6'7'145'0,"6"-7"-14"16,0-10-35-16,-3-18-38 15,1 0-21-15,2-12-17 16,4-8-15-16,15-6-5 15,8 6-4-15,5 6-1 16,7 9 2-16,-1 9 7 16,-1 9-8-16,-5 15-7 15,-9 0 4-15,-9 19-2 0,-10 12 3 16,-4 5 3-16,-8 7 6 15,-17 0 6 1,-8 6 3-16,-4-6 6 0,-3-6-7 16,3-9-5-16,9-10-1 15,8-8 0-15,10-10-14 16,6 0-29-16,1-18-14 16,2-10-47-16,1-14-147 15</inkml:trace>
  <inkml:trace contextRef="#ctx0" brushRef="#br0" timeOffset="147226.4209">5005 11779 251 0,'7'39'132'0,"1"1"27"0,-2 5-71 15,-1-2-15-15,-1-5-20 16,-1-5-21-16,-2-6-22 16,2-3-3-16,-3-6-1 15,0-6-69-15,0 0-97 16,4-7-277-16</inkml:trace>
  <inkml:trace contextRef="#ctx0" brushRef="#br0" timeOffset="148153.4739">5335 11442 397 0,'0'-12'191'15,"9"1"-98"1,7 11-15-16,6 0-38 0,14 9-3 16,14 26 12-16,2 12-13 15,-10 19-6-15,-16 15-1 16,-19 1-11-16,-7 4-5 15,-13-5-5-15,-13-7-4 16,-8-6-4-16,2-12 0 16,0-19 0-16,7-14-17 15,5-17-19-15,3-6-28 16,-1-12-69-16,0-12-117 0,2-13-197 15,4-12 422-15,2-15 25 16,-7-14-1-16,-6-5 0 16,-11-6 2-1,-10 6-1-15,-7 18-2 0,-12 19 3 16,-7 20 0-16,-1 12-1 15,-3 1-3-15,8-9 6 16,10 1-3-16,2-1-1 16,14 0 2-16,17 1-2 15,11-5 0-15,12 0 0 16,0 3-1-16,0 1 4 15,0 4-4-15,0 6 1 0,0 0 2 16,1 1-2-16,3 3 0 16,1 1 2-1,-3 2-2-15,-2 0 1 16,0 2 0-16,-10 3 0 0,-1 0 0 15,-5 0 0-15,-3 0 0 16,-1 0 0-16,2 0-1 16,-1 5 1-16,1 3 0 15,2 0 0-15,-1 5 0 16,3 1-1-16,-1 1 1 15,3-2 0-15,6-6 233 16,6-5-126-16,0-2 17 0,0 0-30 16,1 0-37-1,4 0-12-15,3 0-3 16,10 0-28-16,16 0-7 15,17-2 9-15,8-5-11 0,-1 7-2 16,-10 0 2-16,-6 0 0 16,-4 0-65-16,-7-2-98 15,-3-12-316-15</inkml:trace>
  <inkml:trace contextRef="#ctx0" brushRef="#br0" timeOffset="148526.4952">4732 11114 240 0,'0'0'99'0,"0"0"9"0,3 0 4 16,1 1-44 0,-1-1-17-16,12 4-27 0,10 5-16 15,11 2 44-15,12 1-5 16,2 0-17-16,-6-3-8 15,-12 2-12-15,-9 6-1 16,-11-2-4-16,-6 3 2 16,-6 4-2-16,0 4 3 15,-18 7 8-15,-13 6 7 16,-9 4 1-16,-3-3-12 15,2-5-8-15,11-9-3 16,11-6 4-16,13-7-19 16,6-3-56-16,0-2-107 15,10-1-227-15</inkml:trace>
  <inkml:trace contextRef="#ctx0" brushRef="#br0" timeOffset="155180.8758">4916 13783 348 0,'-6'1'137'15,"1"-1"-28"1,-1-17-38-16,3-6-16 0,1-11-9 16,2-4-6-16,0-10-21 15,17-4-12-15,10 5-6 16,12 1-5-16,2 12 2 15,4 11-2-15,-7 15 2 0,-3 8-3 16,-11 7 0 0,-11 22 0-16,-11 9 1 15,-2 11 8-15,-23 3-1 16,-14 5 1-16,-5-4-1 0,1-10 0 15,3-9 0-15,9-14 1 16,8-14 1-16,9-6 2 16,2-6 1-16,7-26-15 15,3-14-42-15,5-12-74 16,17-5-235-16</inkml:trace>
  <inkml:trace contextRef="#ctx0" brushRef="#br0" timeOffset="155361.8862">5125 13390 18 0,'0'21'223'16,"2"4"-75"-16,11 7 24 0,0 13-75 16,-3 2-36-16,1 5-27 15,-5 6-18-15,-5-4-9 16,-1-2 1-16,0-6-33 15,-4-2-136-15,-5-15-269 16</inkml:trace>
  <inkml:trace contextRef="#ctx0" brushRef="#br0" timeOffset="155706.9059">4742 13057 253 0,'0'0'143'16,"0"0"-26"-16,0 0-53 15,0 0-42-15,0 0-11 16,11 0-9-16,22 0-4 0,27-4 32 15,26-10 10 1,11 3-26-16,-5 4-15 16,-14 5 10-16,-15 2-78 15,-10 7-197-15</inkml:trace>
  <inkml:trace contextRef="#ctx0" brushRef="#br0" timeOffset="156031.9245">5170 12968 328 0,'0'0'264'15,"2"0"-165"-15,14 0-48 16,12 0-46-16,7 3 9 0,10 9-7 15,-4 5-2-15,-7-1-3 16,-6 1-2-16,-4-4 1 16,-5 1 1-1,-8-3 0-15,-8-5-1 0,-3 3-1 16,-7 4 2-16,-14 4 17 15,-9 7 4-15,-8 0-2 16,1 0-15-16,4-7-3 16,3-1-2-16,11-5-39 15,15-4-62-15,8-2-150 16</inkml:trace>
  <inkml:trace contextRef="#ctx0" brushRef="#br0" timeOffset="156290.9393">5744 13301 335 0,'0'3'163'0,"18"-3"-71"16,14 0-40-16,13-3-20 0,13-2-7 15,8 1-21-15,-8 2 3 16,-4 0-3-16,-7 2-62 15,-7 0-191-15</inkml:trace>
  <inkml:trace contextRef="#ctx0" brushRef="#br0" timeOffset="156473.9498">5785 13585 531 0,'6'3'135'0,"15"-3"-30"16,6 0-47-16,18 0-18 15,9-5-28-15,5 0-8 0,1 1-3 16,-3 4-73 0,4 0-184-16</inkml:trace>
  <inkml:trace contextRef="#ctx0" brushRef="#br0" timeOffset="157232.9932">7075 13225 288 0,'-23'4'133'15,"5"-4"-32"-15,4 0-23 16,4 0-17-16,8 0-4 15,2 0-3-15,0-3-17 16,9-8-17-16,19-4-13 16,14-4-10-16,20 2 2 0,13 1 2 15,-5 10 2-15,-12 4-5 16,-20 2 1-16,-22 8-3 15,-16 20-3-15,-10 9 12 16,-23 9 3-16,-16 4 12 16,-9 2 4-16,-2 0 0 15,-6-3-6-15,9 4-3 16,11-8 3-16,13-10-6 15,20-9-4-15,13-13-5 16,0-6 1-16,10-2-3 16,9-2 8-16,10-3 3 15,17 0 0-15,11-14-4 16,12-9-8-16,-1-3 0 0,1-3-61 15,3 4-126-15,2 4-445 16</inkml:trace>
  <inkml:trace contextRef="#ctx0" brushRef="#br0" timeOffset="157731.0217">7686 13191 480 0,'0'-19'125'15,"11"6"-65"-15,13-1-15 16,11-5-33-16,9 4-11 15,10 3 7-15,3 2 3 0,2 8-5 16,-11 2-6-16,-18 0 0 16,-17 5-2-16,-13 21-8 15,-2 8 15-15,-22 10 3 16,-12 11 16-16,-15 1 17 15,-8 4-9-15,8-4-18 16,12-5-5-16,13-3-4 16,16-6-2-16,10-9-2 15,0-6-1-15,9-5-1 16,7-5 2-16,4-5 1 15,2-3-1-15,0-9 3 16,-2 0-2-16,-3-7-1 0,-6-18 3 16,-8-7 3-16,-3-8-3 15,-5-8-1-15,-17-5-3 16,-6 2 0-16,-7-5-2 15,-3 5 1-15,6 6-11 16,10 15-30 0,9 11-35-16,9 18-61 0,4 1-205 15</inkml:trace>
  <inkml:trace contextRef="#ctx0" brushRef="#br0" timeOffset="157948.0341">8212 13493 632 0,'0'-2'152'15,"0"2"-66"-15,0 0-61 16,0 0-27-16,4 8-3 15,4 3 4-15,1 4-54 16,5 0-106-16,3-4-229 16</inkml:trace>
  <inkml:trace contextRef="#ctx0" brushRef="#br0" timeOffset="158373.0584">8561 13008 525 0,'34'-21'83'0,"4"2"-23"16,-2 5-22-16,-1 13-11 16,-10 1-16-16,-5 1-9 15,-5 20-4-15,-10 4 4 16,-5 13 1-16,-8 6 7 15,-21 3 18-15,-16 8 14 16,-7 1-13-16,-4-1-12 16,2 0-7-16,12-4-4 15,16-5-5-15,15-2 0 16,11-3 1-16,7-7-2 15,16-5 1-15,7-15-1 16,9-5 2-16,3-7 0 0,2-2 1 16,-7-8-1-16,-6-15 1 15,-16-6-1-15,-11-5 1 16,-4-1 4-16,-27-3-5 15,-14-5-2-15,-10-5 0 16,-6 0-1-16,0-3-5 16,14 3-10-16,18 16-28 15,20 15-68-15,5 16-37 16,21 1-133-16</inkml:trace>
  <inkml:trace contextRef="#ctx0" brushRef="#br0" timeOffset="158759.0805">9104 13007 486 0,'-4'-9'121'0,"-4"9"-45"16,-2 0-36-16,-12 10-35 16,-5 18-11-16,0 12 3 15,4 5-1-15,11 8 5 0,8-2 0 16,4-5 3-16,6-5-3 15,22-7 0-15,8-7 7 16,6-4 2-16,6-3 2 16,1-6-2-16,-9-2-2 15,-13-1-4-15,-11-5 0 16,-16 0-2-16,0 1-3 15,-16 0 4-15,-9 3 13 16,-12 1-8-16,-6-1-3 16,-3-5-29-16,5-2-37 15,2-3-64-15,12 0-239 16</inkml:trace>
  <inkml:trace contextRef="#ctx0" brushRef="#br0" timeOffset="158968.0925">9097 13029 430 0,'7'-4'228'0,"9"-2"-109"15,9 1-47-15,11-1-36 16,8-2-15-16,5 6-14 0,-2 1-4 15,-2 1-2 1,-8 0-22-16,-7 17-101 16,-3 8-148-16</inkml:trace>
  <inkml:trace contextRef="#ctx0" brushRef="#br0" timeOffset="159574.1271">6623 14170 272 0,'-12'9'128'0,"12"-6"9"16,3-3-52-16,49 0-43 15,49 0-12-15,62-4 77 16,60-12-60-16,20-5-34 16,10-8-6-16,1-6-3 15,3 5 1-15,-8-2 0 16,-27 17-8-16,-46 15-17 0,-51 1-45 15,-26 31-58-15,-23 7-127 16</inkml:trace>
  <inkml:trace contextRef="#ctx0" brushRef="#br0" timeOffset="161251.223">7346 14636 85 0,'6'-17'130'15,"-3"-2"-46"-15,1-8 18 16,2-3 0-16,-1 11-49 16,0-3 0-16,1 9-13 0,-4 4 1 15,0 8-5-15,-2 1-28 16,0 8-10-16,0 21 11 15,-6 16 30 1,-6 16-2-16,-5 5-8 0,-4-3-13 16,1-5-9-16,8-9-2 15,5-12-3-15,5-6-1 16,2-13-1-16,0-9 1 15,5-6 1-15,9-3 1 16,14-6 5-16,14-16-4 16,11-8-15-16,2-2-62 15,2-5-83-15,-9 5-252 0</inkml:trace>
  <inkml:trace contextRef="#ctx0" brushRef="#br0" timeOffset="161483.2363">7667 14570 319 0,'-11'-6'254'16,"9"6"-130"-16,2 0-36 16,0 3-51-16,0 14-30 15,0 13 8-15,-3 14 8 0,-2 12-7 16,1 9-10-1,1 4 0-15,2-1-2 0,1 1 0 16,1-5-5 0,11-2-8-16,6-10-18 0,-2-11-75 15,0-9-125 1</inkml:trace>
  <inkml:trace contextRef="#ctx0" brushRef="#br0" timeOffset="161807.2549">8085 14599 440 0,'-29'0'193'16,"3"9"-100"-16,-3 7-43 15,-5 7-9-15,-4 9-19 16,5 0-13-16,14 6-7 15,19 5-2-15,7-1 1 0,32-1 1 16,13 0 0 0,12-5 1-16,1-4-1 0,-11-5-2 15,-18-2-2 1,-14 0 2-16,-11-3-3 0,-11 0 4 15,0-4 3-15,-13-3 2 16,-11 1 1-16,-6-4-3 16,-5-1 0-16,-10-4-5 15,0-5-26-15,-5-2-56 16,4 0-99-16</inkml:trace>
  <inkml:trace contextRef="#ctx0" brushRef="#br0" timeOffset="161977.2646">8119 14600 357 0,'12'0'198'16,"10"0"-72"-16,10 0-60 15,13 0-34-15,1 0-19 16,-7 0-8-16,-9 7-80 15,-4 5-308-15</inkml:trace>
  <inkml:trace contextRef="#ctx0" brushRef="#br0" timeOffset="163324.3416">4798 16562 339 0,'-23'0'150'0,"16"-6"-29"16,6-15-42-16,1-8-22 15,0-7-32 1,14-11-18-16,10-7-7 16,12 2 2-16,13 11-4 0,2 12 0 15,-4 19-6-15,-6 10-4 16,-10 11 12-16,-14 20 1 15,-9 6 4-15,-8 3 2 16,-15 8 2-16,-18-2 6 16,-13-3-5-16,-6-1-4 0,-3-8-4 15,10-12 0 1,11-8-6-16,15-8-29 0,13-6-33 15,6 0-17 1,0-12-104-16</inkml:trace>
  <inkml:trace contextRef="#ctx0" brushRef="#br0" timeOffset="163490.3511">5032 16281 244 0,'1'22'136'0,"6"14"8"15,0 8-39-15,-1 3-53 16,-5 4-25-16,3 3-18 15,1-1-5-15,2-4 1 0,0-9-23 16,1-8-93-16,-3-7-210 16</inkml:trace>
  <inkml:trace contextRef="#ctx0" brushRef="#br0" timeOffset="163825.3703">4762 15963 132 0,'-22'7'185'16,"4"-4"-61"-16,8-3-21 0,5 0-37 16,3 0-25-16,2 0-6 15,0 0-7-15,0 0-18 16,0 0-12-16,0 0-6 15,22 0 4-15,24 0 16 16,22-4-1-16,20-6-8 16,-4 1 0-16,-10 0-7 15,-14-1-82-15,-9 2-167 16</inkml:trace>
  <inkml:trace contextRef="#ctx0" brushRef="#br0" timeOffset="164152.389">5116 15839 211 0,'-7'3'126'0,"7"0"-26"16,2 2-53-16,20-5 21 15,8 4-6-15,9 1-23 16,5 4-13-16,-6 4-12 16,-3 1-7-16,-8 5-1 15,-9 1 0-15,-10 0 8 16,-7 3 12-16,-1 0 14 0,-15-3-1 15,-14 1-5-15,-9 0-16 16,-3-6-10-16,11-5-7 16,11-7-4-1,14-2-49-15,5-1-71 0,2 0-82 16,18 0-304-16</inkml:trace>
  <inkml:trace contextRef="#ctx0" brushRef="#br0" timeOffset="164417.4041">5581 16281 194 0,'-1'0'182'0,"3"0"-40"15,27 0-47-15,15-8-56 16,12-4-23-16,10 1-9 15,6 2-4-15,-3 5-21 16,-7 4-135-16</inkml:trace>
  <inkml:trace contextRef="#ctx0" brushRef="#br0" timeOffset="164593.4142">5712 16584 436 0,'-9'3'255'16,"9"-3"-112"-16,11 0-77 15,32-4-42-15,21-15-13 16,21-5-6-16,9 6-4 16,-13 9-96-16,-13 9-388 15</inkml:trace>
  <inkml:trace contextRef="#ctx0" brushRef="#br0" timeOffset="170331.7424">6520 16568 301 0,'-23'0'204'0,"3"0"-97"15,13-19-18-15,-2-6-17 16,1-9-25-16,2-12-23 16,2-13-8-16,4-7-11 0,1 4-4 15,17 3-2 1,5 6-1-16,7 14 0 0,5 6-1 15,5 12 1-15,-5 14-4 16,-2 7 1-16,-7 10 5 16,-7 22 0-16,-8 14 3 15,-11 16 11-15,0 5 10 16,-22 3 2-16,-7 2-5 15,1-11-7-15,2-15-7 16,5-12-4-16,9-15 0 16,4-13 2-16,2-6 2 0,-3 0-1 15,-8 0-4 1,-5-14-14-16,-2-1-39 0,2-6-58 15,8 5-124-15</inkml:trace>
  <inkml:trace contextRef="#ctx0" brushRef="#br0" timeOffset="170699.7635">7004 16421 290 0,'0'-1'274'0,"0"1"-182"16,0 0-7-16,0 0-43 15,0 9-25-15,0 3 0 16,0 7 12-16,-2 3-5 15,-3-3-12-15,-1-4-7 16,6-6-1-16,-2-4-2 16,1-5 1-16,1 0-24 15,0 0-72-15,0-6-69 16,0-5-320-16</inkml:trace>
  <inkml:trace contextRef="#ctx0" brushRef="#br0" timeOffset="171059.7841">7475 15948 386 0,'0'-20'245'0,"-9"3"-121"15,2 8-34-15,-1 6-43 16,-5 3-33-16,-7 12-17 15,-15 20 5-15,-3 20 2 16,2 11 1-16,14 9 0 0,13 4 0 16,9-3-5-1,1-8 3-15,13-7-4 0,2-13 2 16,4-13 0-16,3-13-1 15,2-8 0-15,1-9 2 16,1-2 0-16,-3-7 1 16,-8-15 4-16,-6-5 0 15,-10-7-2 1,0-5 0-16,-11-11-5 0,-12-1-7 15,-8 4-18-15,-1 11-13 16,1 14-69-16,8 18-99 16</inkml:trace>
  <inkml:trace contextRef="#ctx0" brushRef="#br0" timeOffset="171480.8081">7775 15941 165 0,'7'-23'153'0,"2"4"-31"16,0 11 13-1,-8 3-32-15,-1 5-3 0,0 0-44 16,0 0-23-1,0 5-19-15,-1 12-7 0,-9 7 6 16,1 7 3-16,1 6-3 16,3 0-7-16,3-1 5 15,2 0-5-15,-3-3-2 16,3-1-2-16,0-2-1 15,0-9 1-15,3-5-1 16,9-5 0-16,10-9 0 0,6-2 1 16,8 0-16-1,1-2-40-15,2-14-83 16,3-2-161-16</inkml:trace>
  <inkml:trace contextRef="#ctx0" brushRef="#br0" timeOffset="171693.8203">8019 15983 517 0,'-5'-3'165'0,"2"3"-31"16,2 0-74-16,-1 8-48 16,-3 16 5-16,-1 13 11 15,2 10-4-15,-1 4-10 16,4 7-7-16,-1 2-4 15,2 0 2-15,0 2-1 16,-2-4-10-16,1-8-23 0,-1-3-39 16,2-10-66-1,0-4-139-15</inkml:trace>
  <inkml:trace contextRef="#ctx0" brushRef="#br0" timeOffset="172543.869">8305 16215 328 0,'-4'-13'136'0,"-1"10"-28"16,5 3-30-1,0 0-42-15,0 7-24 0,-3 23 8 16,-2 11 21-16,-3 11-6 16,-2 11-17-16,-1-6-10 15,1-10-6-15,2-10-1 16,6-13-1-16,1-11 2 15,1-13 2-15,0 0 29 16,0-14 4-16,7-22-26 16,7-14-9-16,4-9-1 15,3-11-1-15,-4 9-1 16,-5 14 0-16,-4 18 0 15,-4 19 0-15,-4 10-8 0,0 4 0 16,5 28 10-16,1 9 3 16,1 11-2-16,2 0-1 15,-2-7-2-15,0-7 1 16,0-10 0-16,-3-15 0 15,2-6 0-15,-5-7 2 16,2 0 6-16,0-5-1 16,2-16-5-16,7-14 0 15,2-15 0-15,3-4-1 16,0 6-3-16,1 11 1 15,-8 15 3-15,-3 13 2 16,-4 9-5-16,8 5-1 0,6 28 5 16,2 13 4-1,1 17-2-15,-4 5-3 0,-12-4-1 16,-1-3 0-16,-1-11-5 15,-1-7-26-15,2-13-52 16,-2-4-79-16,4-12-107 16</inkml:trace>
  <inkml:trace contextRef="#ctx0" brushRef="#br0" timeOffset="172801.8837">9031 16091 339 0,'-6'-10'280'0,"1"7"-148"16,4 3-43 0,-4 6-65-16,-10 23-16 0,-3 17 7 15,-5 22 12-15,2 3-8 16,3 4-10-16,5-7-7 15,4-11-2-15,2-3 2 16,0-9-2-16,4-13 0 16,-1-8-20-16,4-11-41 15,0-2-88-15,0-3-180 16</inkml:trace>
  <inkml:trace contextRef="#ctx0" brushRef="#br0" timeOffset="173157.9041">9218 16257 599 0,'-14'-5'84'0,"5"5"10"16,-3 0-54-16,-1 2-37 15,1 12-4-15,4 4-3 16,6 7 0-16,2-2-2 16,10 1 1-16,11 0 4 15,3-2-2-15,1 2 2 16,2-4 1-16,-8 1-1 15,-2 0 1-15,-6 0 1 0,-6 1 1 16,-5 0 11 0,0-4 11-16,-4-1 6 0,-10-4 8 15,-6-3-14-15,0-1-14 16,-4-2-6-16,-3-5-4 15,3-2-19-15,5 0-40 16,4 0-70-16,9-12-157 16</inkml:trace>
  <inkml:trace contextRef="#ctx0" brushRef="#br0" timeOffset="173699.9351">9469 15904 257 0,'-8'-7'135'0,"-1"4"-26"0,2 0-33 16,2 3-20-16,3-3 4 15,2 3-1-15,0 0-16 16,2 0-12 0,6-3-10-16,7 1-7 0,2 1-1 15,4 1-3-15,-1 0-3 16,-1 1 0-16,-3 10-3 15,-4 3-2-15,-1 3 0 16,-7 1 2-16,-3 2 3 16,-1 3 3-16,0 1 7 15,-11-5 1-15,-4 0-1 16,-2-3 2-16,0 0-3 15,1-2-7-15,7-4-9 0,5-2 0 16,3-4 0 0,1-4 0-16,0 0 0 15,12 0 0-15,17 0 0 16,11-6 0-16,14-3 0 0,1-1 0 15,-11 3 0-15,-8 7-196 16,-9 1-543-16</inkml:trace>
  <inkml:trace contextRef="#ctx0" brushRef="#br0" timeOffset="182179.4201">10708 15779 175 0,'9'-18'89'0,"-7"-7"-21"15,2 4 9-15,-4-4 29 16,0 11-50-16,-4 0-16 15,-7 4 6-15,-3-2-7 16,-3 2-9-16,-5 3-10 16,-1 2 5-16,4 2-9 15,-1 0-8-15,4 2 4 0,5 1-1 16,4 0-1-16,3 0 0 15,-9 9 1-15,-4 23-9 16,-5 24-2-16,-5 19 2 16,-1 24 6-16,1 14 0 15,-2 13 5-15,5 7 1 16,4 3-2-16,3-4-6 15,8-13-7-15,6-17 1 16,3-25 0-16,0-24-1 16,6-19 0-16,4-17 0 15,1-11 1-15,3-6 2 16,4 0 5-16,4-13 0 0,6-15 1 15,5-7-7-15,-1-5-37 16,9 9-115-16,5 6-319 16</inkml:trace>
  <inkml:trace contextRef="#ctx0" brushRef="#br0" timeOffset="182658.4475">10914 16213 245 0,'0'-2'166'15,"0"2"-57"-15,0 0-40 16,0 14-51-16,0 15-14 15,-3 7 7-15,-1 10 10 16,3 5-1-16,1-5-4 16,0-2-9-16,0-8 1 0,0-9-4 15,1-12-2-15,0-9 0 16,0-6 4-16,-1-7 42 15,2-27 45 1,-2-14-57-16,2-26-30 0,-2-13-2 16,1-4-3-16,-1-2-4 15,1 14 1-15,0 9-4 16,6 21-10-16,1 17-7 15,6 17 0-15,9 15-20 16,12 0-34-16,7 26-9 16,3 11-64-16,0 4-140 0</inkml:trace>
  <inkml:trace contextRef="#ctx0" brushRef="#br0" timeOffset="182849.4584">10815 16279 270 0,'0'-14'292'16,"13"3"-224"-16,19-1-26 16,12 4-30-16,13 1-6 15,9 7-3-15,-6 0-6 16,-7 7-87-16,-3 13-305 15</inkml:trace>
  <inkml:trace contextRef="#ctx0" brushRef="#br0" timeOffset="183307.4846">11249 16170 462 0,'0'0'62'0,"0"24"-52"16,0 9 8-16,0 11 21 16,7 2-9-16,0-2-12 15,-1-4-10-15,1-13-5 16,-3-7-2-16,-1-8 0 0,0-11 0 15,-2-1 1 1,4 0 10-16,0-17 21 0,5-8-5 16,-1-8-19-16,2-4-4 15,-4 5-2-15,-1 13-3 16,-4 14-3-16,-1 5-4 15,6 10-14-15,2 14 19 16,4 5 3-16,1 7-2 16,-5-8 1-16,7-4 5 15,1-6 2-15,0-8 3 16,4-5 13-16,-1-3 10 15,2-2 2-15,1 0-10 16,-1-9-9-16,3-4-11 16,-3-4 0-16,-5-4-2 0,-3-1-26 15,-3-2-60-15,-4 4-61 16,3-1-238-1</inkml:trace>
  <inkml:trace contextRef="#ctx0" brushRef="#br0" timeOffset="183647.504">11869 16336 407 0,'0'-29'226'15,"0"-2"-169"-15,4 2 43 16,3 4-54-16,3 8-32 0,3 7-9 16,1 5-5-1,4 5-1-15,2 9-1 0,-2 17 4 16,-1 10 2-16,-10 0 0 15,-7-2 1-15,0-7 1 16,-12 0 1-16,-6-10-1 16,-1 1-1-16,0-7-3 15,-1-2 4-15,4-5-7 16,1-4-10-16,3 0-21 15,1-6-62-15,3-16-36 16,8-8-196-16</inkml:trace>
  <inkml:trace contextRef="#ctx0" brushRef="#br0" timeOffset="183834.5147">12041 15888 227 0,'0'26'106'0,"0"14"-23"15,-1 12 44-15,1 8-43 16,0 2-27-16,0 5-12 15,2-1-21-15,4-7-15 16,-1-6-5-16,-1-8 1 16,-4-11-11-16,0-6-74 15,0-5-121-15</inkml:trace>
  <inkml:trace contextRef="#ctx0" brushRef="#br0" timeOffset="184356.5446">12187 15768 255 0,'0'-3'161'0,"0"3"-76"15,0 0 0-15,0 0-37 16,2 0-18-16,3-1 0 0,8-5-1 16,5-2-10-1,9-4-2-15,5 1-8 16,1-4 3-16,1 3 7 15,-2 1-6-15,-4 5-5 0,-6 2-2 16,-5 4-5 0,-5 5-1-16,-5 16 0 0,0 7 2 15,0 4 1-15,-6 5 5 16,0 6 8-16,-1 3-2 15,0 5-3-15,0 2-1 16,1 7-2-16,0 1-1 16,-1 2-1-16,0 2 0 15,0-1-2-15,0 5-1 16,0 2-1-16,0-7-2 15,-2-8 0-15,-5-12 1 16,-2-13 1-16,0-8 7 16,-5-6 9-16,-1-3 4 15,-5-6 0-15,1-4-10 0,-2 1-8 16,-2-5 2-16,-1 0-16 15,-2 0-60-15,2 0-112 16,-1-3-486-16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31:26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7904 9712 229 0,'-11'-59'144'16,"9"0"-76"-1,2 0-2-15,0 10-5 0,0 11-25 16,0 15 2-1,3 12 11-15,-1 11-6 16,-2 0-18-16,1 17-24 0,6 29-14 16,5 34 21-16,4 26 26 15,1 17 0-15,-2 2-6 16,-4-10-8-16,2-14-10 15,2-23-3-15,-1-21-4 16,-3-25 3-16,0-15-3 16,-4-14 1-16,3-3 12 15,3-26 29-15,8-27-3 16,8-29-26-16,-1-28-16 15,-5-18 0-15,-6-6 0 16,-2 9 0-16,-2 27-20 0,6 41-39 16,6 45-37-1,6 23-58-15,2 47-50 0,1 16-286 16</inkml:trace>
  <inkml:trace contextRef="#ctx0" brushRef="#br0" timeOffset="287.0164">8478 10299 407 0,'-4'-7'204'0,"4"7"-102"15,0 0-33-15,0 0-48 16,2 13-24-16,1 8-8 16,2 8 17-16,-2 2 8 15,-3-2-6-15,0-4-4 16,0-4 2-16,0-6 0 15,-8-4-4-15,0-5-22 16,-1-6-35-16,-2 0-35 16,6-17-46-16,5-18-140 15</inkml:trace>
  <inkml:trace contextRef="#ctx0" brushRef="#br0" timeOffset="430.0246">8471 9801 444 0,'-6'-14'154'15,"6"12"-68"-15,0 2-44 0,0 1-48 16,0 21-8-16,4 10-3 15,14 9-43-15,7 3-82 16,9-8-345-16</inkml:trace>
  <inkml:trace contextRef="#ctx0" brushRef="#br0" timeOffset="1052.0601">8873 9990 212 0,'-8'4'140'0,"8"-4"-25"0,0 3-39 16,0-3-32-16,0 0-25 16,2 0-11-16,13 0-6 15,17 0-7-15,20-8 10 16,22-6 6-16,7-1-5 15,-6 3-3-15,-12 7-84 16,-15 5-247-16</inkml:trace>
  <inkml:trace contextRef="#ctx0" brushRef="#br0" timeOffset="1267.0724">8951 10268 605 0,'0'0'128'0,"2"0"-23"16,4 0-64-16,7 0-24 16,19 0-18-16,20-3-3 15,12-2 8-15,-2 5-3 16,-9 0-65-16,-3 2-87 15,-2 10-306-15</inkml:trace>
  <inkml:trace contextRef="#ctx0" brushRef="#br0" timeOffset="7783.4452">9874 9830 224 0,'0'-11'139'15,"5"10"-1"-15,-4-2-27 16,-1-1-38-16,0-1-8 16,0-3-16-16,0-1-17 15,0 2-7-15,0 1-6 0,0 6-5 16,0 0-3-16,0 0-6 15,0 0-4-15,0 0-2 16,0 0 0 0,0 0-1-16,0 0 2 0,0 0 1 15,0 0 0 1,0 0 1-16,0 0 0 0,0 0 0 15,0 0 1-15,0 0 0 16,0-1-2-16,0 0 1 16,0 1-3-16,0 0-5 15,0 0-2-15,0 0-1 16,0 0-1-16,0 0 1 15,0 0 4-15,0 0 1 0,0 0 1 16,0 0 2 0,0 0 1-16,0 0-1 15,0 0 1-15,0 0-1 16,0 0 1-16,0 0 0 0,0 0 1 15,0-3-1-15,0-1 1 16,0-2-2-16,0 1 0 16,0-1 1-16,0 0 0 15,0 2 0-15,0 0 0 16,0 1 0-16,0-2-1 15,0-5-1-15,2 1-1 16,4-7 0-16,3 1 1 16,2-2 1-16,5 2-1 15,7-2-1-15,7 2-3 16,7-1 3-16,4 8 2 15,-3 8-3-15,-3 0-3 16,-6 28-1-16,-6 14 1 16,-9 16 1-16,-5 10 4 15,-9 6 6-15,-5 2 15 0,-17-3 3 16,-9-5-3-16,-4-9 1 15,-1-9-1-15,2-12-5 16,3-11 0-16,9-10-3 16,2-11 0-16,4-6 6 15,-3-3 5-15,-4-26-5 16,0-23-7-16,-1-27-6 15,0-18-4-15,5-10-3 16,0 11-35-16,11 29-37 16,8 38-44-16,1 29-27 0,25 20-202 15</inkml:trace>
  <inkml:trace contextRef="#ctx0" brushRef="#br0" timeOffset="8422.4817">10431 10023 205 0,'0'3'92'15,"0"16"11"1,0 5 2-16,-3 3-41 0,2 2-17 15,0-1-12-15,-1-5-12 16,-1-4-4-16,3-9-10 16,0-5-3-16,0-5 0 15,0 0 15-15,0 0 36 16,0-12-7-16,0-16-16 15,1-15-30-15,11-17-3 0,2-1 0 16,0 8-4 0,-1 15-6-16,-6 23 2 15,-1 12 0-15,-1 3-4 16,4 14-4-16,2 11 12 0,3 4 1 15,-4 0 2-15,-5-6-2 16,-2-5 2-16,-2-8 0 16,1-6 2-16,-2-4-4 15,2 0 9-15,0 0 12 16,3-14 8-16,4-10-8 15,5-7-16-15,-1-3-3 16,1 5 0-16,0 10 0 16,-7 11-3-16,-1 8-1 15,3 2-8-15,7 28 2 16,1 8 9-16,-2 11 0 15,-5 0 0-15,-6 0 2 0,-2-4 0 16,1-4 2-16,-1-6-6 16,2-6-49-16,-1-5-68 15,6-8-52-15,5-14-233 16</inkml:trace>
  <inkml:trace contextRef="#ctx0" brushRef="#br0" timeOffset="8642.4943">11077 9658 376 0,'0'0'257'0,"0"0"-159"16,0 14-41-16,-3 23-29 0,-13 16 9 15,-3 18 3-15,-1 7-17 16,1 0-18-16,2-4-2 15,5-12-1-15,2-11 1 16,8-13-17-16,2-10-56 16,0-5-55-16,0-7-114 15</inkml:trace>
  <inkml:trace contextRef="#ctx0" brushRef="#br0" timeOffset="8972.5132">11368 9864 380 0,'0'-10'268'0,"0"8"-136"16,-11 2-63 0,-8 0-47-16,-5 7-21 0,0 10 0 15,5 9-4-15,9 3-1 16,10 5-1-16,0 5 0 15,8 3 4-15,9-2 1 16,4-1 0-16,1-3 1 16,1-4-1-16,1-3 2 15,-5-6 2-15,-7-5 6 16,-4-5 6-16,-7-7-3 0,-1-1 0 15,0-4 3 1,-12-1 5-16,-5 3-8 16,-11 0-4-16,-13 2-5 15,-5-1-11-15,-11-2-46 16,-8 1-89-16,0 8-291 0</inkml:trace>
  <inkml:trace contextRef="#ctx0" brushRef="#br0" timeOffset="9682.5538">7706 11153 363 0,'-6'-24'134'16,"6"12"-40"-16,0 10-5 16,0 2-41-16,0 13-42 15,17 35-18-15,1 25 47 16,8 21 23-16,-1 9-9 0,-9-9-13 15,-2-5-16-15,-1-16-11 16,-3-14-3 0,-1-16-1-16,-5-17-4 0,0-13 1 15,-1-10 1-15,0-3 8 16,4-9 23-16,6-30-2 15,10-27-32-15,9-31 0 16,-1-28 0-16,-3-1 0 16,-6 14 0-16,-2 33-40 15,0 43-45-15,-2 36-50 16,2 28-26-16,2 30-174 15</inkml:trace>
  <inkml:trace contextRef="#ctx0" brushRef="#br0" timeOffset="10034.5739">8264 11850 615 0,'0'0'101'16,"0"0"-23"-16,0 0-57 15,0 17-28-15,0 9-7 16,0 7 15-16,2 3 2 16,5-1 3-16,-1-9-3 0,-2-5 4 15,-1-10-2 1,-1-7 1-16,-2-4 9 15,0 0 33-15,3-9 10 16,-1-20-14-16,1-13-31 0,2-18-11 16,1-16-2-16,8-5-2 15,4-2 0-15,7 5 2 16,5 15-11-16,2 12-16 15,2 12-17-15,0 19-19 16,4 14-34-16,-5 6-37 16,-6 20-138-16</inkml:trace>
  <inkml:trace contextRef="#ctx0" brushRef="#br0" timeOffset="10210.584">8206 11782 564 0,'0'1'122'0,"8"-1"-10"15,12 0-58-15,20-11-48 16,18-3-6-16,19 3 1 16,-1 7 0-16,-12 4-24 15,-9 0-96-15,-3 7-182 16</inkml:trace>
  <inkml:trace contextRef="#ctx0" brushRef="#br0" timeOffset="10427.5964">8836 11652 470 0,'0'0'197'15,"12"-8"-100"-15,13-3-56 16,1 0-32-16,10 2-10 15,1 9-1-15,3 0-5 16,-6 16-66-16,-3 9-97 16,-1 0-391-16</inkml:trace>
  <inkml:trace contextRef="#ctx0" brushRef="#br0" timeOffset="10595.606">8838 11865 618 0,'0'3'132'0,"10"-3"-48"15,12 0-69-15,14 0-4 16,13 0-5-16,3 0-1 16,-1 3-11-16,-5 2-107 15,4 8-114-15</inkml:trace>
  <inkml:trace contextRef="#ctx0" brushRef="#br0" timeOffset="11576.6621">9500 11517 140 0,'-6'-30'105'15,"6"-3"-37"-15,0-4 44 0,4 4-12 16,4 5-31 0,-3 11-11-16,-2 13 19 0,-3 4-13 15,0 21-45 1,0 28-21-16,-8 20 19 15,-1 12 24-15,-1 1-8 16,-1-9-17-16,4-10-11 0,4-7-1 16,2-8-2-16,1-7 1 15,-2-11-1-15,2-7-10 16,0-8-42-16,0-8-51 15,10-6-93-15,16-1-374 16</inkml:trace>
  <inkml:trace contextRef="#ctx0" brushRef="#br0" timeOffset="11760.6726">9736 11773 469 0,'0'0'185'0,"0"0"-86"0,0 0-29 16,0 2-55-16,0 3-19 15,0 5-2-15,0 0 10 16,0 2-14-16,1-3-65 16,5-2-57-16,11-7-186 15</inkml:trace>
  <inkml:trace contextRef="#ctx0" brushRef="#br0" timeOffset="12032.6882">9974 11350 20 0,'-4'-12'571'0,"4"9"-468"15,0 3 7-15,0 0-51 16,0 0-34-16,0 15-22 16,-1 15-10-16,-6 15 9 15,3 10 22-15,-2 2 0 16,1-5-9-1,4-9-6-15,1-7-5 0,0-11 0 16,0-2-3-16,3-10 0 16,8-6 0-16,9-7 0 15,11 0 3-15,13-11 1 16,5-17-12-16,-1-8-53 0,-3-4-77 15,0-4-124 1</inkml:trace>
  <inkml:trace contextRef="#ctx0" brushRef="#br0" timeOffset="12234.6998">10280 11327 289 0,'-7'0'278'16,"0"15"-181"-16,-1 19-25 15,-2 16-12-15,4 12-27 16,3 10-7-16,3 3-9 15,0-3-11-15,0-11-3 16,0-7 2-16,3-9-23 16,4-1-84-16,9-3-68 0,9-4-77 15</inkml:trace>
  <inkml:trace contextRef="#ctx0" brushRef="#br0" timeOffset="12774.7306">10527 11597 510 0,'0'1'84'16,"0"16"-12"-16,0 1 8 16,0 4-37-16,0-1-18 0,0 8-12 15,0-1-7 1,-2-2-2-16,1-3-2 15,1-8 1-15,0-7-1 16,0-8-1-16,0 0 0 0,0 0 6 16,8-9 3-1,5-12-3-15,3-7-5 0,-1-7 0 16,-5-4-1-16,-1 7 1 15,-4 4-1-15,-1 13 0 16,-3 10-1-16,1 5-4 16,1 0-6-16,3 8-1 15,3 9 9 1,0 0 1-16,0-1 1 0,1-3 0 15,-5-5-2-15,-1-4 3 16,-1-1-2-16,-1-3 2 16,0 0 3-16,5 0 11 15,3-9 12-15,7-11-5 0,4-9-15 16,1-6-5-16,-4 4 1 15,-6 11-2-15,-5 8-2 16,-4 12 0-16,3 3-7 16,4 26-3-16,5 14 10 15,-3 6 2-15,-1 5 0 16,-8-9 1-16,-3-8 0 15,0-8 1-15,0-7-15 16,0-6-52-16,0-6-43 16,10-3-55-16,10-7-277 15</inkml:trace>
  <inkml:trace contextRef="#ctx0" brushRef="#br0" timeOffset="13102.7494">11258 11367 435 0,'-5'0'186'0,"0"4"-74"16,-3 9-20-16,-10 3-57 16,-1 11-12-16,-1 5-4 15,2 6-11-15,-2 8 0 16,1 0 0-16,3-3 1 15,3-5 2-15,0-3-4 16,5-7-3-16,1-2 8 0,0-5-5 16,2-1-4-16,0-2-1 15,-1-2 0 1,2 1-2-16,-2 0 1 15,0 1 0-15,0-6 2 16,1-4-1-16,3-6-5 0,1-2-11 16,-1 0-18-16,-5-5-34 15,3-9-70-15,4-4-129 16</inkml:trace>
  <inkml:trace contextRef="#ctx0" brushRef="#br0" timeOffset="13482.7711">11519 11455 520 0,'0'-7'163'16,"-1"7"-54"-16,-17 0-57 15,-9 0-43-15,-4 11-9 16,0 10-1-16,8 4-1 16,10 4-1-16,11-1 1 15,2-1 2-15,8-1 1 16,11 0 11-16,3-3 4 15,8-1 3-15,4 0-4 16,-4-1-4-16,2-2-5 16,-11 1-4-16,-7-3-2 15,-11 0 1-15,-3-5 0 0,-4 2 3 16,-16-3 3-16,-7-2 7 15,-8 1-5-15,-10-1-6 16,-6-1-2-16,6-3-19 16,3 2-39-16,10 3-61 15,9 2-147-15</inkml:trace>
  <inkml:trace contextRef="#ctx0" brushRef="#br0" timeOffset="18734.0715">8139 13769 546 0,'-12'-48'84'16,"7"-6"-12"-16,5 1-20 15,14 2-27-15,17 8-15 16,19 9-9-16,8 15-8 16,-3 16 5-16,-3 3-4 15,-15 30 6-15,-21 13-7 16,-16 12 1-16,-11 8-4 15,-30 3 25-15,-12 0 1 16,-1-11 0-16,5-12-4 16,9-17-8-16,12-20 0 15,8-6 2-15,6-11-11 0,7-19-48 16,7-15-36-16,9-7-105 15</inkml:trace>
  <inkml:trace contextRef="#ctx0" brushRef="#br0" timeOffset="18892.0805">8391 13580 220 0,'12'44'191'0,"-1"4"-43"16,-4 4-54-16,-4 0-33 16,-3 2-31-16,0-1-20 15,0-5-4-15,0-7-3 16,-3-15-37-16,1-6-74 0,2-17-119 15</inkml:trace>
  <inkml:trace contextRef="#ctx0" brushRef="#br0" timeOffset="19154.0955">8073 13211 476 0,'-4'0'119'16,"1"-6"-27"-16,3 2-17 0,0 3-35 16,0 1-25-1,13 0-20-15,17 0-8 0,20-2 21 16,21-3 1-1,12-4-3-15,2 1-3 16,-5 3-8-16,-6 3-103 0,-12 2-104 16</inkml:trace>
  <inkml:trace contextRef="#ctx0" brushRef="#br0" timeOffset="19439.1118">8456 13092 377 0,'0'0'160'16,"8"0"-96"-16,18 0-26 0,11 0 5 16,9 9 2-16,2 4-13 15,-6-1-11-15,-8 4-13 16,-11 1-2-16,-11-2-6 15,-10 4-1-15,-2 3-5 16,-16 3 16-16,-15 1 3 16,-5 0-1-16,3-3-9 15,5-5-1-15,8-5-41 16,15-4-85-16,5-5-106 15</inkml:trace>
  <inkml:trace contextRef="#ctx0" brushRef="#br0" timeOffset="19663.1246">8949 13560 453 0,'0'-13'158'16,"22"0"-94"-16,13 1-33 16,15 3-24-16,8-1-5 15,2 8 2-15,-4 2-11 16,-7 4-81-16,-11 16-293 0</inkml:trace>
  <inkml:trace contextRef="#ctx0" brushRef="#br0" timeOffset="19824.1338">9037 13767 456 0,'7'-3'134'16,"15"-2"-61"-16,5-2-34 15,12 1-28-15,5 2-6 16,3 4-30-16,5 0-146 0</inkml:trace>
  <inkml:trace contextRef="#ctx0" brushRef="#br0" timeOffset="20170.1536">9608 13580 619 0,'-11'-46'138'16,"7"-7"-66"-16,1 0-21 15,3-2-32-15,0 8-16 16,14 7-3-16,9 20-5 16,11 12-7-16,5 8 1 15,4 25 6-15,-4 18 1 16,-7 11 1-16,-12 6-3 15,-16 3 1-15,-4-5-1 0,-8-7-2 16,-14-8 10-16,-4-7 6 16,-3-11 5-16,0-8 7 15,1-5-8-15,3-7 4 16,6-5-4-16,6 0-6 15,8-11-1-15,5-10-23 16,0-8-65-16,21-11-39 16,9-6-207-16</inkml:trace>
  <inkml:trace contextRef="#ctx0" brushRef="#br0" timeOffset="20338.1632">9995 13546 627 0,'0'0'129'15,"0"0"-68"-15,0 5-64 0,0 12-29 16,0 5 39-16,0 6-70 16,7-5-73-16,13-6-244 15</inkml:trace>
  <inkml:trace contextRef="#ctx0" brushRef="#br0" timeOffset="20636.1803">10273 13114 454 0,'-11'-3'194'0,"5"3"-78"15,-5 12-81-15,-4 22-16 16,-1 14 2-16,-1 16 9 16,4 8-2-1,6 5-8-15,3-4-8 16,4-6-7-16,0-11-2 0,14-15 0 15,8-14-7-15,6-11 4 16,-1-15 3-16,-1-1 8 16,-6-12-4-16,-6-14 1 15,-9-4-1-15,-5-6 1 16,-2-5-5-16,-19-5-7 15,-6-3-11-15,-1 12-21 16,3 8-24-16,13 14-58 0,10 12-98 16</inkml:trace>
  <inkml:trace contextRef="#ctx0" brushRef="#br0" timeOffset="21017.2021">10497 13171 444 0,'0'-25'86'0,"5"5"-15"15,1 13 7-15,-4 6-14 0,-2 1-27 16,0 3-23 0,0 18-19-16,0 11 13 0,0 11 24 15,-2 4 1-15,-3 3-4 16,2-2-10-16,3-5-5 15,0-3-5-15,0-9-4 16,0-6-1-16,8-4 1 16,3-9-4-16,4-7-2 15,7-5 4-15,9 0 6 16,7-14-3-16,3-14-25 15,3-10-42-15,-5-3-49 16,-2-5-67-16,-3-10-310 16</inkml:trace>
  <inkml:trace contextRef="#ctx0" brushRef="#br0" timeOffset="21178.2113">10785 13171 399 0,'-3'15'157'0,"2"7"-45"16,0 13 7-16,-2 9-44 15,2 12-38-15,-1 6-20 16,-5 9-9-16,-4 4-4 15,-7 5 4-15,-4-1-59 16,5-4-111-16,8-9-256 16</inkml:trace>
  <inkml:trace contextRef="#ctx0" brushRef="#br0" timeOffset="21951.2555">11142 13474 309 0,'-4'-9'178'16,"4"6"-71"-16,0 3-40 15,0 0-25-15,0 10-37 16,0 21-19-16,0 9 28 0,-3 3 5 16,-4 0 4-1,3-8-13-15,1-12-3 16,3-6-3-16,0-11 0 15,0-6 2-15,0 0 22 0,0-6 17 16,0-11-8-16,0-10-25 16,0-9-11-16,0-10 2 15,5 0-5-15,2 5-5 16,0 14-2-16,-3 17 3 15,0 10-4-15,3 0-5 16,0 14-3-16,2 12 20 16,0 8-4-16,-2 1 3 15,-1-6-2-15,-1-7 1 16,0-7 1-16,0-10 0 15,0-5-1-15,-1 0-3 16,4 0 8-16,5-16 12 16,3-12-8-16,1-8-5 0,-1-5-2 15,-3 10 1-15,-6 11-4 16,-3 15 0-16,1 5 3 15,0 0-5-15,3 22-8 16,1 16 9-16,2 6 8 16,-3 4-2-16,-1 3 0 15,1-5-2-15,-3 0-1 16,1-5-12-16,1-7-73 15,1-7-71-15,8-5-214 16</inkml:trace>
  <inkml:trace contextRef="#ctx0" brushRef="#br0" timeOffset="22159.2674">11706 13353 492 0,'-4'0'169'16,"1"2"-78"-16,-6 23-41 0,-7 16-8 15,-4 14-1-15,0 8-10 16,0 1-18-16,10 1-7 16,0-6-5-16,7-7-2 15,-1-11-16-15,4-10-66 16,4-11-70-16,16-11-100 15</inkml:trace>
  <inkml:trace contextRef="#ctx0" brushRef="#br0" timeOffset="22465.2849">11925 13418 495 0,'-29'0'127'0,"4"4"-56"15,6 9-23-15,7 2-25 16,12 3-20-16,0 10-9 15,16 5 13-15,5 4 3 16,3 4 2-16,2-5-2 0,-9 1-7 16,-3-4 0-1,-7-8-3-15,-5-6 0 16,-2-5-2-16,0-4 1 15,-10-1 0-15,-8-3 20 0,-9 1-1 16,-1-2-10-16,-2-1-3 16,0-3-5-16,13-1-44 15,13 0-62-15,5-3-116 16</inkml:trace>
  <inkml:trace contextRef="#ctx0" brushRef="#br0" timeOffset="22893.3094">12127 13243 567 0,'0'-13'129'0,"0"4"-19"16,4 0-55-16,9 4-39 15,3 1-10-15,1 4-6 16,3 0-1-16,-3 4-1 16,-2 14 3-16,-8 3-2 15,-6 1-3-15,-1 2 0 16,0 2 2-16,-14-1 12 15,-2 0 7-15,-1-2 6 16,3-1 1-16,5-7-4 16,7-3-2-16,2-2-3 15,0-7-5-15,3-1-5 16,18 2-1-16,11-4 3 0,12 0-7 15,4 0 0-15,2 0 0 16,-5 0-19-16,-7 0-94 16,-3 10-169-1,1 15-244-15,-9 3 532 0,-4 1-8 16,-7-2 2-16,-16-3 0 15,0 6 2-15,-16 2-2 16,-25 5 1-16</inkml:trace>
  <inkml:trace contextRef="#ctx0" brushRef="#br0" timeOffset="28039.6037">8109 14795 267 0,'0'-21'189'15,"0"1"-57"-15,-1 5-86 16,1 5 24-16,-4 9 2 0,1 1-25 15,-2 1-28-15,-10 30-13 16,-14 18 10-16,-9 23 13 16,-8 16-6-16,3 1-15 15,11-2-6-15,9-11-1 16,10-11-2-16,3-9-1 15,2-11-14-15,4-16-34 16,3-13-39-16,1-12-24 16,1-4 28-16,13-19-31 15,6-20-52-15,-1-20-51 16</inkml:trace>
  <inkml:trace contextRef="#ctx0" brushRef="#br0" timeOffset="28354.6218">8066 14737 397 0,'0'-22'165'15,"3"11"-71"-15,1 8 0 16,-4 3-49-16,0 0-39 15,7 19-5-15,9 21 24 16,5 15 14-16,6 11 1 16,1 12-14-16,1 3-17 15,-2-4-7-15,1-2-1 16,-1-10-1-16,1-7 0 15,-7-8 2-15,-4-11-2 0,-9-13-6 16,-6-8 4-16,-2-7 5 16,-11-5 10-16,-19-3 0 15,-18-1 14-15,-18-2-10 16,-9 0-10-16,-5-8-7 15,9-9 1-15,18-1 3 16,18 2-13-16,20 0-27 16,13 3-26-16,2-1-49 15,23 3-96-15,13-1-233 16</inkml:trace>
  <inkml:trace contextRef="#ctx0" brushRef="#br0" timeOffset="28692.6411">8641 14642 535 0,'-3'-9'140'0,"3"6"-34"16,0 3-31-16,0 10-57 16,-11 19-15-16,-1 19 26 15,1 26 12-15,2 13-7 0,2 14-11 16,2-6-12-16,5-1-11 15,0-15 0-15,7-15 1 16,9-20 0 0,3-17-1-16,-1-14-3 0,5-13-7 15,-2 0-12 1,5-20-25-16,-4-10-51 0,-5-6-92 15,-5-4-229-15</inkml:trace>
  <inkml:trace contextRef="#ctx0" brushRef="#br0" timeOffset="28860.6507">8401 15017 578 0,'0'0'105'16,"18"0"19"-16,17-2-65 15,17-8-27-15,11-2-20 16,1 4-11-16,-4 8 2 0,-11 0-59 15,-7 11-130-15,-8 20-337 16</inkml:trace>
  <inkml:trace contextRef="#ctx0" brushRef="#br0" timeOffset="29092.664">9102 14878 665 0,'0'-3'94'0,"0"3"-22"16,16 0-44-16,6-5-27 15,15 5 4-15,16 0-6 16,7 0-2-16,1 12-30 15,-6 5-92-15,-10 4-129 16</inkml:trace>
  <inkml:trace contextRef="#ctx0" brushRef="#br0" timeOffset="29292.6754">9200 15177 634 0,'0'6'141'0,"0"-3"-7"16,7-1-67-1,8 0-39-15,7-2-9 0,14 0-19 16,9 0 0-16,-1 0 0 16,-3 0-63-16,-4 0-119 15,6 10-291-15</inkml:trace>
  <inkml:trace contextRef="#ctx0" brushRef="#br0" timeOffset="30584.7493">15176 9558 331 0,'-18'-47'182'16,"0"-4"-134"-16,5 24 9 0,9 8 12 16,0 10-28-1,3 9 1-15,1 0-28 0,0 14-13 16,5 29-6-16,10 30 25 15,6 29 30-15,0 22-7 16,-3 11-14-16,1-3-4 16,4-7-7-16,2-18-7 15,7-20-4-15,4-22 1 16,-6-23 2-16,-7-21-5 0,-9-18 5 15,3-3-3 1,7-35-7-16,15-25 0 16,8-26 0-16,-2-21 0 15,-11-22 0-15,-14-13 0 16,-7-6 0-16,-3 24-14 0,1 43-85 15,1 47-62-15,0 34-72 16,7 36-244-16</inkml:trace>
  <inkml:trace contextRef="#ctx0" brushRef="#br0" timeOffset="31424.7974">15893 10444 268 0,'-8'-35'126'0,"2"0"-9"16,5 16-29-16,-2 7-30 15,3 6 5-15,0 6-7 16,0 0-26-16,0 0-18 16,0 20-9-16,0 14-3 15,5 12 14-15,1 7 6 16,-1-4-3-16,-3-3-6 0,1-6-8 15,-1-8 2 1,-2-7-5-16,0-8 2 16,0-8 0-16,0-6-1 15,0-3 2-15,0 0 6 0,0 0 0 16,0-12 2-16,-2-13-2 15,-1-12-5-15,3-18-3 16,0-17-2-16,17-14 0 16,7-3 0-16,6 5-5 15,-2 17-6-15,0 15-11 16,1 23-15-16,0 18-26 15,0 11-49-15,-5 29-74 16</inkml:trace>
  <inkml:trace contextRef="#ctx0" brushRef="#br0" timeOffset="31641.8098">15823 10472 138 0,'-3'-6'523'16,"3"4"-409"-16,4 2-34 15,16-6-43-15,20-1-26 16,24-1-3 0,1 0-4-16,-3 8-2 0,-15 0-8 15,-11 0-55-15,-8 12-103 16,1 5-376-16</inkml:trace>
  <inkml:trace contextRef="#ctx0" brushRef="#br0" timeOffset="33533.918">16872 10120 531 0,'-17'0'120'15,"16"0"-10"-15,1-2-48 16,0-3-11-16,0 2-24 16,18-1-17-16,22-7-8 0,28-5-4 15,26-2 3-15,-1 2 0 16,-17 7-33-16,-27 9-50 15,-23 7-112-15,-9 11-392 16</inkml:trace>
  <inkml:trace contextRef="#ctx0" brushRef="#br0" timeOffset="33739.9298">16852 10440 360 0,'22'0'292'15,"27"-2"-203"-15,10-7-22 16,3 0-38-16,-9 4-21 16,-7 5-8-16,-6 0-52 15,0 9-142-15,-1 8-325 16</inkml:trace>
  <inkml:trace contextRef="#ctx0" brushRef="#br0" timeOffset="34104.9507">17638 9668 583 0,'-7'-37'137'16,"7"13"-35"-16,-2 10-9 15,2 14-41-15,0 31-57 16,19 34-6-16,6 25 13 16,5 19 8-16,-1-3-1 15,-7-10-1-15,2-12-7 16,-6-17 2-16,-2-20 0 15,-5-19-2-15,-4-18 1 16,-4-8 1-16,1-2 13 16,7-11-2-16,11-24-14 0,5-19 0 15,7-21 0-15,2-14 0 16,-9-12 0-16,-1-6 0 15,-8 1-26 1,0 12-47-16,-1 31-68 0,6 34-57 16,6 29-236-16</inkml:trace>
  <inkml:trace contextRef="#ctx0" brushRef="#br0" timeOffset="34481.9722">18324 10292 408 0,'-1'0'172'15,"0"5"-85"-15,1 6-3 16,0 1-28-16,-2 8-29 15,1 6 9-15,-2 6-3 16,3-1-12-16,-2-2-14 16,2-1-4-16,0 0 0 15,0-3-1-15,0-5 0 16,0-6-15-16,-2-7-50 15,0-5-67-15,2-2-32 0,0-2-100 16</inkml:trace>
  <inkml:trace contextRef="#ctx0" brushRef="#br0" timeOffset="34624.9804">18289 9910 457 0,'0'-3'131'0,"0"3"-83"15,0 0-26-15,0 3-23 16,0 15-27-16,0 5-12 15,7 7-53-15,4-4-163 16</inkml:trace>
  <inkml:trace contextRef="#ctx0" brushRef="#br0" timeOffset="35809.0481">18778 10031 297 0,'0'-17'187'0,"0"2"-73"16,0 13-19-16,0 2 2 15,0 0-23-15,0 0-30 16,2 0-6-16,-2 0-13 15,0 17-20-15,0 24-12 16,0 17 4-16,1 17 6 16,3 0-1-16,-1-8-1 15,3-11 2-15,-1-10 0 16,0-8-2-16,-3-8-7 0,-2-11-42 15,0-6-69 1,0-3-53-16,0-5-76 0</inkml:trace>
  <inkml:trace contextRef="#ctx0" brushRef="#br0" timeOffset="35995.0588">18700 10239 427 0,'6'-14'221'16,"25"8"-114"-1,7-13-43-15,14 1-36 16,19 6-26-16,1 8-2 16,-8 4-13-16,-9 18-101 15,-14 14-131-15</inkml:trace>
  <inkml:trace contextRef="#ctx0" brushRef="#br0" timeOffset="36431.0837">19338 10343 503 0,'0'-44'209'16,"5"5"-88"-16,8-14-55 15,7-1-28-15,6 7-20 16,-1 5-14-16,-1 14-2 0,0 15-4 15,-1 13 0 1,-4 9-4-16,-6 28-2 0,-8 9-2 16,-5 7-2-16,-23-2 7 15,-10-5 8-15,-2-10-3 16,5-11 2-16,5-11-2 15,6-6-8-15,5-8-14 16,4 0-10-16,2-8-13 16,3-18-17-16,5-11 0 15,0-10-16-15,13-7-12 16,9 6 23-16,-1 13-10 15,-1 20 60-15,-5 15 58 16,0 8 33-16,1 24-8 16,0 14-1-16,5 9-5 0,-4 7 11 15,-1-3-27-15,-1-5-23 16,-3-10-14-16,-5-10-7 15,-2-13-61 1,-4-4-68-16,3-8-159 0</inkml:trace>
  <inkml:trace contextRef="#ctx0" brushRef="#br0" timeOffset="36658.0967">20131 9801 584 0,'-6'0'157'15,"0"17"-47"-15,-11 21-72 16,-7 12-18-16,-3 15-2 0,-4 2-6 16,0-4-8-1,0 3 0-15,-4-3-2 0,3-8-7 16,2-7-30-16,4-12-74 15,11-8-71-15,12-13-158 16</inkml:trace>
  <inkml:trace contextRef="#ctx0" brushRef="#br0" timeOffset="36979.1151">20097 9665 477 0,'0'0'160'15,"2"12"-81"-15,6 22-24 0,4 20 0 16,9 18 2-16,7 10-29 15,2-4-9-15,2-6-5 16,6-5-6-16,5-3-3 16,-5-5-4-16,-3-9 2 15,-10-8-1-15,-14-13-3 16,-8-11 1-16,-3-8 0 15,-17-6 1-15,-22-1-5 16,-17-3 8-16,-17 0-1 16,-9 0-1-16,4 0 0 15,12 0-1-15,20 3-1 16,17 3 0-16,12 2-11 15,9 0-21-15,6-5-47 16,2-2-95-16,15-1-25 0</inkml:trace>
  <inkml:trace contextRef="#ctx0" brushRef="#br0" timeOffset="37321.1346">20709 9453 500 0,'0'-22'208'0,"4"22"-79"0,-4 0-44 15,-4 9-55-15,-10 33-33 16,-7 27-6-16,-3 27 17 15,4 17 7 1,4 3 0-16,5-6-1 0,4-7-6 16,5-11-1-16,2-17-2 15,0-22-2-15,0-15 0 16,1-19 0-16,7-13-1 15,5-6-4-15,4-3-13 16,14-19 0-16,5-11-35 16,1-10-45-16,-1-6-94 0,-2-9-312 15</inkml:trace>
  <inkml:trace contextRef="#ctx0" brushRef="#br0" timeOffset="37536.1469">20488 9906 614 0,'0'0'160'16,"2"0"-33"-16,6 0-62 15,13 0-43-15,16 0-15 16,13 0-3-16,8 0-4 15,-7 5-9-15,-12 8-44 16,-5 5-82-16,-1 5-166 16</inkml:trace>
  <inkml:trace contextRef="#ctx0" brushRef="#br0" timeOffset="43102.4653">15354 11612 106 0,'0'-29'114'0,"0"6"-40"15,0 9 9-15,0 2-38 0,0 4-10 16,0 2-18 0,0 5-7-16,-3 1-4 15,0 0-16-15,-2 0-21 16,1 4-1-16,3 3 19 0,1 1 10 15,0 0 2 1,0-3 0-16,0-1-1 0,0 3 2 16,0-3 0-16,0 2-1 15,0 2-53-15,0-2-99 16</inkml:trace>
  <inkml:trace contextRef="#ctx0" brushRef="#br0" timeOffset="45882.6243">15505 11534 277 0,'5'-8'149'0,"-4"8"-62"16,-1 0-35-16,0 0-25 15,0 12-4-15,0 15 3 16,-4 16 18-16,-5 10 18 15,4 12-6-15,1 3-15 0,1 1-14 16,-3 3-9 0,-1-3 13-16,-1-5-15 15,2-10-9-15,4-9-2 0,0-11-3 16,0-12 0-16,0-6 1 15,-1-10-10-15,2-6-42 16,1 0-50-16,0-6-65 16,19-12-203-16</inkml:trace>
  <inkml:trace contextRef="#ctx0" brushRef="#br0" timeOffset="46116.6377">15738 11969 576 0,'0'0'103'16,"0"0"-8"-16,0 0-42 16,0 6-40-16,0 10-14 15,0 6 4-15,0 9 0 16,0 3-1-16,0-2 0 15,0-3 0-15,0-8 0 16,0-6-38-16,0-8-66 16,7-7-99-16</inkml:trace>
  <inkml:trace contextRef="#ctx0" brushRef="#br0" timeOffset="46468.6578">15931 11558 92 0,'0'0'432'16,"0"0"-350"-16,0 0-5 15,1 0-21-15,1 0-34 16,-2 14-18-16,0 11 4 15,0 13 26-15,0 6 7 16,0 3-9-16,-7-5-10 0,6-5-10 16,1-6-4-1,0-10-4-15,0-2-2 0,0-4 1 16,3-2-2-16,9-3 0 15,4-2-1-15,9-7 0 16,7-1 4 0,9-8 3-16,3-13-2 0,-8-6-7 15,-4-1-34-15,-7-3-48 16,-2-5-69-16,-7-3-129 15</inkml:trace>
  <inkml:trace contextRef="#ctx0" brushRef="#br0" timeOffset="46665.6691">16220 11608 318 0,'-4'29'146'16,"1"6"-15"0,0 14-11-16,-1 9-38 15,1 3-39-15,3 2-20 0,0-2-9 16,0 0-12-16,0 6 3 15,7-4 0-15,3-7-8 16,3-5-62-16,6-8-96 16,12-4-181-16</inkml:trace>
  <inkml:trace contextRef="#ctx0" brushRef="#br0" timeOffset="46867.6806">16574 11783 526 0,'1'0'111'0,"27"0"-70"16,13-1-7-16,17-5 1 15,5 1-26-15,-4 5-8 16,-8 0-37-16,-6 14-91 15,-10 1-301-15</inkml:trace>
  <inkml:trace contextRef="#ctx0" brushRef="#br0" timeOffset="47039.6905">16650 12047 434 0,'0'1'181'0,"5"-1"-86"15,19 0-40-15,15 0-27 16,16 0-1-16,9-9-17 15,5 0-6-15,-2 5-81 16,7 4-170-16</inkml:trace>
  <inkml:trace contextRef="#ctx0" brushRef="#br0" timeOffset="47397.711">17476 11989 607 0,'-4'-35'122'16,"4"-15"-45"-16,0-14-5 16,17-8-28-16,7 2-29 0,7 9-11 15,3 16-6 1,6 16 2-16,3 21-3 0,-1 8 0 15,-4 31-1-15,-9 23-5 16,-12 16-1-16,-17 9 11 16,-18 4 1-16,-21-4 5 15,-6-7 3-15,-1-10 17 0,5-17-8 16,10-14-1-1,9-17 0-15,5-12-7 16,2-2-11-16,5-12 0 16,-3-12 0-16,-1-10 0 0,1-7 0 15,1-6 0 1,12 0-75-16,4 10-131 0</inkml:trace>
  <inkml:trace contextRef="#ctx0" brushRef="#br0" timeOffset="47925.7412">18312 11641 245 0,'0'-26'122'15,"0"19"-14"-15,0 4-9 16,0 3-43 0,0 6-37-16,0 24-25 0,0 15 34 15,4 15 25-15,2 2-4 16,-6-3-20-16,0-4-17 15,0-2-8-15,0-5 1 16,0 2 2-16,-7-2-9 16,-4-7-62-16,1-2-120 15,5-15-205-15</inkml:trace>
  <inkml:trace contextRef="#ctx0" brushRef="#br0" timeOffset="48082.7501">18203 11921 417 0,'13'-6'128'0,"15"-1"-66"16,10 2-42-16,10 5-16 16,7 0-4-16,4 3-39 15,8 16-225-15</inkml:trace>
  <inkml:trace contextRef="#ctx0" brushRef="#br0" timeOffset="49105.8087">19133 11442 347 0,'0'-17'107'0,"0"6"3"16,0 10-20-16,0 1-38 16,-10 19-36-16,-15 26-2 15,-7 21 23-15,-4 18 9 16,9 7-3-16,9-5-16 15,18-10-14-15,0-5-10 0,20-9 0 16,8-3 1 0,6-5-2-16,0-7-3 15,2-9-63-15,2-4-62 16,1-7-149-16</inkml:trace>
  <inkml:trace contextRef="#ctx0" brushRef="#br0" timeOffset="49452.8285">19368 12019 602 0,'-7'-41'112'15,"7"-9"-38"-15,0-3-13 16,15 4-38-16,12 6-17 15,4 11-1-15,5 13-7 0,3 12-1 16,-6 7 0 0,-6 22-3-16,-8 18-2 0,-16 12-1 15,-3 3 10-15,-26 1 4 16,-4-6 12-16,-4-11 0 15,4-9 1-15,10-12-7 16,7-9-6-16,4-8 0 16,0-1 2-1,3-3 4-15,-1-11-6 0,2-7-27 16,2-6-33-16,3-2-41 15,8-5-71-15,19 3-236 16</inkml:trace>
  <inkml:trace contextRef="#ctx0" brushRef="#br0" timeOffset="49624.8383">19841 11938 507 0,'-1'2'156'0,"-1"-2"-48"0,0 2-49 16,0 2-50-16,2 4-16 15,0 4 0-15,0 2 3 16,3 3-43-16,9-2-70 16,3-5-128-16</inkml:trace>
  <inkml:trace contextRef="#ctx0" brushRef="#br0" timeOffset="49937.8562">20217 11581 484 0,'-21'0'123'0,"0"16"-35"15,-7 13-12-15,-4 13-27 16,2 11-7-16,1 4-8 16,8 2-15-16,1-2-8 15,11-1-6-15,4-8-2 16,5-7-2-16,5-7-1 15,12-10-1-15,7-9 3 16,4-13-1-16,2-2 2 16,-4-14 3-16,-3-11-8 15,-10-4-1-15,-12-4-3 16,-1 3-5-16,-13-1-7 0,-9 2-8 15,2 2-18 1,2 3-28-16,10 3-50 0,8 9-126 16</inkml:trace>
  <inkml:trace contextRef="#ctx0" brushRef="#br0" timeOffset="50269.8752">20344 11615 445 0,'-3'-7'188'0,"3"5"-82"16,0 2-7-1,0 0-41-15,0 0-29 0,0 5-19 16,0 10-6-16,0 6-3 15,0 7 10-15,0 7 14 16,5-1-4-16,6-2-9 16,3-6-7-16,1-6 1 15,1-3-3-15,2-9-3 16,2-4 0-16,-1-4 0 15,0 0 0-15,2-3 0 16,-1-12-43-16,0-8-25 16,-1-11-36-16,1-8-77 15,1-8-36-15,-4 6-193 0</inkml:trace>
  <inkml:trace contextRef="#ctx0" brushRef="#br0" timeOffset="50437.8848">20644 11586 282 0,'0'18'122'0,"0"5"-5"15,-9 9-7-15,4 9-25 16,-1 6-14-16,2 4-31 15,3 1-16-15,-1-1-9 16,2-4-7-16,0-4-4 16,0-8 1-16,0 2-4 15,0-10-43-15,0-5-36 16,0-6-122-16</inkml:trace>
  <inkml:trace contextRef="#ctx0" brushRef="#br0" timeOffset="50707.9003">20889 11321 592 0,'0'17'51'16,"7"21"3"-16,7 28 39 15,6 22-16-15,4 5-19 16,0-1-12-16,-3-7-27 16,-3-12-7-16,-11-8 6 15,-7-10-15-15,0-13-3 16,-5-5 0-16,-16-9 0 0,-5-5-56 15,-5-5-59-15,-4 1-55 16,4-3-192-16</inkml:trace>
  <inkml:trace contextRef="#ctx0" brushRef="#br0" timeOffset="51706.9574">21368 11323 143 0,'3'-9'275'15,"-3"5"-136"-15,0 4-55 16,0 0-11 0,-6 0-27-16,-8 22-23 0,-7 26-10 15,-9 20 16-15,3 22 11 16,6 2-6-16,8-4-7 15,7-9-16-15,6-9-4 16,0-8-4-16,18-11 1 0,3-10-2 16,5-9 2-16,4-13-2 15,-1-8-27 1,-1-8-45-16,4-3-45 0,2-1-69 15,0-13-263-15</inkml:trace>
  <inkml:trace contextRef="#ctx0" brushRef="#br0" timeOffset="51967.9724">21887 11509 576 0,'-2'-1'101'16,"0"1"-11"-16,-3 0-43 16,-11 27-54-16,-9 17 7 0,-3 12 11 15,-1 7-10-15,6-7 5 16,3-12-3-16,6-5 0 15,2-11-15-15,-1-4-53 16,6-9-20-16,2-13-48 16,5-2-122-16</inkml:trace>
  <inkml:trace contextRef="#ctx0" brushRef="#br0" timeOffset="52258.989">21885 11509 257 0,'3'0'87'0,"6"11"-15"0,3 15 40 16,5 7-35-16,8 6-24 15,1 7-3-15,3 0-11 16,-4 0-20-16,-5 2-7 16,-6-5-2-16,-5-3-2 15,-6-9 0-15,-3-11 1 16,0-6 3-16,-8-6 1 15,-18-3 15-15,-11-2 17 16,-16-2-16-16,-10-1-9 16,3 0-15-16,1 0-1 15,13-9-3-15,19-1-3 16,12 0-12-16,14 5-44 15,1 0-57-15,14 0-68 0,15-2-255 16</inkml:trace>
  <inkml:trace contextRef="#ctx0" brushRef="#br0" timeOffset="53020.0325">22447 11297 496 0,'0'-5'165'0,"0"-1"-57"16,0 6-28-16,0 0-29 0,0 0-31 16,0 6-15-16,-7 20-5 15,-4 20-3-15,-6 21 14 16,1 16 9-16,1 4 4 15,4-5-9-15,-1-3-8 16,8-10 0-16,4-11 1 16,0-10 1-16,8-14-9 15,6-11 0-15,2-10 0 16,4-10 0-16,6-3 0 15,4-7 0-15,-3-12 0 16,4-3-68-16,-7-5-57 16,-6-2-114-16,-6-6-305 15,-7-5 530-15,-5-1 14 0,-7-1 0 16,-16 6-2-16,-10 4 1 15,-1 13 0 1,-2 5 1-16,1 7 0 16,-1 2-1-16,-4 3 1 15,7 2-2-15,10 0 1 0,16 0 0 16,7 0 589-16,25-1-498 15,19-9-15-15,10 1-47 16,6 4-23-16,-5 5-5 16,-7 0-7-16,-10 0-103 15,-8 0-212-15,2 0 13 16,-3-3 291-16,1-19 15 0,-6-7-3 15,-7-11 2 1,-7 0 3-16,-1-4 1 16,-2-5 0-16,-4 3 0 15,-1 0-1-15,-2 7 1 0,0 9-1 16,0 10 1-16,-2 12-2 15,2 6 517-15,0 2-394 16,18 14-52-16,11 28-4 16,12 21 1-16,1 24-28 15,-8 9-5-15,-12 5-1 16,-13-1-13-16,-9-6-8 15,-1-10-2-15,-22-11 4 16,-9-16-7-16,-5-10-6 16,-7-9 0-16,-3-8-13 15,3-10-63-15,5-6-70 16,11-4-89-16</inkml:trace>
  <inkml:trace contextRef="#ctx0" brushRef="#br0" timeOffset="54490.1166">9849 14705 491 0,'-3'3'54'0,"8"-7"-35"15,38-38 11-15,3-15-22 16,11 17-4-16,2 7 0 15,-4 13 3 1,-10 17 3-16,-16 6 4 0,-11 26-4 16,-10 13 11-16,-7 5 1 15,-1 5 13-15,-11-3 0 16,-8 3-5-16,0-3-7 15,-3 0-8-15,-1 3-9 16,3-1-2-16,4-1 1 16,8-8-4-16,7 1-24 15,1 1-95-15,6 5-85 16,5 1-175-16</inkml:trace>
  <inkml:trace contextRef="#ctx0" brushRef="#br0" timeOffset="54678.1274">10059 15623 377 0,'0'0'267'0,"0"0"-108"16,0 0-46-16,0 0-47 16,2 0-31-16,-2 0-29 15,0 0-6-15,0-3 0 16,0 3 0-16,0 0 0 15,0 0-69-15,5 0-103 0,11 0-88 16</inkml:trace>
  <inkml:trace contextRef="#ctx0" brushRef="#br0" timeOffset="59383.3965">15661 12896 9 0,'0'-7'16'0,"0"2"10"15,0 4-13-15,0 1 6 16,0-2 0-16,0 2 4 15,0 0-3-15,0-2 1 16,0 2 11-16,0 0-7 16,0-1-3-16,0-1-9 15,0 1 11-15,1 1 0 0,-1 0 3 16,0 0 7-1,0 0 12-15,0 0-12 0,0 18-43 16,0 18 33 0,0 18 45-16,-8 11-5 0,-7 3 1 15,0 2-14-15,-1-7-2 16,2-11-16-16,3-6-14 15,7-13-6-15,4-6-9 16,0-12-1-16,0-4 1 16,0-9-4-16,3-2 0 15,7 0-11-15,5 0-54 16,4-7-41-16,4-3-90 15</inkml:trace>
  <inkml:trace contextRef="#ctx0" brushRef="#br0" timeOffset="59652.4119">15869 13272 498 0,'0'0'157'16,"1"0"-62"-16,0 0-34 16,-1 0-43-16,0 8-18 15,0 5-4-15,0 8 6 16,0 1 2-16,-2 0-2 15,-4-1 3-15,0-3-9 0,3-5-54 16,1-4-49 0,2-5-98-16</inkml:trace>
  <inkml:trace contextRef="#ctx0" brushRef="#br0" timeOffset="59922.4273">16046 12913 457 0,'-5'0'154'0,"5"0"-45"15,-1 0-35-15,0 3-46 16,-4 22-23-16,1 10 0 0,-2 11 27 16,3 7-9-16,3-7-6 15,0 0-5-15,3-8-3 16,7-11-3-16,2-6-3 15,1-8 0-15,3-7 0 16,2-6 3-16,4 0 0 16,3-6 0-16,0-13-16 15,4-6-69-15,0-8-64 16,5-6-103-16</inkml:trace>
  <inkml:trace contextRef="#ctx0" brushRef="#br0" timeOffset="60107.4379">16300 12942 435 0,'-10'0'162'15,"-1"0"-66"-15,0 19-32 0,0 12-7 16,5 13-16 0,6 9-16-16,0 12 1 0,0 3-13 15,0 0-7-15,0 1-1 16,0 2 0-16,-2 4-15 15,-10-3-115-15,2-1 22 16,0-6-307-16</inkml:trace>
  <inkml:trace contextRef="#ctx0" brushRef="#br0" timeOffset="60349.4518">15527 13773 503 0,'-11'-3'133'0,"11"0"-30"16,7 2 0-16,32-3-68 15,45-6-14-15,35-14 8 16,23-3-12-16,11 8-14 15,-17 9 1-15,-12 10-5 16,-11 10-89-16,-17 12-213 16</inkml:trace>
  <inkml:trace contextRef="#ctx0" brushRef="#br0" timeOffset="60881.4822">15676 14541 491 0,'-11'-20'126'16,"7"-23"-25"-16,4-26-22 15,2 10-48-15,22-5-10 16,8 2-15-16,7 8-3 16,-1 21-3-16,-3 18-3 0,-8 15-1 15,-4 22-7-15,-8 22-1 16,-15 18 4-1,-7 4 9-15,-24-6 9 16,-9-3 6-16,-3-11-5 0,3-13-2 16,9-13-4-16,9-11 2 15,9-9-1-15,6 0 1 16,3 0-6-16,4-12-43 15,0-3-106-15,21-6-218 16</inkml:trace>
  <inkml:trace contextRef="#ctx0" brushRef="#br0" timeOffset="61037.4911">16121 14439 211 0,'-16'8'302'16,"8"-6"-253"-16,-1 3-39 0,2 5-11 15,7 1-74-15,0-2-251 16</inkml:trace>
  <inkml:trace contextRef="#ctx0" brushRef="#br0" timeOffset="61326.5076">16334 14087 429 0,'-30'31'145'16,"3"9"-63"-16,2 13 14 0,14 4-34 15,11-3-40-15,1-9-5 16,20-1-7-16,0-8-5 16,0-7-1-16,-2-8 0 15,-7-6-1-15,-2-9-2 16,-3-6-20-16,-5 0-32 15,-2-2 0-15,-2-16 6 16,-17-2-5-16,-13-6-3 16,-7-1 19-16,-3-3-1 15,10-1-33-15,17-1-54 16,15 2-151-16</inkml:trace>
  <inkml:trace contextRef="#ctx0" brushRef="#br0" timeOffset="61953.5435">16583 14026 344 0,'-1'0'174'16,"1"0"-58"-16,0 0-24 15,0 0-31-15,0-3-18 16,0 1-11-16,0-1-11 16,0 0-12-16,0 3-6 0,0 0-3 15,0 0-4-15,0 0-3 16,0 0 4-16,0 0 4 15,0 0 0-15,0 0 0 16,0-4 3-16,0-3 1 16,2 0-2-16,4-4-3 15,3 0-1-15,2-4-3 16,4 1 4-16,-4 2 0 15,1 1 0-15,-5 4 0 16,-2 3 0-16,-5 1 0 16,0 3 0-16,0 0 1 0,0 3-1 15,-8 18-5-15,0 15 4 16,1 11 11-16,1 14 18 15,3 1 7-15,2-8-15 16,1-4-1-16,0-11-7 16,0-7 1-16,0-11-13 15,0-5 0-15,0-10 0 16,7-4 0-16,7-2 0 15,14 0 0-15,11-4 0 16,8-11 0-16,1-7 0 16,-1-5 0-16,-7-2 0 15,-7 0-95-15,-10 3-89 16,-8-1-167-16</inkml:trace>
  <inkml:trace contextRef="#ctx0" brushRef="#br0" timeOffset="62152.5549">16927 13965 388 0,'-7'5'174'0,"4"9"-82"16,0 16 7-16,1 17-27 16,0 12-11-16,0 9-20 15,1 6-15-15,1-6-16 16,0-4-5-16,0-7-2 15,0-10-1-15,0-11-12 0,0-5-65 16,0-4-94-16,-4-11-27 16</inkml:trace>
  <inkml:trace contextRef="#ctx0" brushRef="#br0" timeOffset="62810.5925">16309 14316 19 0,'-7'0'167'16,"2"0"-124"-16,5 0-16 15,-1 0-2-15,1-2 0 16,0 1 9-16,0 1-19 16,0-2 35-16,0-1-14 0,0 2-19 15,0-2 2 1,0 0 14-16,0 2 15 0,0-2-1 15,0 2-6-15,4-1-3 16,8-2-11-16,3-2-15 16,8-3-3-16,4 1-4 15,1 4 3-15,-5 4-1 16,-7 4-6-16,-5 15-7 15,-6 8 2-15,-5 5 5 16,0 2 14-16,-9 4 2 16,-8-5 7-16,0-3-2 15,3-6-3-15,0-7-2 16,5-9 3-16,4-4 0 0,-2-4-3 15,-1 0 3-15,-2-4-2 16,-4-11-9-16,-5-4-8 16,2-4-40-16,8 1-70 15,9 2-97-15,9 5-394 16</inkml:trace>
  <inkml:trace contextRef="#ctx0" brushRef="#br0" timeOffset="63281.6195">17485 13515 355 0,'-27'11'130'0,"13"0"-8"0,7-11-42 16,7 0-13-16,0 2-19 15,15-1-19-15,25 5-27 16,27-6 19-16,22 0-5 16,2 0-12-16,-5 0 0 15,-17 0-44-15,-14 8-124 16,-13 9-193-16</inkml:trace>
  <inkml:trace contextRef="#ctx0" brushRef="#br0" timeOffset="63441.6286">17554 13810 454 0,'0'0'203'16,"0"0"-72"-16,7 0-88 16,20 0-34-16,16 0-2 15,18 2-3-15,9-1-25 16,5 2-137-16,1 3-136 15</inkml:trace>
  <inkml:trace contextRef="#ctx0" brushRef="#br0" timeOffset="63695.6431">18415 13276 663 0,'-5'0'126'0,"2"0"-44"16,-12 12-65-1,-3 29-18-15,-5 12 11 0,-1 15 5 16,4 7-9-16,-2-3 0 16,-1 3-1-16,1-10-3 15,1-11-19-15,8-12-18 16,0-17-52-16,13-20-36 15,0-5-15-15,16-22-83 16,11-20-50-16</inkml:trace>
  <inkml:trace contextRef="#ctx0" brushRef="#br0" timeOffset="63973.6591">18454 13292 315 0,'4'0'182'0,"-3"0"-56"0,-1 0-43 16,2 10-59-16,2 20-40 15,4 10 41-15,11 16 28 16,2 7-4-16,0 2-14 15,2 5-12-15,-7-1-11 16,-4-8-8-16,-6-9-3 16,-6-15-1-16,0-6 1 0,-7-12-3 15,-16-6 8 1,-11-5 22-16,-8-5 2 15,-8-3-3-15,-4 0-22 16,1-11 1-16,7-5 0 0,8 1-6 16,10 0-9-16,13 1-40 15,8 5-58-15,7 7-142 16</inkml:trace>
  <inkml:trace contextRef="#ctx0" brushRef="#br0" timeOffset="64282.6767">18980 13097 606 0,'-10'-6'174'16,"10"4"-81"-16,-7 2-35 15,-4 22-45-15,-3 26-17 16,-4 20 23-16,2 17 8 16,1 4-7-16,10-2-14 15,0 0-2-15,3-7 0 16,2-11-1-16,0-19-3 15,12-19-2-15,10-19-1 16,4-12-21-16,2 0-22 16,5-16-21-16,3-16-49 15,-2-7-60-15,1-9-389 16</inkml:trace>
  <inkml:trace contextRef="#ctx0" brushRef="#br0" timeOffset="64444.686">18829 13391 438 0,'0'3'203'0,"18"-3"-61"0,21 0-14 16,12 0-87-16,10 0-28 16,2 0-11-16,-14 0-1 15,-5 17 1-15,-10 8-74 16,-12 7-196-16</inkml:trace>
  <inkml:trace contextRef="#ctx0" brushRef="#br0" timeOffset="65000.7178">15446 15336 435 0,'-2'0'104'15,"-20"21"-23"-15,-6 26 8 0,-18 36-10 16,9-8-19-16,0 3-24 15,1-3-22-15,8-8-10 16,4-7-1-16,9-14-1 16,8-11-2-16,3-15-16 15,4-7-48-15,0-10-54 16,0-3-46-16,12-16-146 15</inkml:trace>
  <inkml:trace contextRef="#ctx0" brushRef="#br0" timeOffset="65313.7357">15427 15286 399 0,'0'22'103'16,"0"3"-8"-16,14 13-24 16,9 13-17-16,15 4 12 15,3 5-25 1,5 0-8-16,-4 2-12 0,-5-2-12 15,-6-6-3-15,-10-3-4 16,-7-10-1-16,-6-7 1 16,-8-8-2-16,-4-5-1 15,-17-4 4-15,-13-3 6 16,-13-5 1-16,-14 0-1 15,-7-9 9-15,-8 0-3 16,6 0-8-16,9-9-5 0,19 0 4 16,22 1-7-16,13 0 1 15,7 7-25 1,3 1-72-16,17 0-77 15,13 10-124-15</inkml:trace>
  <inkml:trace contextRef="#ctx0" brushRef="#br0" timeOffset="65611.7527">15954 15284 513 0,'-10'4'133'0,"4"11"-43"16,-5 11-14-16,-4 21-24 16,6 15-14-16,4 13-2 0,5 3-6 15,0-3-10-15,13-11-9 16,7-7-5-16,4-8-5 15,0-14 2-15,0-9-1 16,-1-10 1-16,-1-14 2 16,1-2-1-16,0-4-6 15,0-19-47-15,0-6-69 16,-5-8-126-16</inkml:trace>
  <inkml:trace contextRef="#ctx0" brushRef="#br0" timeOffset="65794.7632">15825 15526 215 0,'0'7'303'0,"20"-4"-227"16,13 1 4-16,9 4-15 15,10 2-37-15,0-2-15 16,2 3-6-16,4-2-19 15,-3-1-157-15</inkml:trace>
  <inkml:trace contextRef="#ctx0" brushRef="#br0" timeOffset="65995.7747">16377 15543 29 0,'0'0'600'0,"17"-6"-506"0,14-5-34 15,9 3-46-15,5 6-14 16,6 2 1-16,-2 0-2 16,-2 16-21-16,-5 2-95 15,-10 0-193-15</inkml:trace>
  <inkml:trace contextRef="#ctx0" brushRef="#br0" timeOffset="66164.7844">16405 15770 146 0,'-5'5'437'15,"5"-5"-305"-15,5 0-15 0,8 0-64 16,17 0-37-16,14 0 11 16,11 0-13-16,5-5-7 15,-4 3-37-15,1 2-179 16,5 0-268-16</inkml:trace>
  <inkml:trace contextRef="#ctx0" brushRef="#br0" timeOffset="66834.8227">17136 15345 235 0,'-15'0'95'15,"9"0"21"-15,3-1-13 16,3-1-28-16,0-2 11 16,0 0-13-16,9-5-28 15,13-8-8-15,12-4-21 0,12 3-14 16,2 6-3-1,1 12 1-15,-8 0-4 0,-10 22 2 16,-11 12-4-16,-15 5-1 16,-5 7 2-16,-24 5 5 15,-18 8 3 1,-13 1 9-16,0-5 16 0,9-2-4 15,10-8-5-15,16-8-3 16,10-11-3-16,5-3 1 16,5-8 2-16,0-6-5 15,0-4-9-15,15-3 1 16,10-2 1-16,18 0-4 15,5 0 0-15,7-13 0 0,3-2-35 16,-2 2-103-16,5 3-220 16</inkml:trace>
  <inkml:trace contextRef="#ctx0" brushRef="#br0" timeOffset="67049.835">17782 15597 507 0,'-3'0'209'0,"3"0"-87"16,0 3-44-16,0 5-55 0,0 2-22 16,0 6 1-1,0 5-1-15,6 0 3 16,-2-2-7-16,3 1-78 15,2-6-142-15,3-5-370 16</inkml:trace>
  <inkml:trace contextRef="#ctx0" brushRef="#br0" timeOffset="67549.8636">18118 15054 383 0,'-8'-6'166'16,"7"3"-49"-16,1 3-24 15,0 2-53-15,0 25-30 0,0 25-3 16,0 17 40-16,0 15 5 16,1 2-15-16,9-8-16 15,-2-5-12-15,0-10-5 16,-3-13-3-16,0-10 2 15,-3-11-3-15,0-12 0 16,-2-8-28-16,0-6-50 16,0-3-67-16,0 0-57 15,5 0-93-15</inkml:trace>
  <inkml:trace contextRef="#ctx0" brushRef="#br0" timeOffset="78813.5078">18415 15313 460 0,'-14'0'120'15,"14"0"-56"-15,0-8 18 0,0-13-29 16,0 0-35-16,8-2-10 15,13-5-5-15,7-1 1 16,9 4 1-16,-1 8-4 16,1 9 0-16,-7 7 2 15,-6 1-2-15,-12 0 1 16,0 9-1-16,-8 11 1 15,-4 9 6-15,-6 9 5 16,-24 11-2-16,-9 12-2 16,-7 5-4-16,-1 0 3 15,10 0-4-15,10-8 1 16,10-11-5-16,10-4 4 15,7-6-2-15,0-8 0 0,16-6-2 16,5-6 3-16,2-3 4 16,2-12 3-16,-1-2 0 15,2-2 2-15,-4-18-1 16,-7-6 1-16,-8-5 0 15,-7-10-4-15,-5-8-2 16,-22-5-5-16,-8-6 0 16,-7-2-3-16,-2 6-8 15,11 8-9-15,9 16-33 16,15 12-54-16,9 16-91 15,22 4-250-15</inkml:trace>
  <inkml:trace contextRef="#ctx0" brushRef="#br0" timeOffset="79570.5511">19249 15487 264 0,'-13'-17'176'15,"-8"-2"-86"-15,3 11-23 16,-8 8-24-16,-14 0-10 15,0 14 2-15,5 8-4 16,2-1-8-16,13-3-7 16,7-3-5-16,11-3-10 15,2 1-4-15,4 3 3 16,18 4 5-16,10 4 0 15,7 3-2-15,-1 0-1 0,-3-1-2 16,-13 1 1-16,-13 2 0 16,-9-1 2-1,0 0 3-15,-14 0 16 0,-10-7 13 16,-4-3-2-16,1-10-15 15,-1-5-8-15,1-3-5 16,4 0-2-16,3-11-5 16,2-7-20-16,10 2-39 15,8-1-100-15,16 4-183 16</inkml:trace>
  <inkml:trace contextRef="#ctx0" brushRef="#br0" timeOffset="79913.5708">19519 15813 633 0,'0'0'150'16,"-7"0"-54"-16,-6-6-37 15,-8-7-29-15,-4-2-5 16,-1-2-4-16,3-4-12 15,5-2-9-15,4-6 0 16,5-5 0-16,7-8 0 16,2-1 0-16,0 1 0 15,12 5-22-15,4 9 1 0,-1 18-4 16,-2 10 6-1,1 0 8-15,-4 17 4 16,-3 7 4-16,-3 2 3 16,-4 2 1-16,0-1 0 0,-6-7 1 15,-1-2-2-15,2-5-10 16,2-6-23-16,3-3-61 15,0-1-48-15,13-3-203 16</inkml:trace>
  <inkml:trace contextRef="#ctx0" brushRef="#br0" timeOffset="80162.585">19890 15473 407 0,'-22'-3'319'0,"3"1"-240"0,0 2 13 16,-2 2-39-16,-6 15-23 15,4 8-3-15,7 8-11 16,10 4-16-16,6-3 0 16,7 4 0-16,20-6 0 15,8-6 0-15,8-9 0 16,1-5 0-16,-3-7 0 15,-14-5 0-15,-14 0 0 16,-13 0-15-16,-15 0-294 16</inkml:trace>
  <inkml:trace contextRef="#ctx0" brushRef="#br0" timeOffset="89299.1076">15386 16854 350 0,'7'-5'207'0,"-7"5"-141"0,0 0-11 15,0 23-12-15,-23 20-32 16,-4 12 3-16,-3 6 5 16,3 2-5-16,4-8-6 15,5-9-7-15,4-2 3 16,0-6-3-16,2-6 1 15,1-8 2-15,4-9-23 16,5-5-31-16,2-9-27 16,0-1-11-16,13-11-52 15,9-18 10-15,2-10 18 16,7-15-19-16</inkml:trace>
  <inkml:trace contextRef="#ctx0" brushRef="#br0" timeOffset="89610.1254">15394 16951 5 0,'26'-65'152'0,"-1"16"-66"16,-6 10 20-1,-8 18 20-15,-6 14-33 0,-5 7-32 16,0 7-34-1,5 25-19-15,8 20 17 0,6 17 9 16,4 7-4-16,4-5-4 16,6 1-7-16,6-11-11 15,3-1-3-15,-1-11-2 16,-3-6-1-16,-8-11 0 15,-11-4 0-15,-10-10-5 16,-7-10-10-16,-2-5 11 0,-20-3 3 16,-20 0 3-1,-14 0 0-15,-13-9 5 16,-14-3-1-16,-7 2-2 15,4 1-4-15,4 6-1 0,18-1-1 16,21-1-1-16,20 0 1 16,21-2-16-16,7-7-54 15,33-4-37-15,23-6-107 16,17-6-180-16</inkml:trace>
  <inkml:trace contextRef="#ctx0" brushRef="#br0" timeOffset="89969.1459">16231 16627 473 0,'-11'0'128'0,"7"0"-51"15,-9 10-19-15,-4 27-39 16,-8 27 7-16,-3 23 20 15,3 17 3-15,5 0-18 16,8-3-19-16,12-14-7 16,6-10-2-16,22-17-2 15,3-16 2-15,4-10-2 0,2-16-1 16,-1-11 2-16,1-7-4 15,-3-9-34-15,-6-18-35 16,-8-4-59-16,-6-4-147 16</inkml:trace>
  <inkml:trace contextRef="#ctx0" brushRef="#br0" timeOffset="90149.1562">15934 17002 543 0,'0'0'86'0,"3"2"-2"15,10-2-42-15,10 0-33 16,14 2 3-16,12 0-4 16,9 1-4-1,4 2-2-15,3 3-80 0,5 1-148 16</inkml:trace>
  <inkml:trace contextRef="#ctx0" brushRef="#br0" timeOffset="90412.1712">16521 17019 265 0,'0'-3'251'0,"7"-2"-177"16,20-2 7-16,13-3-24 16,17-1-31-16,11 4-15 15,-2 4-8-15,-3 0-2 16,-9 3-11-16,-5 8-97 15,-8 13-256-15</inkml:trace>
  <inkml:trace contextRef="#ctx0" brushRef="#br0" timeOffset="90579.1808">16628 17290 543 0,'2'0'142'0,"20"-3"-31"15,14-6-56-15,10-2-43 16,9 0-10-16,4 6 2 15,-7 2-23-15,-8 3-115 16,0 0-297-16</inkml:trace>
  <inkml:trace contextRef="#ctx0" brushRef="#br0" timeOffset="91322.2233">17233 16912 217 0,'-16'-5'135'0,"11"1"-9"16,5-1-18-1,0 2-38-15,0-3-17 16,8-5-11-16,18-8-18 15,6-3-14-15,8 5-2 0,-4 8-8 16,-7 9 5-16,-7 9-2 16,-10 20-2-16,-7 14 2 15,-5 6 3-15,-5 2 5 16,-12-4 2-16,-5 3 0 15,-2 1-3-15,0-3 1 16,3 1-6-16,3 1 4 16,2-4-1-16,3-7 25 15,6-9-20-15,7-14-4 16,0-10 3-16,3-6-4 15,18 0 1-15,16 0 2 16,11-11 6-16,0-3-11 0,-5 1-2 16,-11-1-12-16,-1 7-71 15,8 7-143-15,13 0-446 16</inkml:trace>
  <inkml:trace contextRef="#ctx0" brushRef="#br0" timeOffset="91528.2351">17833 17206 473 0,'-3'0'192'0,"3"0"-129"15,0 9 12-15,0 0-26 0,-3 4-28 16,2-1-11-16,-2 2-5 15,1-4-2-15,-2 0-2 16,0-3-49-16,1 2-101 16,3-2-269-16</inkml:trace>
  <inkml:trace contextRef="#ctx0" brushRef="#br0" timeOffset="92214.2743">18130 16883 90 0,'-10'-17'328'16,"10"13"-217"-16,0-1-28 15,5-3-19-15,7-1-25 16,8-5-13-16,8-1-13 16,6 1-3-16,0 8-6 15,-5 6 5-15,-4 3-7 16,-8 18-3-16,-4 8 1 15,-6 10 1-15,-4 7 1 16,-3 1 1-16,-10 1 6 16,-12 2-1-16,-7 3 13 0,-3-5 7 15,1-3-2-15,1-2 0 16,9-7-4-16,7-6-4 15,7-11 2-15,7-5-6 16,0-4-3-16,6-5-4 16,15-1 2-16,12-1 3 15,9-3-4-15,4 0-8 16,-1 0 0-16,3-12 0 15,1-8-20-15,1 1-113 16,3 2-213-16</inkml:trace>
  <inkml:trace contextRef="#ctx0" brushRef="#br0" timeOffset="92598.2963">18844 17039 429 0,'-16'-3'149'0,"-4"3"-84"16,-5 0-10-16,-7 2-7 15,6 8-13-15,4 1-6 16,7 2-11-16,8 4-8 15,7 2-6-15,0 4 2 0,13 2-2 16,16 5 2-16,6-4-4 16,-1 3 1-1,-4 3-1-15,-5-7-1 16,-7-2 0-16,-6-2 0 0,-5-4-1 15,-5-7 0-15,-2-2 1 16,0-3-2-16,-14 0 10 16,-9-1 11-16,-5-1-10 15,-2 1-6-15,0-4-4 16,1 0-27-16,7 0-72 15,15-8-108-15,12-3-357 16</inkml:trace>
  <inkml:trace contextRef="#ctx0" brushRef="#br0" timeOffset="92979.3181">19336 17350 379 0,'-26'-2'217'0,"-3"-4"-126"16,-6 0-2-16,-4-6-31 15,6-2-18-15,6-1-14 16,6-2-12-16,8-5-3 15,8-7 0-15,5-6 1 16,5-5-7-16,16 2-5 16,5 6-2-16,-1 12-1 0,-3 12-7 15,-5 7 2-15,-4 1 3 16,-3 0 2-16,3 7 0 15,-5 7 0-15,-2 1 2 16,-4 0 0-16,-2 1 1 16,-2-2 2-16,-14 0 0 15,-6-3 2-15,-4-1-14 16,1-2-37-16,8 1-107 15,10 3-269-15</inkml:trace>
  <inkml:trace contextRef="#ctx0" brushRef="#br0" timeOffset="99345.6822">19635 17160 349 0,'-1'-11'149'0,"-5"4"-41"0,6 7-38 15,0 0-12-15,-5 0-25 16,-6 0-19-16,-7 12-7 15,-2 3 17-15,4 2 8 16,4-5-14-16,6 5-2 16,1-3 12-16,0 1-7 15,3-1-2-15,2 1-8 16,0-3-4-16,0 0 0 15,7-3-1-15,12 1 5 0,5-5 0 16,3-3-4 0,-2-2-6-16,-7 0-61 15,-5 0-200-15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33:32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15526 9385 101 0,'-3'-17'83'15,"3"-3"-22"-15,0 2-7 16,-2 3-5-16,1 1 26 16,-1 1-7-16,2 6-17 15,-1-2-2-15,1 1-9 16,0 5-5-16,0-2-3 15,0 4-6-15,0 1-7 0,0-1-6 16,0 1-2-16,0 0-2 16,0 0 0-16,0 0 1 15,0 0-5-15,0 0-2 16,0 0-3-16,0 0-2 15,0 0 0-15,0 0 0 16,0 0 2-16,0 0 0 16,0 0 2-16,0 0 0 15,0 0 3-15,0 0 1 16,0 0 2-16,0-2-1 15,0-3 0-15,-2-4 1 16,-2 0-6-16,0-2-2 16,1 2-2-16,-1 1 2 15,2 1-1-15,0-1 0 0,-1-1 1 16,3 1-1-1,-4 4 1-15,4 2 0 16,-2 2-2-16,2 0 1 0,0 0-5 16,0 3-6-16,-1 20-9 15,0 12 9-15,0 17 17 16,1 16 10-16,0 16-1 15,-2 16 5-15,2 9 2 16,0 4-6-16,-4 3-1 16,1-1-2-16,-1-6-3 15,-1-4-3-15,1-9 1 16,-1-6 2-16,1-10-3 15,4-11 1-15,0-14-1 16,0-12-3-16,0-14-1 16,0-10 0-16,2-10-2 0,-2-9 4 15,0 0 1-15,0-3-12 16,0-22-22-16,-5-14-37 15,-1-14-108-15,3-14-206 16</inkml:trace>
  <inkml:trace contextRef="#ctx0" brushRef="#br0" timeOffset="1321.0755">15575 9126 73 0,'0'-12'162'0,"0"5"-74"16,0 7-11-16,0 0-20 16,0 0-17-16,0 0-15 15,0 0-6-15,0 0-2 16,0 0 0-16,0 0-4 15,1 0-3-15,2 0 1 16,-1 0 0-16,2 0 0 16,0 0 0-16,7-1-4 15,10-3 9-15,9 1 6 16,11-5-8-16,2 2-5 15,4 1-4-15,0-2 1 0,-1 3 0 16,5-2-5 0,0 0 0-16,0 2 1 0,3 0-1 15,5 0 0-15,-4 2-2 16,3 1 1-16,2 0 1 15,-3-1 0 1,3-1-1-16,-6 1 0 0,-5-1 2 16,-2 0-2-16,-7-1 2 15,-2-1-1-15,-1 0-2 16,1-2 2-16,1 0 3 15,-2 0-4-15,1-4 1 16,0 3 0-16,-1 0 0 16,-5 3 1-16,-5 1-3 0,3 1 0 15,-1 3-1-15,0 0 4 16,5 0-2-1,1 0-1-15,5 0-1 16,4 0 5-16,1-4-1 0,4-2-1 16,-1-2-3-16,-3 4 4 15,5-4 0 1,-4 4-4-16,0-1 3 0,6 1-2 15,2 0 0-15,7-2 0 16,2 1 2-16,1-2 0 16,-4 0-1-16,4-1 0 15,-4-2-1-15,-5 3 4 16,-8 0 0-16,-6 1-4 15,-3 2-2-15,-5 2 4 16,5 0-1-16,0 2 0 16,4-1 1-16,5 1-2 0,-2-3 1 15,-3 0 1 1,-7 0 0-16,4-5-1 0,-6 1 1 15,-4 2-2-15,-6 0 1 16,-4 4 1-16,-5 0-2 16,-2-1 1-16,0 2-2 15,-1 0 1-15,0 0 0 16,1 0 1-16,-3 0 1 15,1 0-2-15,-2 0 0 16,-1 0 2-16,-2 0-1 16,-2 0 0-16,-2 0-3 15,0 3 0-15,3 3-4 16,-2 1-1-16,3 4 6 0,0 0 4 15,-3 1 0-15,0 4 1 16,-1-1 1-16,1 3 3 16,-2 4 0-16,0-1 2 15,0 7-1-15,-4 10 4 16,-4 5 3-16,1 10 1 15,-1 8 18-15,5 12-11 16,0 11 1-16,3 16-3 16,0 12 0-16,0 8 3 15,8 5-5-15,0-5-4 16,2-10 2-16,1-12-12 15,-2-9 0-15,-2-14-1 0,-2-12-4 16,-3-14 0-16,-2-17 0 16,0-15 0-16,0-11 0 15,0-6-14-15,0 0-35 16,-3-8-20-16,-13-8-90 15,-6-4-144-15</inkml:trace>
  <inkml:trace contextRef="#ctx0" brushRef="#br0" timeOffset="2877.1645">15493 10660 191 0,'-7'0'93'0,"7"2"14"16,0 0-22-1,0-2-38-15,0 0-3 16,0 0-9-16,0 0-4 0,3 0 0 16,6 0-12-16,4 0-7 15,6 0 0-15,8 0-6 16,7 0 1-16,5 0-4 15,0 0 0-15,2 1-2 16,-2 2 0-16,-2 1 0 16,-5 0-2-16,-1 2 0 15,-2-2 2-15,-1-1 1 0,7 1-2 16,6-3-1-1,7-1 4-15,8 0 13 16,3 0-12-16,-1-5-3 0,3-2 3 16,-5-1 1-1,1 3-7-15,-1 0 1 0,-2 1 1 16,1 1 3-16,2 1 0 15,-2 1-4-15,4 1-3 16,-4-1 4-16,0 1 2 16,-3 0-3-16,-3-2 2 15,-5 1-1-15,0-2 2 16,0-2-1-16,1-1-2 15,-3-2 2-15,3 1 0 16,-1 0 1-16,-1 4-3 16,0 3 0-16,4-1 1 15,5 1 1-15,5 0 0 16,0-5-3-16,0 1 6 0,1-1-7 15,0-4 5-15,2 1-2 16,2-3-1-16,-2 1 2 16,-3 0 0-16,-4-2-1 15,-8 5 0-15,-6 2-1 16,-5 0 2-16,0 5-1 15,0 0 0-15,0 0-4 16,-2 0 6-16,-4 0-1 16,-3 0-2-16,-3 0 0 15,2 0 2-15,1 0 1 16,2 0-2-16,1 0-1 0,-1 0 2 15,0 0-3-15,1 0 2 16,2 0 0-16,-2 0-1 16,-3 0 1-16,0 3 4 15,-2-3 4-15,1 0 8 16,0 0-2-1,-2 0-6-15,-2-6-3 0,-10 2-2 16,-4 2 2-16,-3-1-1 16,1 3-3-16,-2 0-2 15,5 0-1-15,-2 0 0 16,0 0 2-16,-4 0-1 15,-1 0 2-15,0 0 0 16,0 0 3-16,0 0-3 0,0 0-5 16,0-2-7-16,0 1-16 15,0-1-16-15,0 0-21 16,-5-5-21-1,-8 2-130-15</inkml:trace>
  <inkml:trace contextRef="#ctx0" brushRef="#br0" timeOffset="3250.1859">18763 10330 283 0,'2'0'143'15,"0"0"-48"-15,-2 0-45 16,0 0-26-16,0 0-9 16,0 0-7-16,0 5-7 15,0 9-1-15,0 9 8 16,0 4 20-16,0 4 10 15,-4-3-8-15,3-5-14 16,1-3-8-16,0-5-3 16,0-2-3-16,0-6 3 15,0 0-12-15,-1-6-78 0,1 6-93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34:11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15844 14219 332 0,'-10'11'133'0,"3"-7"-56"15,7-4-23-15,0-7-26 16,18-13-13-16,8 1-16 15,9 4 1-15,8 4 1 16,-5 7-2-16,-8 4-3 16,-10 4 2-16,-13 17-6 15,-3 3 6-15,-4-1 2 0,0 1-3 16,0-1 2-16,-13 5 4 15,-9 2 3-15,-7-3 10 16,0 0 1 0,8-11 0-16,11-8 0 0,7-4-7 15,3-4 3-15,0 0 7 16,0 0-3-16,10 0-17 15,4 1-10-15,5 6 8 16,6 5 6-16,3 3-3 16,-3 5-1-16,-2 3 0 15,-7 4 0-15,-4-2-2 16,-12 3 1-16,0 1 1 15,-17 0 3-15,-5-5 2 0,-4-2 3 16,0-6 8 0,1-8 1-16,3-3-5 15,3-5-2-15,2 0-3 16,4-5-4-16,4-5 1 0,8-1-33 15,1 0-62-15,2 4-105 16</inkml:trace>
  <inkml:trace contextRef="#ctx0" brushRef="#br0" timeOffset="388.0222">16283 14597 477 0,'-1'-25'124'0,"1"-4"-51"0,0-6-11 16,0-5-33-16,11-2-10 15,8 0-8-15,3 9-9 16,3 11-5-16,0 11-6 15,3 11 5-15,-1 2-1 16,-1 23 1-16,-2 13 1 16,-6 11 3-16,-12 5 9 15,-6 1 7-15,-10 1 5 16,-10-8 0-16,0-11 2 15,3-14-6-15,-1-6-1 16,1-10 3-16,-1-7-2 16,-4 0-4-16,2-2-4 0,3-17-5 15,3-3-1-15,3-8-6 16,7-7-23-16,4-10-48 15,5 0-109-15,19 0-319 16</inkml:trace>
  <inkml:trace contextRef="#ctx0" brushRef="#br0" timeOffset="761.0435">16695 14155 305 0,'0'-30'161'0,"14"6"-62"15,1 2-42-15,2 1-21 16,4 4-17-16,1 3-3 15,0 8-8-15,-1 6 1 16,-4 0-5-16,-4 20-2 16,-2 8 0-16,-7 6 7 15,-4 0 14-15,0-3 7 16,-20 1 5-16,-1-3 0 15,-4-7-10-15,1-6-5 16,7-6-11-16,6-5-4 16,3-5-2-16,3 0 1 15,0 0-1-15,-1-10-24 0,-1-4-62 16,0 2-89-16,7 0-290 15</inkml:trace>
  <inkml:trace contextRef="#ctx0" brushRef="#br0" timeOffset="1784.102">21031 13723 194 0,'16'-36'103'0,"4"4"-23"15,3 8 9-15,-2 9-12 16,-14 5-21-16,-5 6-12 0,-2 4 9 15,0 0-16-15,-9 19-25 16,-13 20-9-16,-12 22 25 16,-4 17 24-16,-6 17-26 15,12 2-9-15,11 1 4 16,9-9-8-16,11-13-6 15,1-16-4-15,15-15-2 16,10-13 1-16,1-12-1 16,0-13 0-16,3-7 1 0,-6-10 1 15,1-22 3-15,-3-10-1 16,-11-10-2-1,-5-6-6-15,-5 0-3 16,-5 14 2-16,-12 12-2 0,-9 13 2 16,-1 6-6-16,1 2-5 15,6 5-10-15,10 0-21 16,8 4-41-16,2 2-36 15,7 2-149-15</inkml:trace>
  <inkml:trace contextRef="#ctx0" brushRef="#br0" timeOffset="2201.1259">21309 14110 306 0,'0'-23'207'0,"0"-3"-104"15,7-12-25-15,5-8-19 0,8-6-16 16,7-2-17-1,3 5-13-15,2 14-7 16,-5 12-5-16,-8 14 2 16,-10 9-2-16,-2 28-6 15,0 28 4-15,2 22 5 16,-8 6 2-16,-1 8 3 0,-28-17 5 15,-6-7-4-15,1-14 3 16,11-18-5-16,5-11-1 16,4-11 2-16,1-8 3 15,1-5 2-15,-3-1-3 16,-2-6-5-16,-2-13-3 15,2-12-17-15,5-12-26 16,8-13-49-16,3-6-103 16,5 7-264-16</inkml:trace>
  <inkml:trace contextRef="#ctx0" brushRef="#br0" timeOffset="2626.1502">21693 13618 289 0,'0'-18'215'16,"0"-8"-120"-16,0-1-25 16,9 5-29-16,5 2-22 15,2 4-6-15,4 3-6 16,2 6 1-16,-2 7 3 15,0 0-4-15,-2 17-4 16,-5 11 3-16,-7 9 6 0,-6 4 7 16,-3 1 12-16,-15-6 2 15,-2-7-5-15,3-7-8 16,5-10-3-16,6-4-2 15,5-8-3-15,1 0-1 16,0 0-2-16,-3-4 3 16,-7-10-7-16,-4-5-10 15,-1-4-51-15,2 5-95 16,7-2-293-16</inkml:trace>
  <inkml:trace contextRef="#ctx0" brushRef="#br0" timeOffset="12551.7179">16103 15195 319 0,'5'-1'134'15,"-5"1"-97"-15,0 7 15 16,-14 18 24-16,-11 21-11 16,-9 20-9-16,-7 21-11 15,-10 22-13-15,-12 16-2 16,-4 8-13-16,-8 4-6 15,3-3-3-15,9-10-1 16,13-11 0-16,14-16-6 16,13-24-3-16,11-23 3 15,5-18-1-15,5-18-12 0,1-11-18 16,-1-3-31-1,-3-17-77-15,3-17-160 0</inkml:trace>
  <inkml:trace contextRef="#ctx0" brushRef="#br0" timeOffset="12930.7396">15800 15430 234 0,'0'-5'125'0,"0"4"-20"0,0-1-21 16,0 0-33-16,0 1-23 16,0-2 1-1,3-2 5-15,9-9-15 16,9-7-10-16,9-10-1 0,13-6-2 15,8-5 0-15,2 4-2 16,-2 8 9-16,-7 11-9 16,-16 8 2-16,-13 9-3 15,-10 2-1-15,-5 0-2 16,0 17 4-16,0 9 7 15,0 9 7-15,0 9-4 16,0 8-5-16,0 1-3 16,4 0-4-16,1 3-1 15,5-1 2-15,1-7 0 16,-1-1-10-16,-4-8-85 15,-6-1-60-15</inkml:trace>
  <inkml:trace contextRef="#ctx0" brushRef="#br0" timeOffset="13629.7796">13666 17258 18 0,'-9'-3'374'0,"-22"3"-281"0,-7 1-17 16,5 28-33-16,-2 7-3 16,-2 8-4-1,2 11-3-15,7 8-3 16,8 0 19-16,10-2-26 0,7-3-10 15,3-15-4-15,16-10-1 16,5-8-3-16,4-8-1 16,5-5 0-16,1-9 0 15,7-3-27-15,3-3-120 16,7-9-284-16</inkml:trace>
  <inkml:trace contextRef="#ctx0" brushRef="#br0" timeOffset="13921.7963">13892 17604 465 0,'-19'-26'139'16,"6"-7"-56"-16,6-9-6 0,7-2-37 16,0-2-29-16,13 6-7 15,14 8-4-15,6 7-1 16,1 13 2-16,-4 12-6 15,-2 15 2-15,-4 24 2 16,-11 9 1-16,-12 11 4 16,-1-5 2-16,-20-5-1 15,-3-8 1-15,-3-10 3 16,7-13 7-16,3-10-1 15,0-8-5-15,0 0-4 16,2-8-2-16,-4-10-4 16,6-6-33-16,1-1-65 0,4-1-105 15,7 1-332-15</inkml:trace>
  <inkml:trace contextRef="#ctx0" brushRef="#br0" timeOffset="14289.8173">14438 17186 339 0,'-14'-9'129'0,"1"3"-42"16,-1 4-25-16,0 2-34 0,-2 0-17 15,4 0-6-15,2 9-5 16,10 7 1-16,0 7 2 16,13 4 1-1,16 2 0-15,4 2 0 0,1 1-2 16,-5-1-1-16,-5 4-1 15,-10 0 1-15,-8-3-1 16,-6-3 0-16,0-4 0 16,-5-3 5-16,-15-4 16 15,-5 1 9-15,-4-6-11 16,-1-2-12-16,2-6-2 15,5-5-2-15,8 0-15 0,5-10-47 16,8-8-107-16,2-2-275 16</inkml:trace>
  <inkml:trace contextRef="#ctx0" brushRef="#br0" timeOffset="14799.8465">14756 17217 378 0,'-8'-11'109'0,"8"-1"-23"15,0 4-41-15,3 5-22 16,11-5-13-16,4 2 1 0,7 3 0 16,2 3-2-16,1 0-2 15,-2 3-3-15,-8 19-4 16,-9 8 8-16,-9 5 3 15,0-1 3-15,-14-1 8 16,-9-3-3-16,1-6-6 16,-1-2-6-16,6-5-4 15,8-5-1-15,5-3-5 16,4-1 1-16,0-1 0 15,11 2 1-15,5 1 1 16,6 2 1-16,1 3 2 16,3 2-2-16,-4-1-2 0,-3 4 1 15,-7-1 0-15,-4 2-1 16,-8 0 2-16,0 3 6 15,-2-2 1-15,-12 1 3 16,-6-1 0-16,-2-3 1 16,3-5-5-16,1-3-6 15,5-3-21-15,3-7-53 16,1-1-55-16,7-1-235 15</inkml:trace>
  <inkml:trace contextRef="#ctx0" brushRef="#br0" timeOffset="15144.8662">15099 17532 534 0,'-5'-23'112'0,"5"-5"-23"0,2-9-17 16,12-11-45-16,3 0-16 16,9-1-6-16,2 3-2 15,4 13-4-15,-3 11-1 16,-3 16-1-16,-1 6 1 15,-7 23-1-15,-1 15 1 16,-12 11 4-16,-5 7 8 16,-17-3 7-16,-13 1 3 0,-2-8 1 15,2-9-5-15,3-11-2 16,6-6-1-1,5-10-6-15,4-5 0 0,3-5-1 16,3 0-1-16,1 0-3 16,1-10-16-16,-1-9-48 15,4-6-74-15,1-6-189 16</inkml:trace>
  <inkml:trace contextRef="#ctx0" brushRef="#br0" timeOffset="15663.8959">15626 17198 244 0,'-16'-12'191'15,"4"-3"-69"-15,5-2-29 0,3 3-23 16,3-6-19-16,1 0-18 16,3-6-19-16,11 5-9 15,3 4-6-15,2 6 1 16,-2 11-3-16,-1 0-2 15,-6 18 3-15,-5 10 2 16,-5 4 4-16,-3-4 5 16,-12-7-2-16,0-4 3 15,2-8-1-15,5-6-2 16,1-3 1-16,1 0-3 15,-2 0-2-15,-1-3-15 16,2-6-39-16,5 0-81 0,2 1-312 16</inkml:trace>
  <inkml:trace contextRef="#ctx0" brushRef="#br0" timeOffset="16426.9396">16024 17321 14 0,'-4'-8'240'16,"-2"1"-111"-16,2 3-14 15,0 3-35-15,1-1-27 16,1 2-8-16,1-1-7 15,-2 0-4-15,2 1-10 16,1 0-6-16,0 0-6 16,0 0-6-16,0 0-3 15,0 0-3-15,0 0-1 16,0 0 0-16,0 0-1 15,10 7 6-15,17 5 6 0,18 5 1 16,14 3-4-16,3 0-2 16,-4 1-7-16,-10 0 5 15,-17 0-3-15,-10-3-1 16,-13 2-2-16,-8 4 3 15,-6 4 10-15,-21 4 8 16,-11 1 17-16,-12-1-9 16,5-2-12-16,-1-6-6 15,5-5-5-15,7-3-1 16,10-8 1-16,9-5-10 15,9-3-38-15,6 0-64 16,0 0-142-16</inkml:trace>
  <inkml:trace contextRef="#ctx0" brushRef="#br0" timeOffset="16911.9673">16942 17319 388 0,'6'-25'151'0,"-6"15"-41"15,-2 3-29-15,-14 7-52 16,-12 0-22-16,-15 25 6 15,-6 13 8-15,7 1 9 16,10 5-14-16,21-2-4 16,11-4-4-16,0-1 3 15,14-3-1-15,10-2 2 0,6-2-3 16,9-6-3-16,3-12-2 15,1-10 0-15,-5-2-17 16,2-11-86-16,1-4-145 16</inkml:trace>
  <inkml:trace contextRef="#ctx0" brushRef="#br0" timeOffset="17222.9851">17196 17577 488 0,'-10'-29'142'0,"6"-10"-68"15,4-4 20-15,0-10-62 0,10 5-25 16,15 10-4-16,3 9 1 16,2 14-8-16,-9 12 3 15,1 3-2-15,-5 21 0 16,-4 14 2-16,-6 6 5 15,-7 5 1-15,-1-3 4 16,-13-7 5-16,-1-6 3 16,-4-4-5-16,-2-9 0 15,-2-2-4-15,4-6-1 16,3-9-3-16,3 0 0 15,6 0-4-15,0-11-20 16,4-9-53-16,3-8-84 0,2-5-144 16</inkml:trace>
  <inkml:trace contextRef="#ctx0" brushRef="#br0" timeOffset="17583.0057">17723 17198 460 0,'-4'-12'111'0,"-9"4"-31"0,-6 8-40 16,-7 0-37-1,-8 8-1-15,-2 16 5 0,10 4 2 16,13 1-4-16,11-2-1 15,2 0 3-15,15 0 1 16,13 1 1 0,8 0-4-16,0 0-2 0,-2-1-1 15,-6 0-1-15,-14-4-1 16,-6-3 1-16,-8-1 1 15,0-6 5-15,-12-1 15 16,-6-2 7-16,-3-5-15 16,-4-1-10-16,3-4 0 15,-4 0-7-15,-2 0-39 0,4 0-102 16,6 0-407-16</inkml:trace>
  <inkml:trace contextRef="#ctx0" brushRef="#br0" timeOffset="17971.0279">18143 17045 401 0,'5'-21'119'16,"-5"11"-15"-16,0 7-25 16,0 3-40-16,-11 5-32 15,-16 24-1-15,-8 12 12 16,-4 10 6-16,7 4-10 15,12 1-4-15,15 2-6 0,5-5 2 16,0-4 0-16,14-1-1 16,2-7 0-16,2-7 0 15,2-9-2-15,1-11 3 16,2-10 1-16,-2-4 0 15,-2-4-3-15,-6-12 1 16,-9-6 2-16,-4 2-5 16,-2-1 2-16,-17 1-14 15,-5 3-23-15,-7 3-5 16,0 4-36-16,2 0-61 15,6 6-134-15</inkml:trace>
  <inkml:trace contextRef="#ctx0" brushRef="#br0" timeOffset="18389.0518">18374 17396 431 0,'0'-22'127'0,"0"3"-14"0,1-13-29 16,7-10-36-16,3-4-25 15,3 3-12-15,4 8-3 16,0 12-7 0,4 9 1-16,5 14-4 0,0 0 0 15,5 29-1-15,-4 13 3 16,-10 8-1-16,-11 3 3 15,-7-3 1-15,-6-6 4 16,-15-7 4-16,-6-5 7 16,-1-9 2-16,4-9-6 15,4-6-3-15,2-5 0 0,0-3-5 16,-7 0-1-1,4-2-5-15,4-7-20 0,2-6-47 16,8-10-103 0,7-6-204-16</inkml:trace>
  <inkml:trace contextRef="#ctx0" brushRef="#br0" timeOffset="18843.0778">18813 17052 220 0,'-7'-13'151'0,"3"1"-14"16,1 1-46-16,0 3-36 15,2-6-5 1,1-4-12-16,0-2-18 0,13-4-9 15,8-1-8-15,6 7-4 16,3 7 0-16,0 9 0 16,-3 2-2-16,-7 13 0 15,-5 13 1-15,-8 0 1 16,-7 1 2-16,0-2 7 15,-5-7 17-15,-12-2 4 0,-3-7-2 16,1-2-6 0,-1-5-4-16,2-2-8 0,2 0-6 15,0 0 1-15,3 0-4 16,5-2-17-16,3-2-45 15,5-2-99-15,1-2-424 16</inkml:trace>
  <inkml:trace contextRef="#ctx0" brushRef="#br0" timeOffset="36705.0994">13812 18683 125 0,'-9'12'142'0,"2"-4"-63"16,1-8 59-16,3 0-34 15,-1-2-37-15,1-13-33 16,2 2-5-16,0-9-5 16,1-7-5-16,0-6-4 15,2-4-6-15,11-5-5 16,7 7 0-16,0 4-5 15,0 8 1-15,-2 11-4 0,0 13-11 16,1 1-10-16,-1 18 13 16,-4 17 12-16,-7 5-2 15,-7 4 1-15,0-1 4 16,-8-6 6-16,-7-6-1 15,-2-8 12-15,3-9 4 16,0-8 0-16,1-5 1 16,3-1-7-16,1 0-4 15,-4-10-9-15,-3-7-2 16,-1-2-5-16,5-2-17 15,7 3-59-15,5 5-80 16,15 7-300-16</inkml:trace>
  <inkml:trace contextRef="#ctx0" brushRef="#br0" timeOffset="36981.1152">14287 18560 384 0,'-4'0'153'16,"4"0"-96"-16,0 0 9 15,0 0-49-15,1 2-24 0,2 10 15 16,-1 4 0-16,-2 0-1 15,0 1-1-15,0-3-1 16,0 0 0 0,-3-3-8-16,-3-1-35 0,2-3-60 15,4-3-200-15</inkml:trace>
  <inkml:trace contextRef="#ctx0" brushRef="#br0" timeOffset="37443.1416">14438 18380 334 0,'3'-11'217'0,"4"-2"-173"16,3-6 12-16,6-1-22 15,-1 2-4-15,1 1-9 0,3 5-6 16,1 2-7-16,1 4-6 15,-1 6-1-15,-5 0-3 16,-4 13-5-16,-7 14 2 16,-4 7 8-16,-3 11 9 15,-17 5 7-15,-1 0-1 16,0-7-7-16,2 3-6 15,6-4-3-15,5-6 0 16,1 0-1-16,4-2 3 16,2-8-4-16,1-9 2 15,0-5 0-15,0-7 2 16,5-3 4-16,12-2 3 15,8 0-5-15,8-9-1 0,-3-6-4 16,-8-1-1-16,-5 4 0 16,-15 2 1-16,-2-2 4 15,-5-1-4-15,-15 0-4 16,-5-7 3-16,-7-6-1 15,-4-3-1-15,4-1-4 16,4 3-26-16,8 3-33 16,9 7-32-16,11 5-78 15,0 5-216-15</inkml:trace>
  <inkml:trace contextRef="#ctx0" brushRef="#br0" timeOffset="37870.166">15005 18265 190 0,'2'-6'220'0,"-2"6"-71"16,0 0-64-16,0 0-57 15,-11 18-20-15,-10 11 7 0,-7 11 12 16,4 9-2-16,3 4-5 15,5 0-15-15,9-6-1 16,5-5-2 0,2-8 1-16,9-9 3 0,12-8 3 15,3-7 4-15,0-10-5 16,-1 0 1-16,-1-2 0 15,-6-15 0-15,-7-2-2 16,-3-1 0-16,-6-1 0 16,0 5-3-16,-8 4-9 15,-8 5-11-15,-1 5-2 16,-5 2-23-16,-1 0-33 15,1 0-57-15,1 9-182 0</inkml:trace>
  <inkml:trace contextRef="#ctx0" brushRef="#br0" timeOffset="38290.1901">15268 18306 241 0,'7'-24'213'0,"-1"9"-110"15,-1 7-14-15,-4 5-18 16,-1 3-18-16,0 0-30 15,-2 14-31-15,-15 13 15 0,-7 11 3 16,-3 16 6-16,3 5-3 16,4-5-7-16,13-1-4 15,7-11-2-15,3-11 5 16,17-7 4-16,4-7 2 15,3-10-3-15,0-6-2 16,2-1 0-16,-5 0-1 16,-6-11-1-16,-6-3 5 15,-8-1-2-15,-4 0-4 16,0-2-5-16,-15 0-7 15,-6 3-4-15,-5 2-3 16,-3 8-28-16,4 2-45 16,7 2-59-16,8 0-249 0</inkml:trace>
  <inkml:trace contextRef="#ctx0" brushRef="#br0" timeOffset="50205.8716">15851 18320 114 0,'0'0'51'15,"-2"0"2"-15,0-3-15 16,-1-3-13-16,0 3-7 15,3 1 1-15,-2 2-2 16,1-1 3-16,1-1 12 0,-2 2-1 16,0 0-5-1,2 0 3-15,-1 0 0 16,1 0 3-16,-2 0-2 15,1 0-3-15,0 0-5 0,0 0-3 16,1 0-2 0,0 0-5-16,0 0 3 0,0 0 3 15,0 0-13-15,10 0-11 16,6 5 3-16,10 4 6 15,12 4-1-15,4-3 1 16,-1 4-2-16,-1-2-1 16,-3 2 1-16,-2 0-1 15,-8 0-1-15,-6 1-2 0,-9-1 0 16,-4-2-6-1,-6 0 8-15,-2 5 5 16,-7 2 13-16,-11 0 6 16,-6 8 16-16,-2-5-5 0,0-6-11 15,9-3-6-15,3-5-4 16,2-2-5-16,0-1-3 15,2-2-1-15,-1 0-3 16,6-3-2-16,3 0-5 16,0 0-40-16,2 0-96 15,0 0-199-15</inkml:trace>
  <inkml:trace contextRef="#ctx0" brushRef="#br0" timeOffset="53025.0328">16637 18536 328 0,'-11'-24'140'0,"0"9"-36"16,-1-4-12-16,2 2-29 15,1 0-17-15,6-6-27 0,3-4-13 16,0-7-2-16,11-6-3 16,7 5-1-16,5 0 0 15,-1 7-3-15,5 8 0 16,-3 13-6-16,-3 7-9 15,-4 27 0-15,-4 24 16 16,-9 16 4-16,-4 8 5 16,-7-7-4-16,-11-11 2 15,2-13-1-15,5-15-2 16,2-10 1-16,5-11 6 15,1-8 5-15,3 0 5 16,-5 0 11-16,-4-12-31 16,-3-8-4-16,-3-7-11 0,3-6-51 15,8 0-58-15,4 8-152 16</inkml:trace>
  <inkml:trace contextRef="#ctx0" brushRef="#br0" timeOffset="53266.0466">17046 18511 538 0,'-5'-9'114'0,"2"4"-15"15,1 2-50-15,1 3-24 16,1 0-21-16,0 0-14 16,0 0-20-16,-2 10 22 15,-5 9 8-15,2 5-14 0,2-2-86 16,3-5-176-16</inkml:trace>
  <inkml:trace contextRef="#ctx0" brushRef="#br0" timeOffset="53591.0652">17353 18202 458 0,'-5'-3'158'16,"-6"3"-80"-16,-1 0-19 15,-4 0-46-15,-8 8-4 16,-3 14 0-16,2 9 3 0,6 7-7 15,14-1-6-15,5 4-4 16,16-5 5-16,14-4 3 16,9-3-3-16,3-1 2 15,0-7-1-15,-8-2-1 16,-4-1-2-16,-12-3 1 15,-13-3-4-15,-5-1 2 16,-3-2 16-16,-17 3 4 16,-7 2-6-16,-6-2-4 15,-2-1-6-15,-2-5-5 16,2-3-13-16,3-3-80 15,7 0-111-15</inkml:trace>
  <inkml:trace contextRef="#ctx0" brushRef="#br0" timeOffset="53782.0761">17299 18285 520 0,'-3'-3'149'16,"3"2"-25"-16,13-6-63 15,20-2-52-15,19-4-4 16,11 0-2-16,0 5-4 16,-15 8-15-16,-13 0-169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36:06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19849 11304 156 0,'0'-7'100'16,"0"3"-26"-16,0 3-17 16,0-2-8-16,0 3-10 15,0 0-16-15,0 0-8 0,0 0-8 16,0 0-6-16,0 0-2 15,0 0-3 1,0 0-2-16,0 0-2 16,0 3 1-16,-2 6 7 0,0 8 0 15,0 1 3-15,2 3 6 16,-3 2-3-16,3-1 2 15,-4 3-4-15,2 2 6 16,-2-1-4-16,1 3 5 16,0 2-2-16,1-2 0 15,0 0 1-15,0 0 4 16,2 2-10-16,0-2 0 0,0 6 2 15,0-2 0 1,0-1-3-16,0 2 0 16,2-4-1-16,3 4 0 15,0-5 1-15,0-1-1 0,0-2-1 16,-2-1 0-16,1 0-1 15,-2 1 2-15,2-1-1 16,1 3-1-16,-1 3 2 16,-1 3-1-16,2 1 14 15,-2 1-3-15,1-1-5 16,-1-3-1-16,-1 2-4 15,-1 3 0-15,3-4 1 16,-3 6-2-16,1-1 1 16,-1 2 1-16,1-1-2 15,1 3 2-15,-1 1-2 16,1-1 3-16,1 1 0 15,0 2 0-15,0-4 0 0,1 0-1 16,-2-5 2-16,-1-4-4 16,2 2 2-16,-1-3-3 15,-1 1 3-15,0 3-3 16,1-3 2-16,-2 4 0 15,0-2 1-15,0-2 1 16,2-2-2-16,-1-4 1 16,1-2-3-16,1-5 2 15,1 5-2-15,0-4 1 16,0 4-1-16,2 2 1 15,-3 1 1-15,3 1-1 16,-1-2-1-16,-1 6 1 16,0-3 0-16,-2 5 0 15,0 1 0-15,-1-4 1 0,-1 3-1 16,-1-1 0-16,2 1-1 15,-2 1 0-15,0-4-1 16,0-2 2-16,0-2 1 16,1 3-2-16,-1 2-2 15,0 5 4-15,0 4-2 16,0 3 10-16,-1-1-2 15,-3-6-2-15,2 1-5 16,-2-1 2-16,1 8-3 16,-2-3 8-16,0-1-3 15,2-5 1-15,-1-2-3 0,0 2-3 16,-3-1 2-16,2-3 4 15,1-3 0-15,3-9-3 16,-1-3-2 0,1 6-2-16,-1-1 2 0,-3 6 2 15,-1 2 0-15,0 0 9 16,1-1 1-16,1-4-3 15,1-4-5-15,1-5-3 16,2-3-1-16,0-3 1 16,0-3-2-16,0-1 0 15,0-6 1-15,0 0-2 16,0 0 3-16,0 0 1 0,0 0 2 15,-2 0-2 1,-2-12-13-16,4-5-34 16,0-6-58-16,0-3-76 15,6 4-291-15</inkml:trace>
  <inkml:trace contextRef="#ctx0" brushRef="#br0" timeOffset="2394.1369">20418 12452 4 0,'2'-6'7'15,"-2"3"-1"-15,0 3-12 16,0 0 4-16,0 0 0 15,0 0 4-15,0 0-1 16,0 0-2-16,0 3-3 16</inkml:trace>
  <inkml:trace contextRef="#ctx0" brushRef="#br0" timeOffset="3468.1984">21077 14057 173 0,'-3'-16'107'16,"3"-2"-10"-16,0-1-10 15,0-2-26-15,3 1-22 16,3 0-2-16,2 6-6 15,-4 5 1-15,-3 6 8 16,-1 3-6-16,0 0-18 16,-6 23-23-16,-15 19 12 15,-11 20 33-15,-10 17 4 16,2 5-4-16,11-9-17 0,11-10-15 15,16-9-6-15,2-10-4 16,15-9 7-16,8-7-6 16,6-8 2-16,6-10 5 15,0-11-1-15,-1-1 0 16,-5-7 7-16,-4-13-8 15,-10-7-1-15,-9-1-7 16,-6-1-6-16,-7 1 0 16,-15 2 0-16,-6 2-9 15,-5 5-6-15,-3 4 0 16,5 3-15-16,5 1-23 15,12 3-31-15,14 1-113 16</inkml:trace>
  <inkml:trace contextRef="#ctx0" brushRef="#br0" timeOffset="3855.2205">21362 14319 475 0,'0'-17'119'0,"0"2"-41"15,5-9-21-15,10-8-25 16,6-6-13-1,7 0-9-15,-1 8-8 16,-3 12-2-16,-5 11-3 0,-6 7-3 16,-3 17-5-16,-4 18 1 15,-6 11 7-15,0 9 26 16,-4-6 12-16,-9-8-4 15,1-12 2-15,3-7-8 16,2-11-6-16,1-5-5 16,-2-5-2-16,-2-1-1 15,-4 0-2-15,-4-5-4 16,-4-11-16-16,4-11-56 15,3-5-75-15,8-10-116 16</inkml:trace>
  <inkml:trace contextRef="#ctx0" brushRef="#br0" timeOffset="4622.2644">21648 13922 348 0,'-5'-11'154'0,"3"0"-57"0,2 2-32 15,0-2-15-15,0-3-22 16,4 2-13-1,5 0-12-15,3 4-4 16,0 5-2-16,-2 3 0 0,0 0 2 16,-1 16 0-1,-5 3-2-15,-4-2-4 0,0 2 22 16,-2-2 6-16,-8-5 8 15,-2-3 1-15,3-6-5 16,2-3-12-16,0 0-2 16,-1 0 0-16,-2-17-5 15,-3-3-35-15,0-3-67 16,1-2-86-16,1 0-413 15</inkml:trace>
  <inkml:trace contextRef="#ctx0" brushRef="#br0" timeOffset="5508.315">20274 12634 384 0,'-6'-12'153'15,"4"-1"-51"-15,2-3-28 16,0 7-31-16,0 1-18 15,4-1-11-15,11 1-11 16,6-4-7-16,6 2-1 16,1 3 3-16,0 7-1 15,-4 0 2-15,-7 3-1 16,-6 11-1-16,-5 1-2 15,-6 2-9-15,0 3 7 16,-10 3 14-16,-11 1 4 16,-2 1 12-16,5-5-9 0,4-7-4 15,10-6-7-15,4-7-2 16,0 0-3-16,2 0-4 15,9 3-6-15,1 5 9 16,6 7 12-16,1 2-4 16,-1 6-2-16,0 1-4 15,-4 2-4-15,-5-1 3 16,-6 2-4-16,-3-3-6 15,-1-2 10-15,-15 6 7 16,-5-6 2-16,-4-1 7 16,-2-3 2-16,-2-4-5 15,1-2-4-15,5-4-3 0,5-3-3 16,10-5-9-1,8 0-51-15,8-7-93 0,18-8-250 16</inkml:trace>
  <inkml:trace contextRef="#ctx0" brushRef="#br0" timeOffset="5837.3339">20679 12907 559 0,'-7'-43'188'15,"5"-8"-91"-15,2-3-38 0,5 7-36 16,15 6-18 0,5 15-5-16,2 12-4 0,3 13 1 15,-2 1-2-15,-1 21 3 16,-6 15-1-1,-10 6-1-15,-8 4-3 0,-3-3 6 16,-9-2 10-16,-9-7 8 16,-3-11 5-16,1-5-5 15,-2-5-3-15,-1-7-5 16,0-5-4-16,-2-1 0 15,4 0-6-15,1-1-36 16,5-13-52-16,9-6-74 16,6-6-241-16</inkml:trace>
  <inkml:trace contextRef="#ctx0" brushRef="#br0" timeOffset="7134.4081">15793 15132 137 0,'-3'0'85'16,"3"1"-29"-1,0-1-9-15,0 0-17 0,0 0 11 16,8 0 16-1,11 0 1-15,9 0 4 16,7 0-16-16,10 0-5 16,3-7-10-16,3 4-3 0,3 2-13 15,5 1-6-15,1 0-5 16,6 0-1-16,1 3-1 15,1 1 0-15,3-1-1 16,4-3 1-16,0 0 0 16,-1 0-1-16,-2-6 0 15,-5-3 0-15,0 1-1 16,-4-4 0-16,1-2 2 15,-2 2-2-15,-2 2 0 16,2 0 2-16,-2 6-3 16,4-1 2-16,-2 0 3 15,-2 1 1-15,-1-2 2 16,-10 4-2-16,-2 2-3 0,-6 0-1 15,-4 0 1-15,-3 0-2 16,-3 0 1-16,4 6-1 16,-1 3 0-16,-2-2 0 15,1-5 1-15,-4-2 3 16,-5 0-2-16,2-4 3 15,-4-10-61-15,-1-1-102 16</inkml:trace>
  <inkml:trace contextRef="#ctx0" brushRef="#br0" timeOffset="8794.503">16952 14403 381 0,'-10'-24'199'15,"8"0"-94"-15,2 3-27 16,0 1-38-16,0 0-16 16,1 2-11-16,10 2-6 15,1 6-9-15,2 5 1 16,1 5 1-16,-4 5-5 15,-2 18-1-15,-9 6-2 16,0 3 19-16,-5-4 9 16,-10 1 6-16,-2-12-3 15,3-5-6-15,4-9-8 16,-2-3-1-16,4 0-1 15,1-5-2-15,2-12-21 0,5-8-55 16,0-3-66 0,10-4-212-16</inkml:trace>
  <inkml:trace contextRef="#ctx0" brushRef="#br0" timeOffset="11324.6477">17227 13082 205 0,'0'-36'86'15,"0"-1"4"-15,0 1-11 0,4 2 2 16,1 4-28-16,-2 10-10 15,-1 7-4-15,-2 10-1 16,0 3-9-16,0 0-8 16,0 18-21-16,-9 18-2 15,-6 17 23-15,-7 11 17 16,-1 1 3-16,5-2-12 15,1-9-7-15,5-7-5 0,7-5-5 16,5-2-5 0,0-5-3-16,0 0-3 15,10-5-1-15,4-6 3 16,3-4-5-16,1-11 2 0,0-6-3 15,7-3 5 1,-1 0 5-16,1-18-1 0,-4-8 1 16,-1-6-1-16,-6-4-1 15,-5 2-2-15,-2 7-1 16,-7 5-1-16,0 8-4 15,-1 7 0-15,-9 0-2 16,0 3-3-16,-2 0-4 16,-1-3 3-16,0 3 6 15,-2-1 2-15,-1 0 1 16,-4-1 1-16,-2-3-1 15,1 2 1-15,4-3-3 16,3 4-3-16,6 2-9 0,5 2-19 16,1 2-22-16,2 0-42 15,0 6-50-15,10 7-37 16,5-1-92-16</inkml:trace>
  <inkml:trace contextRef="#ctx0" brushRef="#br0" timeOffset="13118.7503">17615 13408 210 0,'-2'0'199'16,"2"0"-70"-16,-5 0-40 15,-3 0-1-15,0-3-15 0,2-11-20 16,-1-5-12-16,4-12-15 15,3-3-2 1,0-2-13-16,12-5-10 16,11 2 1-16,2 5-5 0,3 5 3 15,-6 9-2-15,-3 11 1 16,1 9-1-16,-4 2-2 15,-5 25-2-15,-3 14 5 16,-8 10 2-16,-1 1 3 16,-17 0 3-16,0-9-3 15,-2-9 2-15,6-14 0 16,3-8 1-16,1-12 2 0,-1 0 3 15,-3 0-1 1,-4-14-3-16,-3-6-5 16,-4-7-6-16,1-7-34 15,-3-4-29-15,2 4-83 16,7 5-132-16</inkml:trace>
  <inkml:trace contextRef="#ctx0" brushRef="#br0" timeOffset="13631.7797">17812 12789 337 0,'0'-10'174'0,"0"-11"-66"15,5 3-16-15,6-5-46 16,7-4-30-16,6-4-13 0,0 2-2 16,2 8 2-1,-4 13 2-15,-2 8-5 0,-6 15-6 16,-4 20 6-16,-7 6 4 15,-3 7 11-15,-10 1 20 16,-11-4-2 0,-3-6-6-16,5-12-9 0,6-14-5 15,7-10-3-15,5-3 2 16,-5-7 8-16,-5-11-8 15,-6-9-7-15,-7-7-15 16,4-9-53-16,9-10-98 16,2-1-357-16</inkml:trace>
  <inkml:trace contextRef="#ctx0" brushRef="#br0" timeOffset="18539.0604">16630 14405 75 0,'0'0'42'0,"0"0"-13"15,-5 4-10-15,0 0-6 16,2 0-2-16,3-3-2 16,0-1-6-16,0 0 1 15,0 0 3-15,0 0 3 16,0 0 1-16,0 0-2 0,0 0-9 15,0 0-8-15,0 0-15 16,0 0 3-16,2 0-20 16,0 0-4-16,-1 0 20 15,1 0 20-15,-2 0 2 16,0 0 6-16,0 0 14 15,0 0 16-15,0 0 5 16,0 0-13-16,0 0-14 16,0 0-4-16,0 0-5 15,0 0-2-15,0-1-3 16,0 1-7-16,0 0 2 15,0 0-2-15,0 0-1 16,0 0 3-16,0 0 6 0,0 0 3 16,0 0 8-16,0 0 0 15,0 0 0-15,0 0-3 16,0 0 0-16,0 0 1 15,0 0-5-15,0 0 0 16,0 0-3-16,0 0-2 16,0 0 2-16,0 0 2 15,0 0-1-15,0 0-1 16,0 0 2-16,0 0-2 15,0 0 2-15,0 0 3 16,0 0 1-16,0 0-3 16,0 0 1-16,0 0-3 15,0 0 0-15,0 0-1 16,0 0-2-16,0 0-3 0,0 0-8 15,-2 0-12 1,0 0-13-16,1 3-100 16</inkml:trace>
  <inkml:trace contextRef="#ctx0" brushRef="#br0" timeOffset="19994.1436">16211 14441 186 0,'-8'2'116'15,"6"-2"1"-15,0 0-29 16,0 0-28-16,2 0-16 16,0 0 0-16,0 0-3 15,0 0-15-15,0-3-7 16,0 3-6-16,0-3-1 0,4 0-3 15,1-1-2 1,2-3-4-16,0-1 1 16,0 2-3-16,-5 2 2 15,-2 2-2-15,0 2 1 0,0 0-3 16,0 0 2-16,0 0-3 15,0 0-2-15,0 0-2 16,0 0 2-16,0 0 3 16,0 0 1-16,0 0 1 15,-2 0-1-15,2 0 1 16,0 0 1-16,0 0-1 15,0 0 0-15,0 0-1 16,4 0 0-16,3 0-1 16,6 0 1-16,10 0-1 15,5 0 3-15,2-3 1 16,-3 3-3-16,-4 0 0 15,-6 0-1-15,-6 8-3 0,-6 7-3 16,-5 3 1-16,0 5 3 16,-16 3 5-16,-8 3 3 15,-3-4 3-15,-1 1 0 16,2-6-3-16,6-6-1 15,4-5 0-15,9-6 0 16,7-3 5-16,0 0 1 16,0 0 1-16,0 0-1 15,0 0-7-15,11 0-2 16,4 0-5-16,8 0-3 15,4 0 4-15,-2 9 2 16,-2 5-3-16,-4 0 1 0,-7 1 1 16,-6 0-4-16,-6-1 1 15,0 0 6-15,-9 3 7 16,-12-2 14-16,-4 2-3 15,0-5-8-15,0-1-3 16,1-8-2-16,4-3-4 16,6 0 3-16,8 0-3 15,5 0-13-15,1 0-48 16,20-3-87-16,11 3-112 15</inkml:trace>
  <inkml:trace contextRef="#ctx0" brushRef="#br0" timeOffset="20351.164">16588 14708 524 0,'-9'-15'166'0,"4"-4"-57"15,3-4-48-15,2-3-36 16,0-2-6-16,4 1-11 15,13 4-6-15,3 5-2 16,2 8-3-16,3 6 0 16,1 4-1-16,-3 0 1 15,-4 15-2-15,-6 9 1 16,-5 6 1-16,-8 4 2 0,0-1 4 15,-5-1 7 1,-10-4 5-16,-1-5 1 16,0-10 2-16,1-3-5 15,3-6-1-15,-3-4 0 0,2 0 0 16,2-12-2-1,-5-10-7-15,0-6-2 0,3-9-13 16,2 0-30-16,6 6-25 16,5 10-105-16,0 9-327 15</inkml:trace>
  <inkml:trace contextRef="#ctx0" brushRef="#br0" timeOffset="21589.2348">18310 12141 124 0,'-5'-25'61'16,"4"3"-22"-16,1 1 1 15,2 1-16-15,4-3 0 16,2 5-5-16,-6 4 0 16,0 7 18-16,-2 0 23 15,0 7 0-15,3 0-12 16,-3 0-20-16,0 0-9 0,0 0-5 15,0 0-3-15,0 9-1 16,0 10 3 0,0 6 12-16,0 13 8 0,0 9 0 15,0 11-10-15,0 13 5 16,0 13-1-16,0 7-4 15,-5 7-2-15,-1 6-3 16,2 4-4-16,-2-1-5 16,1 0 2-16,0-4-2 15,1-9-3-15,1-2-1 16,1-5 0-16,-3-2 4 15,2 0-1-15,-3-6-3 0,1-6 1 16,1 0-3-16,-1-7-2 16,1-5 1-16,2-4 0 15,0-10-1-15,2-10 0 16,0-8-1-16,0-3 0 15,0-8 1-15,0-5-1 16,0-4 0-16,0 0 1 16,0 1 0-16,0 0-1 15,0 6 1-15,0 2 0 16,0 3-1-16,0 4-1 15,0 3 2-15,0-4 0 16,0 1-2-16,0-4 1 16,0 2 1-16,0 0-1 0,0-1 0 15,0 2-1-15,0-2 2 16,0-1-1-16,0 2-1 15,0-3 2 1,0 1 5-16,2-4-4 0,-1-6-2 16,0-5 2-16,1-4-3 15,-2-2 2-15,0 0-1 16,0 0 1-16,0 0 4 15,0-2-10-15,0-6-23 16,1-7-36-16,5-13-152 16,1-19-471-16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37:49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 7981 179 0,'0'-7'276'0,"0"5"-179"15,0 2-17-15,0 0-23 16,0 0-47-16,0 14-26 15,-5 32 9-15,-5 26 11 16,-4 21 10-16,-1 4-4 0,4-9-5 16,4-14-2-1,4-11-1-15,3-12 1 16,0-15-25-16,0-7-39 15,0-14-34-15,0-13-48 16,0-2-18-16</inkml:trace>
  <inkml:trace contextRef="#ctx0" brushRef="#br0" timeOffset="372.0212">2239 7885 292 0,'-2'-11'140'0,"2"5"-34"16,0 1-25-16,0 3-32 16,0 2-22-16,0 0-22 15,2 0-18-15,16 21-19 0,3 21 30 16,6 14 11-16,1 11 3 15,1 5 5-15,1-1-5 16,3 0 0-16,-6 0-5 16,-2-10-3-16,-1-14-1 15,-7-12-2-15,-4-18 0 16,-3-13 2-16,-5-4 0 0,-5-3 32 15,0-29 42 1,9-22-40-16,2-24-28 16,3-11-7-16,-1 2 2 15,-5 12-5-15,1 24-33 0,7 23-53 16,2 21-54-1,7 7-120-15</inkml:trace>
  <inkml:trace contextRef="#ctx0" brushRef="#br0" timeOffset="754.0431">3199 8538 364 0,'0'0'150'0,"-3"1"-27"16,-12 2-46-16,-13 2-43 15,-3 1-11-15,-3-4 0 16,-4-2-6-1,0-10-5-15,-1-21-4 16,5-19-2-16,8-11-2 0,14-6-4 16,12 2-3-16,5 16-7 15,15 24 0-15,3 15 1 16,2 10-2-16,2 0-2 15,-3 2 2-15,-10 16 2 16,-10 8-2-16,-4 13 4 0,-2 1-4 16,-12-3 6-1,-1-5-16-15,-5-6-55 0,2-2-75 16,8-11-141-16</inkml:trace>
  <inkml:trace contextRef="#ctx0" brushRef="#br0" timeOffset="1299.0743">3430 8058 202 0,'-11'-7'170'0,"3"3"-82"15,5 2-23-15,3 1-41 16,0 1-16-16,0 0-10 16,0 0-1-16,0 0 0 0,0 0 5 15,0 0 5-15,0 0 6 16,0 0 5-1,0 10-7-15,-4 20-2 0,-2 29 3 16,-6 13 16-16,4 4-1 16,4-3-12-16,4-20-9 15,10-10-3-15,10-8 1 16,1-12-1-16,-5-5-1 0,-4-9 0 15,1-7 1 1,-2-2 0-16,5-9 3 16,0-18 13-16,-2-14-5 15,-3-12-2-15,1-7-2 0,-7-6-4 16,2 15-7-1,0 26 2-15,-1 25-4 0,5 8-16 16,6 23-1-16,1 5 16 16,3-1 2-1,-1 1 1-15,-4 3 3 16,1-1-2-16,-3-8 1 0,4-13 0 15,-2-16 4-15,-2-1 1 16,-2-1 6-16,0-14 8 16,0-8-2-16,0-10-8 15,0-6-3-15,-3-4-29 16,-3 2-87-16,2 4-132 15</inkml:trace>
  <inkml:trace contextRef="#ctx0" brushRef="#br0" timeOffset="1538.0879">4079 7711 418 0,'-8'-28'154'0,"7"10"-74"15,1 13 7-15,-1 5-59 16,1 33-48-16,0 30 24 15,0 26 4-15,14 14-1 16,2 4 2-16,-3 3-1 16,-6-10 2-16,-2 0-16 0,-3-14-33 15,1-14-103 1,4-24-312-16</inkml:trace>
  <inkml:trace contextRef="#ctx0" brushRef="#br0" timeOffset="1709.0977">3973 8176 375 0,'0'-8'198'0,"0"5"-72"16,18 3-37-16,-2 0-66 16,5-7-28-16,18-1-1 15,25-3 16-15,9-1-7 0,-3 12-20 16,-10 6-98-1,-14 34-175-15</inkml:trace>
  <inkml:trace contextRef="#ctx0" brushRef="#br0" timeOffset="1978.1131">4348 8401 554 0,'0'-18'147'0,"0"-4"-32"16,2-7-52-16,7-3-29 15,3 3-18-15,12-2-16 16,3 13-2-16,0 14-1 15,0 4 0-15,-7 18-2 16,-8 18-2-16,-12 6 0 16,0 0-2-16,-23-3 9 15,-7-3 3-15,0-10-2 16,7-8 1-16,14-10 1 15,9-8-2-15,0 0-1 0,0-1-8 16,0-11-10 0,-2-5-45-16,-2-5-97 15,4-14-195-15</inkml:trace>
  <inkml:trace contextRef="#ctx0" brushRef="#br0" timeOffset="2353.1346">4811 8264 353 0,'0'5'185'0,"0"-2"-63"0,0 4-54 16,0 7-52-16,-9 10-9 16,-2 3 2-16,0 1 1 15,6-7-7-15,3-10-1 16,2-4 0-16,0-7-1 15,0 0 4 1,0 0 12-16,0-13 3 0,2-13 12 16,3-14-22-16,2-12-8 15,4-3-2-15,1 5 0 16,3 11-3-16,-6 25-3 15,-4 14-1-15,0 11-8 16,7 28 1-16,10 11 14 16,1 8 6-16,-5 6 0 0,-5-5 0 15,-9-12-4-15,1-7 1 16,-2-12 1-16,4-10-4 15,-1-9-24 1,-1-9-63-16,-3 0-50 0,1 0-178 16</inkml:trace>
  <inkml:trace contextRef="#ctx0" brushRef="#br0" timeOffset="2670.1527">5075 7889 152 0,'-5'-7'168'0,"5"0"-80"15,0 7 3-15,-2 0-38 16,1 0-29-16,-1 0-8 15,0 0 1-15,2 0 6 16,0 0 11-16,0 0 7 16,0 0 3-16,0 0-8 15,0 0-18-15,0 2-14 16,0 3-4-16,0 5-6 15,4 6 7-15,4 10-3 16,2 0-53-16,-2 0-77 16,3-3-172-16</inkml:trace>
  <inkml:trace contextRef="#ctx0" brushRef="#br0" timeOffset="3296.1885">5467 8023 39 0,'0'0'306'0,"-13"0"-176"16,-6 3-44-16,-8 13-40 15,-16 11-7-15,-4 5 0 16,6-6-11-16,14-5-13 0,23-7-11 16,4-1-6-16,11 3-7 15,9 1-3-15,7 3 11 16,8 6 0-16,8 2 5 15,3-4-2-15,-6-2-1 16,-9-1-1-16,-13 1 1 16,-11 0-2-16,-7 2 1 15,-2-3 6-15,-18-2 17 0,-4-1 11 16,-10-4-7-16,-2-6-14 15,-3-3-9 1,-5-5-3-16,9 0-36 16,11 0-80-16,19-7-181 0</inkml:trace>
  <inkml:trace contextRef="#ctx0" brushRef="#br0" timeOffset="4732.2706">6742 7802 99 0,'-41'14'150'0,"12"1"-64"16,19-7 15-16,10-8 5 16,1 0-33-16,14 0-24 15,6-8-10-15,15-13-19 16,21-4-12-16,23 4-3 15,0 9 1-15,-7 12-11 16,-23 4 2-16,-22 19 0 16,-14 9 2-16,-14 3-1 0,-5 4 3 15,-22 1 7-15,-19 4-2 16,-13 2 0-16,-8 0-2 15,2-5-2-15,12-14 2 16,27-13-3-16,26-10-1 16,3-3-5-1,15 1-7-15,10-2 5 0,7 0 7 16,16 1 3-16,18 6 1 15,4 11-6-15,-7 14-7 16,-15 10 10-16,-20 11-3 16,-19 4 8-16,-12 0 6 15,-20 7 14-15,-23-2 13 0,-15 1 3 16,-11-3-13-1,-15-6-7-15,0-13-12 16,8-15-5-16,18-19-1 0,25-7-1 16,25-14-7-16,8-28-20 15,8-17-36-15,27-14-55 16,22 7-99-16</inkml:trace>
  <inkml:trace contextRef="#ctx0" brushRef="#br0" timeOffset="5248.3001">8268 7708 331 0,'0'-22'98'15,"0"3"-9"-15,0 4-8 16,0 12 1-16,0 3-33 16,0 12-45-16,0 30-10 15,2 25 35-15,2 12 35 16,-3 18-7-16,-1-1-24 15,-2 9-12-15,-12 1-2 16,0 1-11-16,4-14-5 16,8-13 2-16,2-19 1 15,0-18-3-15,8-15-2 16,0-15 2-16,9-13-3 15,18-10 0-15,23-28 4 16,26-20 2-16,6-18-41 0,-9 2-98 16,-9 27-181-16</inkml:trace>
  <inkml:trace contextRef="#ctx0" brushRef="#br0" timeOffset="5690.3254">8811 8392 670 0,'7'-45'114'0,"16"-8"-34"16,1-5-37-16,4 8-24 0,2 9-15 15,-2 20-6 1,-3 19 1-16,-4 4-4 15,-5 32 0-15,-12 13 3 16,-4 9 1-16,-29 11 1 0,-15-6-2 16,-6-14-5-16,4-13-6 15,17-17-4-15,19-11 0 16,10-6-4-16,0-6 4 15,0-23-18-15,0-12-15 16,9-15-11-16,7-9 3 16,6-5 29-16,5 9 19 15,-2 26 4-15,-1 23-3 16,-5 12 15-16,-1 39 4 15,-4 18 26-15,-3 15 1 16,-7 16 15-16,-4-5-13 16,0-9-27-16,0-9-7 15,3-15-1-15,13-14-2 0,-1-11-21 16,0-15-64-16,-2-10-29 15,4 0-244-15</inkml:trace>
  <inkml:trace contextRef="#ctx0" brushRef="#br0" timeOffset="6095.3486">9222 8107 295 0,'-9'8'140'16,"7"1"-22"-16,2 18-34 15,7 15-3-15,0 5-15 16,0 10-23-16,-4-3-25 0,5 1-1 15,6 0-14-15,0-9-1 16,2-13 2-16,-2-13-2 16,-3-16-1-16,1-4-1 15,1-16 5-15,5-14 3 16,1-11-4-16,3-7-2 15,0 1 0-15,-8 9-1 16,-4 22-1-16,-6 16-5 16,-4 1-4-16,1 24 4 15,11-3 3-15,10-3 1 16,3 1 1-16,0 0-1 0,-6-2 4 15,-6 1 7 1,-1-4 7-16,-3-3-5 0,-3-7 1 16,-2-5-3-16,-1 0 3 15,-3-21 2-15,5-13-2 16,7-9-9-1,8-3-7-15,1 1-38 0,-1 2-49 16,5-3-127-16,11 2-279 16</inkml:trace>
  <inkml:trace contextRef="#ctx0" brushRef="#br0" timeOffset="6405.3663">10137 8015 429 0,'-23'-2'163'0,"-11"1"-97"16,-16 1-26-1,-3 10-18-15,5 26-7 16,18 8-5-16,23 5-5 16,7-7-3-16,17-7 1 0,17 8 6 15,16 1-1-15,10 5-3 16,3-7 28-16,-5-5-7 15,-18-2 0-15,-17-7-9 16,-18-3 2-16,-5 2-9 16,-12-6-3-16,-14-9 7 15,-2 3 1-15,-12-4-2 16,-6-3-9-16,-2-5-3 15,1-1-3-15,8-2-32 16,10 0-79-16,14 0-176 16</inkml:trace>
  <inkml:trace contextRef="#ctx0" brushRef="#br0" timeOffset="7632.4365">10480 7932 171 0,'-1'0'124'0,"-4"0"-8"15,5 0-19-15,0 0-53 0,0 2-19 16,0 2-3-16,0 1-2 16,0-2 4-16,0 0-2 15,1-1-1-15,0-2 0 16,-1 0-2-16,0 0 0 15,1 0-3 1,1 0-2-16,0 0 1 0,4-5-3 16,2-1-9-16,1 0-3 15,1 3 0-15,-3 3-4 16,-6 0-3-16,-1 4-3 15,0 10 5-15,5 3 3 0,3-3 1 16,-3-2 1-16,-1-1 2 16,-4-5-1-16,0-2 2 15,0 3 4-15,0-3-32 16,-7 7-43-1,-6 9-49-15,2 3-244 0</inkml:trace>
  <inkml:trace contextRef="#ctx0" brushRef="#br0" timeOffset="8087.4625">10481 8415 261 0,'6'-1'217'0,"-6"1"-127"16,0 0-40 0,0 6-32-16,-3 3-11 0,3 1 6 15,0-2 10-15,3-2-3 16,2 4-3-16,-4 0-1 15,-1 2-2-15,0-1-3 16,-1-1 0-16,-3-5-3 16,4-3 4-16,0-2-1 15,0 0 5-15,0 0 6 0,1 0 1 16,2 0-7-1,-2-5-8-15,3-1-7 16,2 1-2-16,4 1-4 16,2 1 1-16,5 2 2 0,-4 1 1 15,-2 0-3-15,-6 0 0 16,-5 1 2-16,0 5 2 15,0-3 3-15,-5-1 5 16,0-2-2-16,3 0-1 16,2 0-1-16,-2 0 1 15,1 0-13-15,-3 0-37 16,-6 0-79-16,0 5-61 15</inkml:trace>
  <inkml:trace contextRef="#ctx0" brushRef="#br0" timeOffset="9247.5289">3146 10403 327 0,'7'-5'174'0,"-5"5"-98"16,0 0-21 0,1 0-27-16,-3 17-26 0,0 22-2 15,0 11 18-15,-5 7 11 16,5-4-12-16,0-12-8 15,0-3-5-15,2-9 1 16,0-2-2-16,-2-8 1 16,0-9-12-16,0-2-32 15,0-8-46-15,-2 0-122 16</inkml:trace>
  <inkml:trace contextRef="#ctx0" brushRef="#br0" timeOffset="9746.5574">2967 10887 443 0,'-20'-34'105'0,"0"-14"-33"15,0-6-12-15,2-4-18 0,9-5-20 16,6-3-9-1,3-8-7-15,27-10-5 16,16-6-4-16,20 1-2 16,8 6 3-16,-3 11 0 0,-6 19 4 15,-15 20-4-15,-7 21-3 16,-6 12-9-16,-1 41 4 15,-3 33 10-15,-10 27 6 16,-9 20 4-16,-11 3 13 16,-18-8-7-16,-6-10 3 15,-2-16-2-15,4-20-1 16,6-18 0-16,3-17-2 15,0-15 0-15,-1-6 11 16,-13-8 8-16,-4-3-8 16,-13-3-9-16,-8 0-9 15,9-8-2-15,3-16-2 16,6-14-4-16,7-10-32 15,4-3-51-15,11 5-106 0,12 20-189 16</inkml:trace>
  <inkml:trace contextRef="#ctx0" brushRef="#br0" timeOffset="22208.2702">4498 10637 35 0,'0'-2'14'0,"0"0"-11"16,0-1-3-16,0 1-13 0</inkml:trace>
  <inkml:trace contextRef="#ctx0" brushRef="#br0" timeOffset="31166.7826">4602 10413 132 0,'2'-10'82'0,"0"8"2"16,0 2-11-16,-2 0 9 0,0 0-33 15,0 11-46-15,0 14-6 16,0 10 18-16,0 3 16 15,-4-2-6-15,2-9-7 16,2-4-4-16,0-8-10 16,0-4-1-16,-1-5 0 15,1-1 2-15,0-5-1 16,0 0 3-16,0-5-20 0,-2-13-35 15,2-14-210 1</inkml:trace>
  <inkml:trace contextRef="#ctx0" brushRef="#br0" timeOffset="31322.7915">4660 9949 434 0,'-1'0'117'15,"-4"0"-83"-15,2 5-29 16,-4 16-17-16,2 10 7 15,5 9-1-15,0 7-52 16,15-1-123-16</inkml:trace>
  <inkml:trace contextRef="#ctx0" brushRef="#br0" timeOffset="31735.8151">4839 10399 391 0,'0'9'43'16,"2"9"-21"-16,-2 5 5 16,0 9-13-16,0 1 1 15,0-8-3-15,0 0 0 16,0-7-3-16,0-3-1 15,0-5-3-15,0-6-1 16,0-4 3-16,0 0 19 0,0 0 30 16,0-18 15-1,3-13-37-15,6-13-28 0,6-10-5 16,8-1-1-16,0 6-2 15,-5 15 0-15,-9 24-1 16,-9 10-3-16,0 5-11 16,0 26-3-16,8 0 24 15,15 4-2-15,-6 8 0 16,-5-4 3-16,-8 0-1 15,2-2-2-15,1-2 4 16,4-4-2-16,-1-4-51 16,4-4-60-16,3-7-143 15</inkml:trace>
  <inkml:trace contextRef="#ctx0" brushRef="#br0" timeOffset="32051.8332">5504 10626 468 0,'0'0'180'0,"0"0"-53"16,-10 0-41-16,-13-9-54 16,-10-3-22-16,-11-3-5 15,-4-5-3-15,-6-6 0 16,3-8-1-16,11-1 0 0,18 4-2 15,18 10-4-15,4 6-7 16,23 2-1-16,11-1-11 16,7 2-3-16,4 3 3 15,-5 4 5-15,-11 5 10 16,-17 5 6-16,-7 9-3 15,-5 4 2-15,0-2-2 16,-3-1-29-16,-7 2-34 16,-3-1-59-16,2 0-186 15</inkml:trace>
  <inkml:trace contextRef="#ctx0" brushRef="#br0" timeOffset="32391.8527">5670 10379 381 0,'0'2'156'16,"0"6"-114"-16,3 8 12 16,-3 9-39-16,0 9-11 15,-8 4 4-15,7-1 0 16,1-3 3-16,0-10-6 15,0-10 0-15,1-6-1 16,-1-8 0-16,0 0 31 16,0-5 49-16,0-22-9 15,0-18-50-15,0-21-17 16,0-11-7-16,0-8-1 15,0-2 1-15,0 12-1 16,0 24-1-16,4 29-5 0,16 22-14 16,8 3-45-16,18 21-55 15,15 2-64-15,3 6-189 16</inkml:trace>
  <inkml:trace contextRef="#ctx0" brushRef="#br0" timeOffset="32608.8651">6087 9980 658 0,'0'-12'108'16,"0"7"-14"-16,0 5-55 15,0 17-40-15,0 36-12 16,0 24 15-16,0 16 8 0,9 6-4 15,2-17 0-15,-1-7-3 16,1-8 0-16,-3-4-8 16,-3-9-54-16,-5-1-105 15,0-14-40-15</inkml:trace>
  <inkml:trace contextRef="#ctx0" brushRef="#br0" timeOffset="32778.8748">5958 10449 637 0,'2'-2'122'0,"15"2"-39"15,-1-6-41-15,9-13-35 16,30-2-10-16,25-4 6 16,5 0-5-16,-12 17-72 15,-21 8-98 1,-24 22-253-16</inkml:trace>
  <inkml:trace contextRef="#ctx0" brushRef="#br0" timeOffset="32977.8862">6439 10385 648 0,'0'0'164'16,"9"0"-117"-16,-3 16-42 0,-6 12-19 16,0 19 15-16,-6 11 3 15,1 2 1 1,4-11-5-16,0-15 1 15,1-8-42-15,0-7-57 0,0-9-52 16,6-10-103-16</inkml:trace>
  <inkml:trace contextRef="#ctx0" brushRef="#br0" timeOffset="33105.8935">6376 10190 147 0,'-16'-69'283'0,"10"37"-163"16,6 29-53-16,0 6-43 15,7 18-38-15,13 7-9 16,16 7 21-16,12 11-55 15,2 9-166-15</inkml:trace>
  <inkml:trace contextRef="#ctx0" brushRef="#br0" timeOffset="33433.9123">6747 10599 575 0,'0'-17'89'0,"0"0"0"15,0-9-32-15,-2-3-29 16,2-5-15-16,0-4-8 16,17 3-5-16,5 6-2 15,2 10-2-15,-1 13-5 0,-5 6-1 16,-7 8 7-16,1 20-3 15,-7 5 0-15,-5 7 7 16,-10-1-2-16,-19-3 1 16,-4-8 0-16,6-7-3 15,6-10-12 1,13-7-15-16,1-4-5 0,3 0-13 15,4-22-33-15,0-17-64 16,1-9-100-16</inkml:trace>
  <inkml:trace contextRef="#ctx0" brushRef="#br0" timeOffset="33560.9195">6849 10317 159 0,'7'43'123'15,"0"12"0"-15,2 6 6 0,3-3-48 16,0-2-24-16,6-10-27 16,2-8-19-16,3-9-5 15,0-6 2 1,-7-6-86-16,-3-9-355 0</inkml:trace>
  <inkml:trace contextRef="#ctx0" brushRef="#br0" timeOffset="34105.9507">7245 10377 250 0,'-1'9'121'16,"1"-1"-17"-16,20-4-22 15,33-4-34-15,36 0 23 16,31-3-19-16,17-1-17 16,-7-3-24-16,-16 7-9 15,-24 0 1-15,-23 8-19 16,-7 8-99-16,-8-9-344 0</inkml:trace>
  <inkml:trace contextRef="#ctx0" brushRef="#br0" timeOffset="34418.9686">7870 10236 516 0,'0'-2'133'0,"12"2"-61"16,13 0-45-16,11 0-13 15,11 0-6-15,7 22-3 0,1 7 2 16,-9 5-2-16,-11-1-5 16,-6-1 2-16,-8-4 1 15,-8-5-1 1,-8-4-2-16,-5-3 0 0,-9 1 5 15,-19 0 1-15,-13-3 1 16,-3-3 0-16,-6-4-1 16,11-4-3-16,16-3-19 15,10 0-40-15,13 0-66 16,18 0-257-16</inkml:trace>
  <inkml:trace contextRef="#ctx0" brushRef="#br0" timeOffset="35803.0478">4769 12058 387 0,'1'-43'91'16,"20"-11"-18"-16,6-6-19 16,8 2-16-16,10 5-26 0,6 10-15 15,5 10 5 1,-4 12-1-16,-5 21-2 0,-8 17 0 15,-12 31-2-15,-16 16 15 16,-11 3 4-16,-19 1 3 16,-21-7 10-16,-7-8 4 15,-4-12-2 1,1-12-6-16,5-12-10 0,3-14-8 15,8-3 1-15,8-14-3 16,8-15-4-16,11-14-24 16,7-10-49-16,12 3-63 15,24 3-258-15</inkml:trace>
  <inkml:trace contextRef="#ctx0" brushRef="#br0" timeOffset="36331.078">5376 11412 385 0,'-1'-41'100'0,"1"20"-26"0,0 21 9 16,0 9-54 0,0 37-40-16,3 32 22 0,10 11 33 15,7 9 7 1,-9-1-3-16,-5-17-15 0,-6-9-13 15,0-13-12 1,-6-13-2-16,-3-8-3 0,4-15 0 16,0-14 3-16,5-6-2 15,0-2 3-15,0-21 7 16,2-18-8-16,11-12-6 15,10-13-4-15,13 0 1 16,9 11-1-16,1 20-1 16,-1 29-2-16,-9 8 2 0,-12 36-2 15,-14 9 4 1,-9 6 3-16,-1 1 5 15,-14-4 7-15,-9-6 1 16,-4-7-1-16,-3-8 2 0,1-9 2 16,4-15-6-16,1-7-2 15,4 0-2-15,1-14-2 16,-2-12-5-16,2-6-15 15,3-5-23-15,7-6-39 16,9 5-120-16,3-1-285 16</inkml:trace>
  <inkml:trace contextRef="#ctx0" brushRef="#br0" timeOffset="36615.0942">5833 11909 531 0,'0'-5'182'15,"2"5"-93"-15,2 0-40 16,-4 2-39-16,0 14-25 16,10 13-1-1,18 8 19-15,7-2 0 0,-3-2 2 16,-11-14-5-16,-13-11 1 15,-6-6 5-15,1-2 6 16,7-14 20-16,2-22 0 16,1-8-25-16,-3-7-4 15,-2-2-7-15,-4-1-37 16,-4 0-71-16,0 0-66 0,0-3-235 15</inkml:trace>
  <inkml:trace contextRef="#ctx0" brushRef="#br0" timeOffset="36773.1033">6020 11456 429 0,'-9'-8'107'0,"3"2"-65"15,3 6-20-15,1 0-22 16,2 12-70-16,4 19-76 15,21 10-100-15</inkml:trace>
  <inkml:trace contextRef="#ctx0" brushRef="#br0" timeOffset="37090.1214">6532 12076 456 0,'0'0'221'16,"0"0"-75"-16,-9 0-69 15,-10-4-41-15,-8-7-19 16,-6-6-7-16,0-6-2 16,3-5-6-16,2-14 0 15,5-6 0-15,4-4-3 16,6 8-2-16,13 17-3 15,0 15-4-15,15 11-1 16,8 1-4-16,10 0 8 0,-1 9-4 16,-1 7 3-16,-11 0 3 15,-12 1-2-15,-8 4-13 16,0-2-15-16,-13 5-32 15,-5-2-52-15,3-5-196 16</inkml:trace>
  <inkml:trace contextRef="#ctx0" brushRef="#br0" timeOffset="37345.136">6904 11762 611 0,'-22'0'125'16,"-9"0"-49"-16,-14 25-42 15,3 10-11-15,11 6-6 16,17 2-3-16,14-5-8 16,6-4-4-1,14-2 1-15,8-3-1 0,4-4 1 16,9-11 1-16,0-10 0 15,5-4-14-15,-2-2-87 16,-4-14-150-16</inkml:trace>
  <inkml:trace contextRef="#ctx0" brushRef="#br0" timeOffset="37536.1469">7194 11364 650 0,'0'15'113'0,"0"19"-61"0,-16 17-9 16,4 25 4-16,10 13-19 15,2-2-3-15,9-3-18 16,2-9-3-16,-10-6-2 16,0-8 2-16,-1-10-4 15,0-7-48-15,0-6-120 16,-1-11-271-16</inkml:trace>
  <inkml:trace contextRef="#ctx0" brushRef="#br0" timeOffset="37674.1548">7138 11922 583 0,'0'-26'107'0,"18"3"-27"0,6-2-56 16,2 2-20-16,3 3-6 16,8 8-21-1,10 11-113-15,-3 1-232 0</inkml:trace>
  <inkml:trace contextRef="#ctx0" brushRef="#br0" timeOffset="37974.172">7695 11744 422 0,'-20'-10'250'0,"-6"8"-132"15,-11 2-42-15,-11 0-43 16,2 7-17-16,10 12-7 0,17-2-4 16,19 6-6-16,0 7 0 15,21 2-1-15,11 5 1 16,6 1 3-16,5-4 1 15,-10-3-1-15,-11-8-1 16,-11 0 0-16,-10-8 0 16,-1-4-1-1,0-1 0-15,-5-5 2 0,-9 2 3 16,-12-1 2-16,-6-2-1 15,-6-3-3-15,3-1-14 16,4-1-48-16,12-11-91 16,14 0-171-16</inkml:trace>
  <inkml:trace contextRef="#ctx0" brushRef="#br0" timeOffset="38472.2004">8711 11962 36 0,'0'0'414'15,"7"0"-263"1,4-11-43-16,6-11-30 0,3-6-35 16,4-2-26-1,4 2-14-15,-3 11-2 0,-1 12-4 16,-4 5-4-16,-6 9 0 15,-5 16 2-15,-9 9 7 16,0 0 1-16,-17-2 0 16,-11-4 1-16,-3-7 2 15,-1-8-1-15,6-11-4 16,4-2-6-16,6-4-12 15,7-17-21-15,7-12-14 16,2-7-6-16,10-6 6 0,9 0-11 16,5 10 28-1,3 14 22-15,4 19 0 16,4 6 30-16,-7 30 12 15,-8 14-2-15,-9 11 2 16,-8 1 7-16,-3-8-12 0,3-6-14 16,5-15-4-16,3-10-10 15,1-13-58-15,0-7-69 16,-2 0-142-16</inkml:trace>
  <inkml:trace contextRef="#ctx0" brushRef="#br0" timeOffset="38665.2115">9100 11382 523 0,'-10'21'77'0,"8"11"-13"16,2 27 36-16,2 26-10 0,12 12-42 15,4 5-24-15,-5-15-14 16,-6-6-4-16,-7-12-4 15,0-12-5-15,0-13-64 16,-9-12-116-16,3-13-211 16</inkml:trace>
  <inkml:trace contextRef="#ctx0" brushRef="#br0" timeOffset="38833.2211">9021 11783 41 0,'-2'0'510'0,"2"0"-434"0,19 6-28 16,23-1-9-16,16-1-1 15,10-4-27-15,-1 0-4 16,-14 0-56-16,-5 2-193 16,5 12-179-1</inkml:trace>
  <inkml:trace contextRef="#ctx0" brushRef="#br0" timeOffset="39285.247">10428 11828 531 0,'0'-6'96'15,"0"6"3"-15,-7 9-41 16,-8 8-54-16,2 7-15 15,5 2 7-15,8 11 5 16,0 1 4-16,0-1 5 0,3-1 2 16,1-6-3-1,-2-9-1-15,1-9 2 16,-3-9-2-16,1-3 19 15,-1 0 24-15,0-18-5 0,0-15-23 16,0-18-16-16,0-13-7 16,0-15 0-16,1-10-4 15,18-3 3-15,13 21-18 16,10 28-20-16,12 34-19 15,5 23-34-15,-4 35-55 16,-4 6-143-16</inkml:trace>
  <inkml:trace contextRef="#ctx0" brushRef="#br0" timeOffset="39542.2617">10920 12027 419 0,'-35'0'223'16,"-2"0"-102"-1,-3-14-26-15,6-6-48 0,6-7-15 16,11-4-15-16,5-7-10 15,6-4-6-15,6 4-1 16,0 6-1-16,6 14-9 16,12 7-10-16,6 11-7 15,9 0-14-15,-3 0 9 16,-10 11 15-16,-12 1 10 15,-8 3-4-15,-12 1-8 16,0-7-12-16,6-2-30 16,6-3-48-16,11-1-144 15</inkml:trace>
  <inkml:trace contextRef="#ctx0" brushRef="#br0" timeOffset="39857.2797">11246 11560 400 0,'-21'6'177'0,"-14"8"-105"15,-20 7-18-15,-3 10-6 16,15 1-22-16,19-6-13 16,20 2-11-16,5 0-9 15,26 5 7-15,13 2 3 16,11-1 3-16,11 1-2 15,-6-9-1-15,-12 0 0 0,-20-6-1 16,-19 0-2-16,-5 1 0 16,-9-2 0-1,-17-5 8-15,-6-3 15 16,-4 0 3-16,-6-6-12 15,1-3-9-15,8-2-2 0,10 0-2 16,13-11-22-16,10-9-46 16,25 1-73-16,17-3-254 15</inkml:trace>
  <inkml:trace contextRef="#ctx0" brushRef="#br0" timeOffset="40193.2989">11502 11454 389 0,'0'-6'182'0,"-2"6"-67"15,-3 0-14-15,-1 12-69 16,-4 20-31-16,-1 24 23 15,4 14 6-15,7 9-8 16,1 3-12-16,23-10-4 16,-2-4-4-16,-4-9 1 0,-11-15-14 15,-7-5-78-15,0-14-101 16,-5-13-333-16</inkml:trace>
  <inkml:trace contextRef="#ctx0" brushRef="#br0" timeOffset="40356.3082">11379 11818 444 0,'25'-14'166'16,"6"-1"-86"-16,17 1-13 16,17 6-56-16,17 8-10 15,-2 0 0-15,-11 1-8 0,-14 18-151 16,0 11-398-1</inkml:trace>
  <inkml:trace contextRef="#ctx0" brushRef="#br0" timeOffset="41031.3468">12527 11689 338 0,'-5'-2'110'0,"2"2"-23"16,3 0-21-16,0 6-43 15,-5 17-35-15,2 19 14 16,3 14 18-16,15 3 13 16,6-2-14-16,3-14-3 0,-9-12 0 15,-1-12-8-15,-4-7-4 16,-1-10 3-16,-4-2 8 15,2-11 25-15,4-15-7 16,7-12-26-16,1-9-4 16,-2-8-4-16,-3 9 0 15,-1 5 1-15,-2 19 0 16,-7 22-3-16,-4 2-14 15,0 24-3-15,9 9 17 16,10 8 3-16,5 8 5 16,-2 0 3-16,0-7-1 0,-3-17-5 15,0-10 3-15,1-11 3 16,-6-6 5-16,-3-3 14 15,3-20 0-15,0-3-15 16,4-6-9-16,-3 0-8 16,-5 0-38-16,-5 3-59 15,-5 4-90-15</inkml:trace>
  <inkml:trace contextRef="#ctx0" brushRef="#br0" timeOffset="41251.3594">13243 11808 599 0,'0'-6'152'0,"0"6"-50"16,1 0-55-16,1 5-36 15,-2 6-15-15,0 8-3 16,0 7 8-16,2 9 0 15,9 2 0-15,-4-6-16 16,-2-3-73-16,-4-7-92 16,4-9-237-16</inkml:trace>
  <inkml:trace contextRef="#ctx0" brushRef="#br0" timeOffset="41412.3686">13193 11444 530 0,'-4'-13'113'16,"4"13"-48"-16,0 11-40 0,0 7-40 15,4 14 1-15,14 16 5 16,15 9-56-16,6 4-91 16,-1-7-251-16</inkml:trace>
  <inkml:trace contextRef="#ctx0" brushRef="#br0" timeOffset="41612.3801">13480 11503 599 0,'0'-1'164'0,"0"1"-62"15,0 9-72-15,0 32-32 0,0 16-3 16,0 17 8-16,0 16-2 16,8-16 2-16,1-7-3 15,0-15 3-15,-5-11-54 16,-1-13-80-16,4-7-92 15,4-11-237-15</inkml:trace>
  <inkml:trace contextRef="#ctx0" brushRef="#br0" timeOffset="41797.3906">13622 11471 573 0,'0'7'99'16,"0"16"-38"-16,0 9-15 0,0 24 13 15,0 16-17-15,0 10-15 16,7-6-16-16,-2-13-7 15,0-12 0-15,-3-9-11 16,-2-7-86-16,5-10-132 16,11-5-366-16</inkml:trace>
  <inkml:trace contextRef="#ctx0" brushRef="#br0" timeOffset="42268.4176">14822 11598 400 0,'0'0'151'15,"-11"0"-72"-15,-16 0-27 16,-11 6-41-16,-15 8 0 15,-1 3 2-15,10 5-6 0,14-3-4 16,22 6-3-16,8 0-4 16,12-1-3-1,15-1 10-15,11 4 4 16,13 1 2-16,5-2-2 15,-5 2-4-15,-12-4 0 0,-15 0-2 16,-17 0-3-16,-7 0 2 16,-8-1 4-16,-18-5 6 15,-7-2 7-15,-4-7-1 16,-4-6-8-16,0-3-2 15,6 0-9-15,4-17-51 0,10-3-42 16,19-11-66 0,11-11-290-16</inkml:trace>
  <inkml:trace contextRef="#ctx0" brushRef="#br0" timeOffset="42472.4292">15073 11364 643 0,'0'0'121'0,"3"0"-32"15,-1 3-57-15,-2 12-32 16,-5 33-14-16,1 19 15 16,4 28 2-16,0 3-3 15,3-12 1-15,2-9 3 16,-1-11-10-16,-1-7-36 15,-3-8-96-15,2-5-217 16</inkml:trace>
  <inkml:trace contextRef="#ctx0" brushRef="#br0" timeOffset="42637.4387">14913 11800 516 0,'0'-8'113'0,"18"6"-39"15,8-3-29-15,13-7-34 16,8 7-15-16,12 5 6 15,4 0-35-15,-13 12-89 16,-18 13-206-16</inkml:trace>
  <inkml:trace contextRef="#ctx0" brushRef="#br0" timeOffset="42996.4592">15273 11889 520 0,'1'-36'140'15,"19"-3"-41"-15,-1-7-28 0,-1 5-51 16,1 7-20-16,0 22-2 15,0 12-7-15,-7 19-3 16,-5 18 10-16,-7 8 2 16,0-1 0-16,-10-2-2 15,-10-4 0-15,-2-9-4 16,3-4 2-16,3-14-3 0,9-7-12 15,5-4-9-15,2-2 3 16,0-17-35-16,2-7-23 16,8-8-29-1,5-5-64-15,-2 3 133 16,4 7 43-16,1 11 3 0,-2 18 16 15,-1 3 24-15,-14 24 12 16,-1 7 4-16,-1 2-7 16,-3-2-21-16,4-2-17 15,0-1-9-15,4-9-77 16,11-5-226-16</inkml:trace>
  <inkml:trace contextRef="#ctx0" brushRef="#br0" timeOffset="43367.4804">15655 11687 409 0,'-4'0'169'16,"4"6"-79"-16,0 6-17 0,0-3-41 16,0 9-28-16,0 9 1 15,15 10 3-15,3 1-2 16,-1-5-2-16,-8-11 1 15,-4-7-2-15,-1-10-1 16,1-5-4-16,4 0-1 16,3-16 5-16,5-14 1 15,3-3-2-15,0-10-5 16,0-5 4-16,-3 2 2 15,-1 14-4-15,-6 21 0 16,-6 11 3-16,-4 34-6 0,-11 21 4 16,-9 11 15-16,-1 11 17 15,-6 5-4-15,-5 1-11 16,-5-4-8-16,-1-12-3 15,4-3 1-15,6-13-3 16,5-13-7-16,6-13-47 16,9-13-83-16,8-12-210 15</inkml:trace>
  <inkml:trace contextRef="#ctx0" brushRef="#br0" timeOffset="43909.5114">16634 11947 393 0,'0'-15'146'16,"8"-6"-45"-16,5-15-35 15,2-8-16-15,1-2-36 0,11 9-11 16,6 15-2-16,3 17-4 16,-2 5-5-1,-7 13-1-15,-13 11 3 0,-14 7 2 16,-7 3 7-1,-27-2 3-15,-4-1 1 0,1-12-4 16,6-8 3-16,14-5-2 16,6-6-9-16,4 0-16 15,2-6-17-15,0-16 3 16,5-10-5-16,0-1-27 15,14-6-23-15,11 3-60 0,5 8 15 16,4 12 51 0,-2 16 135-16,-4 4 68 15,-1 24-21-15,-8 9-18 16,-6 7-12-16,-6 1-35 15,-5 1-7-15,-2-10-14 0,0-6-3 16,0-7-27-16,0-8-128 16,-2-8-121-16</inkml:trace>
  <inkml:trace contextRef="#ctx0" brushRef="#br0" timeOffset="44124.5237">17141 11328 440 0,'-3'0'211'0,"3"0"-133"16,0 22-30-16,0 24-30 0,0 22 13 16,7 20 6-1,7 7-14-15,-5-8-13 0,-5-16-4 16,-4-11-2-16,-2-7-17 15,-7-10-22-15,0-13-108 16,0-9-143-16</inkml:trace>
  <inkml:trace contextRef="#ctx0" brushRef="#br0" timeOffset="44272.5322">17042 11722 462 0,'0'0'161'15,"9"0"-66"-15,14 0-46 16,12-1-49-16,21-1 4 0,10 2-3 15,-11 0-86-15,-13 3-179 16</inkml:trace>
  <inkml:trace contextRef="#ctx0" brushRef="#br0" timeOffset="44765.5604">18186 11726 426 0,'0'0'83'0,"0"21"-46"15,-4 3-14-15,-6 6-3 16,3 12 20-16,7 6 11 16,3-2-10-16,11-7-16 15,-5-12-10-15,-7-12-4 16,-2-11 5-16,0-4 9 15,0 0 31-15,0 0-5 0,0-17-5 16,-4-13-25-16,-3-17-14 16,2-10-6-16,3-14-1 15,2-11-1-15,-2-9 1 16,2 7-1-16,10 19-12 15,8 29-19-15,20 36-19 16,12 17-31-16,10 25-19 16,13 12-52-16,-4 0-128 15</inkml:trace>
  <inkml:trace contextRef="#ctx0" brushRef="#br0" timeOffset="45022.5751">18606 11964 370 0,'-22'0'224'0,"4"-3"-106"16,-7-10-19-16,1-6-41 15,0-4-25-15,6-3-13 16,6-6-7 0,6 3-7-16,1 0-5 0,5 11 0 15,2 7-4-15,8 5-2 16,1 6-5-16,2 0-11 15,-2 0-1-15,-1 0-5 16,0 0 5-16,-9 3 1 16,-1 3-16-16,0-2-22 15,0 4-26-15,9-4-39 0,14-1-127 16</inkml:trace>
  <inkml:trace contextRef="#ctx0" brushRef="#br0" timeOffset="45337.5931">18930 11511 541 0,'-26'0'90'0,"-13"0"-50"16,-3 3-8-16,10 9-7 15,16 10-16-15,16-1-17 16,17 8 1-16,13 8 11 0,9 1 3 15,-1 4-3 1,3-4 3-16,-3-4-4 0,-7-4 0 16,-7-4-2-1,-11-4-1-15,-13-2 0 0,-3-7-1 16,-17 2 2-16,-7-3 13 15,-6-4 8-15,-3-3-3 16,-2-5-12-16,5 0-3 16,11-1-7-16,12-8-36 15,10-5-33-15,7-6-76 16,16-11-212-16</inkml:trace>
  <inkml:trace contextRef="#ctx0" brushRef="#br0" timeOffset="45554.6055">19251 11315 557 0,'0'0'151'0,"0"0"-49"16,0 9-54-16,0 20-42 15,0 23-18-15,0 20 21 16,0 16-1-16,3 1 4 15,5-17-6-15,-2-9-2 16,-2-13-2-16,-4-13-10 16,0-8-61-16,-3-11-111 15,-1-8-291-15</inkml:trace>
  <inkml:trace contextRef="#ctx0" brushRef="#br0" timeOffset="45704.6141">19107 11583 594 0,'5'0'135'15,"31"0"-76"-15,17-2-43 16,18 1-8-16,9-2-5 16,-12 3-105-16,-17 12-158 15</inkml:trace>
  <inkml:trace contextRef="#ctx0" brushRef="#br0" timeOffset="46488.659">19923 11903 101 0,'3'6'87'0,"-3"-2"42"15,0-4-17-15,0 0-40 16,0 1-37-16,0 3-27 16,0 7-12-16,0 11-14 15,0 13 24-15,-1 5 10 0,1 5 15 16,0-12-4-16,-2-8-8 15,0-7-8-15,-1-5-6 16,-2-5 3 0,-3-4-9-16,-4-3-87 0,1-1-156 15</inkml:trace>
  <inkml:trace contextRef="#ctx0" brushRef="#br0" timeOffset="46809.6773">20240 11885 294 0,'0'-27'249'16,"10"-2"-153"-16,8-13-31 0,2-6-33 16,8-1-20-16,9 11-11 15,8 13-2-15,-2 13 4 16,-9 9-7-16,-11 3 3 15,-14 18 0-15,-9 11-1 16,0 5 3-16,-18 3 4 16,-12-5 0-16,-10-4 3 0,-1-6-7 15,6-5-10 1,12-7-28-16,15-6-34 15,8-4-31-15,4 0-116 0,12-7-32 16</inkml:trace>
  <inkml:trace contextRef="#ctx0" brushRef="#br0" timeOffset="46940.6848">20464 11644 191 0,'0'15'132'0,"0"13"-35"16,5 11-24-16,7 8-23 16,3 6-20-16,2-3-19 15,0-4-4-15,-3-9-59 0,-2-10-266 16</inkml:trace>
  <inkml:trace contextRef="#ctx0" brushRef="#br0" timeOffset="47279.7042">20775 11560 445 0,'0'3'153'0,"0"23"-119"16,-2 3-6-16,-3 10 5 15,5 4 4-15,0-1-6 16,3-9-8-16,6-7-9 15,-4-10-9-15,-2-8-3 0,0-8 1 16,-2 0 7 0,2 0 5-16,6-15 11 15,-1-15-9-15,7-8-16 16,4-6 0-16,-6 5-1 0,2 13 1 15,-7 16-1-15,-8 10 5 16,0 0-4-16,0 6-5 16,3 15-5-16,15 15 7 15,13 17 4-15,-4 2 1 16,-5-6-2-16,-9-9-19 15,-7-7-122-15,0-6-152 16</inkml:trace>
  <inkml:trace contextRef="#ctx0" brushRef="#br0" timeOffset="47959.7431">21688 11846 458 0,'0'-25'128'16,"6"-4"-38"-16,6-8-10 0,2 4-36 15,6 1-25-15,9 11-8 16,1 6-8-16,1 8-4 15,0 7 2-15,-5 7-8 16,-5 20 3-16,-10 14 2 16,-11 2 3-16,0 0 4 15,-21-8-1-15,-8-7 8 16,-7-6 7-16,-3-6-4 15,-1-7-3-15,9-5-5 0,9-4-1 16,10 0-4 0,8 0 1-16,4-7-11 0,0-10-21 15,9-10-50 1,9-15-77-16,4-16-262 15</inkml:trace>
  <inkml:trace contextRef="#ctx0" brushRef="#br0" timeOffset="48561.7775">22095 11272 112 0,'10'0'34'0,"-6"0"-15"16,-1 0-3-16,-3 0 24 15,0 0 24-15,1 0 10 16,-1 0 16-16,0 0-6 15,0 0-31-15,0 0-12 16,0 3-15-16,0 11-15 16,0 12-9-16,3 26 8 15,10 17 8-15,-2 9 4 16,-4 1 9-16,-4-14-18 15,-3-13-5-15,0-9-1 16,0-11-3-16,-4-7-1 16,-1-10 0-16,1-9 0 0,1-4-1 15,3-2 3 1,0 0 13-16,0-5 7 0,0-15-10 15,5-9-9 1,11-13-5-16,4-9 1 0,3 0-1 16,5 13-5-16,-3 20-4 15,0 18-2-15,-2 27 2 16,-5 25 3-16,-6 11-1 15,-8-1 4-15,-4-5 2 16,-7-11 3-16,-13-14 4 16,-6-12 9-16,2-8 1 15,1-10 8-15,-1-2-2 16,3 0-9-16,5-10-10 0,8-4 0 15,4-3-2 1,4-3-15-16,0-9-29 16,0-7-51-16,11-7-89 15,11 4-312-15</inkml:trace>
  <inkml:trace contextRef="#ctx0" brushRef="#br0" timeOffset="48849.794">22484 11652 588 0,'0'0'96'15,"4"0"-12"-15,1 0-43 16,-1 6-39-16,8 4-9 15,8 9 7-15,12 16 7 0,7 5-2 16,-7 0-1-16,-11-6-1 16,-12-15-1-16,-9-3-1 15,0-14 2-15,0-2 4 16,0-6 11-16,0-18-5 15,-3-5-43-15,-8-7-80 16,2-3-74-16,4 0-210 16</inkml:trace>
  <inkml:trace contextRef="#ctx0" brushRef="#br0" timeOffset="49035.8047">22717 11330 381 0,'-5'0'172'0,"5"0"-87"15,0 5-48-15,0 1-30 16,0 0-8-16,0 7 2 16,0 8-1-16,11 11-44 15,16 15-163-15</inkml:trace>
  <inkml:trace contextRef="#ctx0" brushRef="#br0" timeOffset="49346.8224">23002 11894 500 0,'-10'-5'206'16,"-5"-4"-106"-16,-5-9-41 16,-5-4-21-16,2 3-23 15,14-2-6-15,8 3-4 16,1-5-1-16,0-7-4 15,0-9 1-15,3 1-4 16,1 8-7-16,6 9-3 16,3 13-6-16,1 7 0 0,4 1 2 15,0 2 2 1,1 16 5-16,-5 5 1 15,-10 1-4-15,-4-4-14 16,-5-1-7-16,-11-3-6 0,5-4-15 16,1-1-73-1,7-1-190-15</inkml:trace>
  <inkml:trace contextRef="#ctx0" brushRef="#br0" timeOffset="49589.8363">23267 11538 507 0,'0'0'176'0,"0"0"-88"16,0 10-29-16,-13 2-38 16,-1-3-20-16,9 16 3 15,5 10 9-15,1 5 4 16,12 1-3-16,-1-8-9 0,-4-8-1 15,-1-1-2-15,4-5 1 16,2-2-1-16,-2-6-20 16,3-7-84-16,1-4-93 15,1 0-402-15</inkml:trace>
  <inkml:trace contextRef="#ctx0" brushRef="#br0" timeOffset="49775.847">23542 11180 664 0,'0'-11'113'15,"0"11"-17"-15,0 16-56 16,0 14-42-16,0 23-11 0,-6 26 16 16,6 22-3-16,-1 3 0 15,-4-15 2-15,-5-15-2 16,-3-18-34-16,0-15-68 15,0-14-79-15,7-15-323 16</inkml:trace>
  <inkml:trace contextRef="#ctx0" brushRef="#br0" timeOffset="49931.8559">23354 11606 43 0,'11'-20'632'0,"35"13"-564"0,24 0-26 15,20 0-29-15,11 4-12 16,-6 1 0-16,-22 2-19 15,-31 7-146-15,-39 15-454 16</inkml:trace>
  <inkml:trace contextRef="#ctx0" brushRef="#br0" timeOffset="50934.9133">5139 13060 448 0,'0'-21'162'16,"7"8"-91"-16,1 9 35 15,-5 4-41-15,-3 3-54 0,0 18-19 16,0 15 2-16,4 8 11 15,-2 8-1 1,3-7-1-16,-1-12-2 16,-2-9 1-16,3-11 1 15,-3-8-3-15,-2-5-26 0,0 0-69 16,0-2-6-16,0-14-43 15,0-17-232-15</inkml:trace>
  <inkml:trace contextRef="#ctx0" brushRef="#br0" timeOffset="51064.9207">5162 12560 441 0,'-10'0'99'0,"3"0"-81"16,7 0 3-16,0 9-30 15,7 25-74-15,4 17-98 0</inkml:trace>
  <inkml:trace contextRef="#ctx0" brushRef="#br0" timeOffset="51456.9431">5481 12987 509 0,'0'-3'136'15,"4"3"-94"-15,1 0-23 16,-5 12-21-16,2 17-17 15,3 6 25-15,-1 6 0 0,1 1 3 16,-5-11-2-16,0-9 0 16,0-10-3-16,0-8 0 15,0-4 4-15,0 0 16 16,0-1 30-16,0-19-3 15,6-12-36-15,6-16-14 16,8-9-2 0,10-7 1-16,4 4-2 0,-4 21-2 15,-8 23-1-15,-7 16-6 16,-2 38 0-16,-5 20 9 15,-2 9 3-15,-3-6 0 16,1-8-1-16,5-7 4 0,14-7-6 16,3-5-58-1,8-8-74-15,12-9-202 0</inkml:trace>
  <inkml:trace contextRef="#ctx0" brushRef="#br0" timeOffset="52129.9816">6964 12962 104 0,'-13'22'79'0,"2"6"-17"16,9 10 23-16,-3-1-7 16,1-1-20-16,4-4-22 15,0-8-10-15,0-7-8 16,0-6-8-16,0-5-1 0,0-4-2 15,0-2 4 1,0 0 4-16,0 0 16 16,0-10 21-16,3-16-13 15,11-16-33-15,6-9-6 0,7-4-3 16,-2 6 1-16,-6 14 2 15,-8 20-5-15,-11 15-3 16,0 9-2-16,0 23-8 16,0 6 19-16,0 2 4 15,0 0-1-15,0-3-3 16,0-6 1-16,-3-12 0 15,1-8-2-15,2-7 0 16,0-4-1-16,0 0 6 16,2 0 7-16,5-17 3 15,11-12 2-15,9-12-11 16,4 0-7-16,4 0 3 15,-7 9-3-15,-8 18-4 0,-9 14-7 16,2 22 3 0,-2 19 12-16,2 2-2 0,-2-4 1 15,1-5 4-15,-2-8-5 16,2 2 4-16,3 0-13 15,1 1-53-15,-2 4-107 16,-2 2-192-16</inkml:trace>
  <inkml:trace contextRef="#ctx0" brushRef="#br0" timeOffset="52429.9988">7493 13097 559 0,'0'-35'63'16,"16"-1"-13"-16,1 2-15 15,5 6-16-15,6 6-21 16,4 10 2 0,2 11-2-16,-2 1-1 0,-9 13-1 15,-3 16-2-15,-16 11 10 16,-4 3 0-16,-4-5 1 15,-19-1 6-15,-4-5 3 16,-2-12 1-16,3-7-2 16,8-6-4-16,7-5-1 15,8-2-3-15,1-2-2 0,2-19-32 16,0-14-43-16,11-21-66 15,3-9-241 1</inkml:trace>
  <inkml:trace contextRef="#ctx0" brushRef="#br0" timeOffset="52616.0094">7802 12584 143 0,'4'3'100'0,"-3"1"64"16,0 6-27-16,2 11-102 15,4 16-17-15,4 18 12 16,2 17-8-16,-3 6-9 0,-3 4-3 15,-4-4-9 1,4-10 6-16,-4-5-6 16,4-9-67-16,-3-10-136 15,0-13-112-15</inkml:trace>
  <inkml:trace contextRef="#ctx0" brushRef="#br0" timeOffset="52786.0192">7788 12958 535 0,'0'-7'88'15,"8"7"-15"-15,10 0-40 16,10-10-28-16,13 5-8 16,21 5 3-16,4 0-29 15,-6 10-51-15,-12 6-93 16</inkml:trace>
  <inkml:trace contextRef="#ctx0" brushRef="#br0" timeOffset="52965.0294">8204 12948 386 0,'0'5'187'15,"0"3"-94"-15,0 6-42 16,5 4-47-16,-5 13-2 16,0 5 4-16,0 5-4 15,0 1 3-15,0-10-3 16,0-4-39-16,0-9-78 15,0-7-187-15</inkml:trace>
  <inkml:trace contextRef="#ctx0" brushRef="#br0" timeOffset="53112.0378">8147 12659 113 0,'0'-25'397'0,"0"25"-354"16,4 7-22-16,6 18-41 15,8 13 14-15,17 16-17 16,12 15-155-16</inkml:trace>
  <inkml:trace contextRef="#ctx0" brushRef="#br0" timeOffset="53404.0545">8416 13038 613 0,'3'-44'78'0,"17"1"1"0,-2 5-46 15,-3 18-30-15,0 14-6 16,2 6-6-16,6 17 4 15,2 11 1-15,-1 5 0 16,-10 2 1-16,-12 1 5 16,-2 0-1-16,-18-4 1 15,-4-6 2-15,2-4 4 16,-5-5 3-16,7-7-2 15,0-5-3-15,7-5 0 16,2 0 2-16,1 0-17 16,0-17-34-16,3-10-24 15,5-10-51-15,2-8-231 16</inkml:trace>
  <inkml:trace contextRef="#ctx0" brushRef="#br0" timeOffset="53752.0744">8720 12921 492 0,'5'4'97'16,"-5"7"-24"-16,2 6-57 16,0 5-11-16,1 3 12 15,2 3-6-15,-2-6-1 16,-3-7-4-16,0-8-6 15,0-3 4-15,2-4 2 0,-1 0 7 16,3-1-2 0,3-17 5-16,5-11-8 0,6-14-9 15,3-3 2-15,6 3-2 16,-7 11-2-16,-2 18 2 15,-12 14-4-15,-6 5-11 16,0 27 7-16,9 13 8 16,7 6 7-16,-1-3-1 15,-5-4-1-15,-6-14 0 16,-2-5 2-16,1 0-24 15,-3-6-77-15,7-2-173 16</inkml:trace>
  <inkml:trace contextRef="#ctx0" brushRef="#br0" timeOffset="54370.1098">10273 12878 238 0,'0'0'66'0,"0"8"-25"15,-2 21-3-15,-3 9 5 16,-1 3 9-16,4-2-1 16,1-4-10-16,1-11-17 15,0-5-4-15,0-9-9 16,0-3-3-16,0-7-2 15,0 0 1-15,0 0 4 16,2 0-3-16,8-9-4 16,9-7-2-16,7-7 1 15,5-2-11-15,-2 1-10 16,-9 7 10-16,-8 11 5 0,-12 6-1 15,0 3-5-15,2 16 7 16,9 8 5-16,8 2 6 16,6 1 1-16,-4 1 6 15,-1-12-3-15,-3-5 4 16,-4-6 7-16,-3-8 7 15,-2 0 3-15,-3-5 12 16,4-19-7-16,5-9-26 16,3-6-9-16,0 0-3 15,-6 3-22-15,-1 4-58 16,0 6-78-16,3 13-214 15</inkml:trace>
  <inkml:trace contextRef="#ctx0" brushRef="#br0" timeOffset="54585.1221">10920 13012 517 0,'0'-12'132'0,"3"9"-26"15,2 3-26-15,-5 0-33 16,0 0-37-16,0 0-11 15,0 12-8-15,0 17 5 16,1 9 7-16,2 5-2 16,0 0-27-16,-3-9-64 0,0-12-64 15,3-6-186-15</inkml:trace>
  <inkml:trace contextRef="#ctx0" brushRef="#br0" timeOffset="54742.131">10860 12690 443 0,'-23'-42'103'15,"8"22"-49"-15,12 14-21 16,3 6-19-16,2 3-24 16,9 21-5-16,10 19-6 15,10 13-65-15,10 9-83 0,-5-3-135 16</inkml:trace>
  <inkml:trace contextRef="#ctx0" brushRef="#br0" timeOffset="55079.1503">11145 12734 61 0,'2'-8'272'16,"-2"2"-116"-16,0 2-48 15,0 4-33-15,0 0-14 16,0 0-38-16,0 17-23 0,0 19-7 15,0 24 23-15,0 11 8 16,0 0 3-16,0-2-17 16,0-17-5-16,0-2-2 15,0-6 1-15,0-4 0 16,0-5-32-16,0-6-36 15,0-4-64-15,0-11-175 16</inkml:trace>
  <inkml:trace contextRef="#ctx0" brushRef="#br0" timeOffset="55298.1628">11341 12609 418 0,'-3'10'125'0,"3"8"-78"16,0 5-3-16,0 19 9 15,-2 25-5-15,2 18-13 16,0 5-17-16,0-5-8 16,0-17-5-16,0-11 1 15,-1-11-34-15,-5-9-57 16,3-8-39-16,3-9-298 15</inkml:trace>
  <inkml:trace contextRef="#ctx0" brushRef="#br0" timeOffset="55869.1955">12444 12910 216 0,'-21'0'100'0,"-4"15"-17"16,-5 8 1-16,-8-3-27 15,0-3-23-15,2 0-11 16,12-7-7-16,13-5-5 15,11-1-4-15,0-4-6 16,8 3-8-16,17 6-5 16,18 15 17-16,13 5 1 15,1 4-1-15,-9 3-4 16,-19-3 0-16,-17-4-1 0,-8-3 0 15,-4-5-2-15,0-9 9 16,-4-2 5-16,-9-3 15 16,-9 1 12-16,-10 3-14 15,-7-5-11-15,-1-3-8 16,0-3-3-16,14 0-5 15,9-2-34-15,15-12-35 16,4-3-153-16</inkml:trace>
  <inkml:trace contextRef="#ctx0" brushRef="#br0" timeOffset="56112.2094">12677 12668 614 0,'0'0'85'15,"0"3"-57"-15,0 10-6 16,-1 17-25-16,-5 31 2 16,6 19 11-16,0 15 4 15,0-4-9-15,7-16 2 16,0-7-6-16,-2-9 2 15,-3-12-15-15,-2-1-58 16,0-14-132-16,2-10-241 16</inkml:trace>
  <inkml:trace contextRef="#ctx0" brushRef="#br0" timeOffset="56269.2184">12524 13029 486 0,'0'0'112'0,"6"0"-20"16,11 0-44-16,16-13-40 15,18 2-11-15,24 0 9 16,2 4-11-16,-12 7-102 16,-16 20-131-16</inkml:trace>
  <inkml:trace contextRef="#ctx0" brushRef="#br0" timeOffset="56653.2403">12910 13208 591 0,'0'-28'94'0,"11"-6"-16"15,2-7-46-15,0 8-21 16,9 7-12-16,2 18-1 16,7 8-4-16,-3 8-3 15,-12 18 4-15,-15 6 1 16,-2 9 5-16,-27 0 2 15,-9-4 2-15,5-9-1 16,7-8-3-16,13-11-4 16,9-6-10-16,3-3-10 15,0 0 8-15,0-15 0 0,0-16-15 16,1-8-2-16,9-7-12 15,7 2 6-15,5 11 0 16,0 13 16-16,-5 16 20 16,-3 4-9-16,-6 17 5 15,-2 11 10-15,6 5-1 16,0 4 5-16,0 2 0 15,-6-7 1-15,-4-3-59 16,-2-8-183-16</inkml:trace>
  <inkml:trace contextRef="#ctx0" brushRef="#br0" timeOffset="57039.2624">13311 12994 318 0,'-6'0'206'0,"1"4"-118"16,4 12-45-1,1 8-30-15,0 6 0 16,2 3 7-16,7 0-8 0,0-2-6 16,0-7-1-16,0-8-3 15,-1-6 2-15,-1-5 0 16,3-5-1-16,4-2-1 15,6-18 6-15,5-12-7 16,3-6-13-16,-1-1-2 16,-9 8 14-16,-7 11-1 0,-10 13 1 15,-1 7 2-15,-13 29-12 16,-4 15 15-1,0 11 11-15,-4 4 14 0,3 1-1 16,-6-4-9-16,1-1 2 16,1-5-10-16,-3-7-6 15,0-3-1-15,-3-6 1 16,-2-7-18-16,-1-7-56 15,5-7-66-15,8-8-259 16</inkml:trace>
  <inkml:trace contextRef="#ctx0" brushRef="#br0" timeOffset="57455.2862">14038 13123 504 0,'0'-5'74'0,"0"5"-30"15,7 12-28-15,-7 13-6 16,2 8-2-16,3 2 5 15,-3-2-5-15,2-6-6 16,-4-14 8-16,0-4-8 16,0-5-42-16,-3-4-71 15,-4 0-149-15</inkml:trace>
  <inkml:trace contextRef="#ctx0" brushRef="#br0" timeOffset="57610.2951">13984 12690 383 0,'0'2'80'15,"0"20"-59"-15,2 1-36 0,4 9 15 16,13 14 4-16,18 8-1 16,11-4-107-16,-5-1-172 15</inkml:trace>
  <inkml:trace contextRef="#ctx0" brushRef="#br0" timeOffset="57951.3146">14265 13123 407 0,'0'-2'206'0,"0"2"-102"0,4 0-49 16,3 5-38-16,-7 3-19 16,0 6-11-16,0 4 10 15,0 2 4-15,0-3 1 16,0-8-1-16,0-4-2 15,0-5 6-15,3 0 0 16,2-2 7-16,4-16 18 16,6-14-7-16,6-12-16 15,8-6-4-15,2-2-2 0,-4 6 0 16,-7 20-4-1,-13 21 3-15,-7 5 0 16,0 23-13-16,0 10 8 16,11 10 6-16,9 5 2 0,0 3-1 15,-5-8-10-15,-7-13-54 16,-3-6-69-16,0-5-174 15</inkml:trace>
  <inkml:trace contextRef="#ctx0" brushRef="#br0" timeOffset="58645.3543">15431 13053 335 0,'0'0'110'15,"-1"0"-44"-15,-5 12-24 16,2 5-33-16,2 5 2 15,1 8 7-15,1 7-3 0,-4-3 1 16,4-5-7-16,-1-7-7 16,-1-5 2-16,2-7-3 15,0-9 2-15,0-1 3 16,0 0 16-16,2-9 43 15,6-15-25-15,6-10-31 16,3-11-9-16,3-6 0 16,-2-2 2-16,0-1-2 15,-4 8 0-15,-1 10-1 16,-4 25-1-16,-7 11-5 15,-2 18-11-15,0 19 4 16,7 3 16-16,9 1-3 0,1-6 1 16,-6-4 1-1,-7-9 2-15,-4-13-3 0,1-4 0 16,1-5 3-1,-2 0 5-15,2 0 4 0,1-8 18 16,7-13 0-16,4-8-23 16,5-5-6-16,4-2-1 15,0 5 1-15,-6 14-1 16,-9 13-1-16,-8 4-2 15,0 9-8-15,0 17 8 16,5 8 4-16,12 4 1 16,4 2-2-16,3 1 4 15,-4-7-32-15,-2-3-77 0,-4-5-68 16,7-6-263-1</inkml:trace>
  <inkml:trace contextRef="#ctx0" brushRef="#br0" timeOffset="58924.3702">15969 13188 561 0,'3'-38'114'0,"19"-8"-36"15,-3-7-30-15,-1-1-21 16,0 4-21-16,6 8-6 15,3 16-2-15,-3 19-2 16,-6 11-6-16,-9 30 0 16,-6 10 5-16,-3 4 6 15,0-4 2-15,-16-3 1 0,-7-7 2 16,-7-5-3-16,7-8 0 15,5-8-6-15,8-4-20 16,4-5-52-16,2-3-49 16,4-1-229-16</inkml:trace>
  <inkml:trace contextRef="#ctx0" brushRef="#br0" timeOffset="59605.4092">16364 13005 134 0,'0'-15'215'0,"0"0"-130"15,0 4 5-15,0 8-16 16,0 3-10-16,0 0 0 0,0 0-26 16,0 0-21-16,0 1-10 15,0 10-10 1,0 6 2-16,0 2 10 15,-1 1 2-15,1-3 0 0,0-3-3 16,0-3-2-16,0-7-3 16,0-3 0-16,0-1 1 15,0 0 2-15,0 0 2 16,0 0 2-16,0-1 1 15,0-12-3-15,0-10-5 16,0-12-2-16,0-15-2 16,0-4-1-16,5-6-3 15,-1 7 0-15,-1 6 4 0,-3 11 0 16,0 8 2-1,0 3-2-15,0 11 2 16,0 5-2-16,0 6 3 16,0 3 0-16,0 0 3 0,0 0-2 15,-3 0-4-15,-1 9-4 16,1 31-3-16,2 24 8 15,1 16 6-15,0 10 4 16,0-16 6-16,0-13-6 16,1-8-2-16,4-6-6 15,0-11-1-15,-3-7 3 16,-1-10-2-16,-1-6-10 15,0-4-56-15,-1-5-98 16,-8-4-123-16</inkml:trace>
  <inkml:trace contextRef="#ctx0" brushRef="#br0" timeOffset="59772.4188">16283 13016 478 0,'0'-4'124'15,"5"4"-4"-15,7 0-37 16,-2 0-65-16,11 0-23 15,18-4 3-15,22 1-1 16,1 3-110-16,-8 0-179 16</inkml:trace>
  <inkml:trace contextRef="#ctx0" brushRef="#br0" timeOffset="59976.4304">16675 12946 361 0,'-3'-2'252'16,"3"2"-170"-16,0 7-6 15,3 13-59-15,-3 6-17 16,0 13 7-16,0 8 0 16,0 0-6-16,3-3 0 15,1-17 4-15,-2-8-33 16,-2-12-75-16,0-5-129 15</inkml:trace>
  <inkml:trace contextRef="#ctx0" brushRef="#br0" timeOffset="60112.4382">16607 12714 465 0,'0'-38'85'16,"0"30"-50"-16,10 11-13 0,6 28-44 16,8 16 15-16,12 15-9 15,5 6-183-15</inkml:trace>
  <inkml:trace contextRef="#ctx0" brushRef="#br0" timeOffset="60403.4548">16889 13159 595 0,'0'-38'103'0,"18"0"-14"16,-1-7-34-16,-4 0-37 0,5 8-17 15,0 14-3-15,2 22-1 16,-7 5-4-16,-6 28-4 15,-2 7 7-15,-2 4 0 16,-2-4 4-16,-1 2 2 16,-7-2-1-16,-9-8 3 15,-3-9-1-15,-1-7 4 16,6-9-2-16,2-5-4 15,3-1-10-15,1 0-19 16,-2-4-40-16,4-10-66 16,6-4-216-16</inkml:trace>
  <inkml:trace contextRef="#ctx0" brushRef="#br0" timeOffset="60771.4759">17127 13004 550 0,'0'10'72'0,"0"0"-13"0,0 2-32 16,0 5-3-16,0 5-6 16,0 0 1-16,5 2-7 15,1-2-8-15,-2-8 3 16,-2-6-6-16,2-6 3 15,-2-2-2-15,3 0 6 0,4-5 3 16,8-17 1-16,4-13-6 16,9-5-2-16,-3-8 0 15,-1 2-3-15,-8 16 9 16,-9 19 14-16,-9 11 2 15,0 6-16-15,0 17-13 16,4 8 2-16,10 18 5 16,4 8 3-16,-9 1-2 15,-8-9-1-15,-1-15-1 16,0 0-6-16,3-5-47 15,3 0-100-15,2-3-93 16</inkml:trace>
  <inkml:trace contextRef="#ctx0" brushRef="#br0" timeOffset="61421.5131">17844 13264 346 0,'0'-11'151'0,"0"11"-64"16,0 0-42-16,0 10-21 15,0 13-6-15,0 17 8 16,0 7 6-16,-1 6-2 16,-7-3-10-16,-2-8-10 15,-2-9-4-15,4-6-1 16,0-8-1-16,3-7-1 15,-1-5-12-15,-2-3-38 0,-6-4-34 16,1 0-66-16,11-17-214 16</inkml:trace>
  <inkml:trace contextRef="#ctx0" brushRef="#br0" timeOffset="62119.553">18255 12846 222 0,'-7'-14'201'16,"1"14"-109"-16,1 0-20 16,4 2-42-16,1 19-35 15,0 17 6-15,0 13 16 16,6 3 4-16,11-6-2 0,3-12 8 15,-3-15-9-15,-6-8-5 16,-3-6 2-16,-7-5 5 16,-1-2 7-16,0 0 8 15,4 0-9-15,5-14-14 16,9-10-5-16,5-10-4 15,2-8-23-15,-5-8-71 16,-7-7-22-16,-3 0-76 16,1 8-258-16</inkml:trace>
  <inkml:trace contextRef="#ctx0" brushRef="#br0" timeOffset="62539.577">18662 12875 434 0,'-8'0'92'0,"5"0"-21"15,-1 4-44-15,2 15-24 16,-3 8-3-16,-1 9 6 15,4-3 9-15,0-2 1 16,2-10-4-16,0-5-2 16,0-7-1-16,0-7-4 0,0-2 5 15,0 0 7-15,2 0 23 16,0-3 0-1,4-14-7-15,0-14-22 16,8-12-10-16,4-11 0 0,2 4-1 16,-1 7 0-1,-4 19-1-15,-12 20-1 0,-3 4-3 16,-3 14-10-16,1 8 3 15,4 5 12-15,21 7 1 16,5 4 1-16,-8-4-1 16,-6-5-13-16,-7 3-68 0,3-1-20 15,3-2-57 1,0-2-154-16</inkml:trace>
  <inkml:trace contextRef="#ctx0" brushRef="#br0" timeOffset="62787.5912">18991 12516 529 0,'0'-24'121'0,"-1"19"-44"15,-1 5 11-15,2 0-48 16,-3 4-37-16,3 32-21 15,0 22 18-15,0 22 8 0,5 10-1 16,5-8-2 0,-3-12-3-16,-1-6 0 15,-1-6 0-15,-3-5-7 16,1-7-63-16,0 0-91 0,7-7-263 15</inkml:trace>
  <inkml:trace contextRef="#ctx0" brushRef="#br0" timeOffset="63104.6093">19485 13171 313 0,'-3'-9'271'0,"-1"6"-172"16,-6-8-5-16,-12-5-43 15,-10 0-30-15,-12-4-14 16,-3-3-2-16,-1-2-2 16,9-4-1-16,15 3-1 0,16 6 4 15,8 6-4-15,3 8-2 16,12-1-5-16,1-3-4 15,7-1-1-15,6 5-2 16,11 2-6-16,-2 4 3 16,-3 0 3-16,-11 0-9 15,-10 0-17-15,-11 0-8 16,-3 0-30-16,0 0-52 15,-10 6-77-15</inkml:trace>
  <inkml:trace contextRef="#ctx0" brushRef="#br0" timeOffset="63448.629">19771 12775 498 0,'-4'-3'134'16,"-4"3"-72"-16,-7 0-30 15,-6 0-22-15,-5 0-14 16,-1 8 0-16,6 9-2 16,12 4-4-16,9 8 1 0,3 5 7 15,21 3 3 1,5 3 1-16,4-1 2 0,-1-6 0 15,-10-4-3-15,-8-1-1 16,-12-6 3-16,-2-1 1 16,-4-1 5-1,-13-6 6-15,1-2 1 0,-3-4 1 16,-3-1-2-16,-4-7-5 15,-1 0-4-15,7 0-19 16,10-13-55-16,10-4-28 16,11-6-189-16</inkml:trace>
  <inkml:trace contextRef="#ctx0" brushRef="#br0" timeOffset="63788.6485">20113 12815 583 0,'0'-7'125'0,"-6"0"-41"15,-6 4-54-15,-9-1-26 16,-2 4-7-16,5 0-5 16,4 7-2-16,7 21-2 15,7 9 8-15,0 7 4 16,0 0 0-16,2-4 0 15,7-3 1-15,3-5-1 0,1-4 0 16,1-3 0 0,-2-3 0-16,-4-5 4 15,-5-5 3-15,-3-3 2 16,0-4 0-16,-3 0 0 0,-10-2 2 15,-7-1 4-15,-9 1-5 16,-5-3-2-16,-6 0-5 16,3 0-13-16,8-6-53 15,17-4-56-15,12-2-162 16</inkml:trace>
  <inkml:trace contextRef="#ctx0" brushRef="#br0" timeOffset="64375.682">20854 13222 203 0,'-7'-4'145'0,"7"-9"-15"15,1-8-14-15,10 1-42 0,8-11-19 16,2-2-14-16,10 4-30 15,3 2-7 1,-3 8-5-16,-6 8-3 16,-14 9-1-16,-11 2-5 0,0 17 0 15,-11 11 15-15,-3 1 3 16,-2-7-1-16,1-1 0 15,-4-5 0-15,0-7-3 16,-1-6-11-16,1-3-12 16,3 0-22-16,5 0-12 15,7-7-13-15,4-9-31 16,0-2-16-16,15-4 12 0,7 3 29 15,4 2 50 1,-2 5 43-16,-1 10 67 16,-4 2 20-16,-2 2-28 15,-7 15-34-15,0 7-14 0,-3 3-9 16,0 4 1-1,1-4-10-15,1-2-7 0,1-5-5 16,-1-7-92-16,1-3-194 16</inkml:trace>
  <inkml:trace contextRef="#ctx0" brushRef="#br0" timeOffset="64631.6967">21511 12858 399 0,'-19'0'162'0,"12"9"-77"0,-3 14-9 16,-3 0-28-16,-5 3-18 16,3 3-3-16,2 1-8 15,8 5-7-15,5 0-3 16,5-3-4-16,12-4-1 15,7-4 0-15,2-9 0 16,-1-7-5-16,0-8-31 16,-4 0-99-16,5-8-240 15</inkml:trace>
  <inkml:trace contextRef="#ctx0" brushRef="#br0" timeOffset="64860.7098">21747 12524 439 0,'0'0'158'16,"0"0"-68"0,0 21-17-16,0 22-80 0,0 24 17 15,3 16 8-15,1 12 2 16,-1-13-11-16,-1-15-6 15,0-10 1-15,3-10-3 16,0-14-11-16,0-5-56 16,-3-10-126-16,1-8-256 15</inkml:trace>
  <inkml:trace contextRef="#ctx0" brushRef="#br0" timeOffset="65007.7182">21609 12947 567 0,'6'-11'100'16,"20"0"-30"-16,13-2-27 15,7-8-27-15,13 6-14 16,2 12-4-16,-9 3-44 16,-13 23-186-16</inkml:trace>
  <inkml:trace contextRef="#ctx0" brushRef="#br0" timeOffset="66603.8095">22295 13264 158 0,'-20'7'155'0,"-11"-7"-79"16,-17 0-15-16,-15-15-15 15,-16-7-17 1,31-1-4-16,13-5-2 0,15-9-2 15,13-8-17-15,7-1-4 16,16 0-4-16,9 8 0 16,7 8 1-16,2 11-1 15,0 10-1-15,-2 9 2 16,-3 2 1-16,-9 16 2 15,-9 7 1-15,-9 1 8 16,-2 2 2-16,-8 0-1 16,-9-5-2-16,0-3-5 15,-3-6-1-15,5-5-22 0,1 1-67 16,5-7-178-16</inkml:trace>
  <inkml:trace contextRef="#ctx0" brushRef="#br0" timeOffset="66900.8265">22468 13150 454 0,'-17'-27'117'0,"13"1"-46"16,4-3-19-16,14-5-36 15,13 4-18-15,5 4 0 16,9 10-2 0,-8 12 1-16,-6 4-1 0,-8 3 3 15,-12 15 0 1,-7 8 5-16,-4 5 6 0,-20 4 2 15,-11-2-5-15,-8-3-2 16,4-3-6-16,2-9-18 16,9-8-34-16,11-10-30 15,16 0-103-15</inkml:trace>
  <inkml:trace contextRef="#ctx0" brushRef="#br0" timeOffset="67086.8371">22607 12518 313 0,'-1'0'109'15,"-3"5"-75"-15,-2 29 14 16,-2 17 10 0,4 12-12-16,4 7-20 0,1 2-10 15,16-6-12-15,6-3 2 16,2-7-4-16,3-3-17 15,2-4-120-15</inkml:trace>
  <inkml:trace contextRef="#ctx0" brushRef="#br0" timeOffset="67605.8668">23088 12959 138 0,'-7'-18'144'0,"0"16"-10"16,6 2-51-16,1 0-47 15,0 2-35-15,0 16 8 16,1 6 7-16,9 7 1 16,2 1 6-16,8-2-4 15,6-2-1-15,3-4 4 0,-1-5-6 16,-3-7-1-16,-9-7-3 15,-3-5 3-15,-4 0 4 16,0-13-6 0,4-12-12-16,-1-2-19 0,-6-5-42 15,-6-9-52-15,0-1-150 16</inkml:trace>
  <inkml:trace contextRef="#ctx0" brushRef="#br0" timeOffset="68071.8935">23623 13048 463 0,'-11'-12'109'15,"8"7"-48"-15,2 5-19 16,1 0-40-16,-3 12-17 0,0 20 15 15,0 14 3-15,-1 14-1 16,1 5 1-16,-1-7-2 16,1-4 1-16,0-13-1 15,2-7 1-15,0-13-1 16,-1-10 0-16,2-7 7 15,-2-4 16-15,0-2 11 16,-5-18-18-16,2-9-11 16,3-21-5-16,2-14-2 15,0-14-1-15,6-16 0 16,13 2-5-16,10 11-2 15,5 18-1-15,6 26 3 0,1 21 0 16,-1 16-1-16,-5 7 3 16,-6 26-3-16,-8 11 5 15,-15 7 1-15,-6-5 6 16,-13-3 3-16,-14-10 4 15,-3-7 1-15,-2-7-1 16,4-10-3-16,4-6-3 16,3-3-6-16,3 0-25 15,1-6-35-15,12-7-100 16</inkml:trace>
  <inkml:trace contextRef="#ctx0" brushRef="#br0" timeOffset="68394.9119">24097 13114 315 0,'-15'-25'250'0,"6"-14"-177"15,7 5-14-15,2-2-29 16,0-2-15-16,5 4-11 15,9 7-4-15,5 12-8 16,3 13-1-16,1 4 3 16,2 28 2-16,-4 13 1 15,-10 8 2-15,-10-2 5 16,-1-5 6-16,-10-11 11 0,-10-7 1 15,-4-9 2 1,1-7-11-16,0-4-5 16,3-6-3-16,3 0-5 15,5 0-22-15,6-3-33 0,3-10-36 16,3-6-167-16</inkml:trace>
  <inkml:trace contextRef="#ctx0" brushRef="#br0" timeOffset="68855.9383">24361 12903 29 0,'3'-17'141'0,"0"6"-102"16,-2 5 12-16,-1 4-20 0,0 2-27 15,0 0-8-15,1 0 7 16,1 9 13 0,0 2 9-16,0 2 15 0,1 0 15 15,-2 7-8-15,0 3-3 16,-1 0-11-16,0-2-14 15,0-2-3-15,0-4-9 16,0-3-3-16,0-1 1 16,0-8-2-16,0-1 2 15,0-2 9-15,1 0 26 16,5-4 24-16,4-14-43 15,1-10-17-15,5-8-1 16,-1-6-2-16,1 6 4 0,-4 9 3 16,-1 8-1-16,-6 14 3 15,-3 5-8-15,5 0-15 16,9 28 15-16,9 7 1 15,6 6 1-15,2 0 1 16,-9-9-4-16,-5-6 2 16,-2-4-1-16,-8-5-42 15,-8-2-92-15,-1 0-252 16</inkml:trace>
  <inkml:trace contextRef="#ctx0" brushRef="#br0" timeOffset="70226.0167">5574 13771 37 0,'-15'-19'88'16,"9"6"-69"-16,5 4-11 15,1 9-13-15,0 0-6 16,0 0 3-16,0 0 8 0,0 7 0 15,-2-5 4-15,2-2 3 16,0 0 16-16,-1 0 35 16,0-1 0-16,0-12-32 15,-2-3-5-15,2-4 4 16,1 1-2-16,0 4 11 15,0 9 18-15,0 6-2 16,0 0-13-16,0 28-19 16,0 16-21-16,0 16 17 15,0 10 12-15,0 5 0 16,-4-6-8-16,-1 2-2 0,-3-3-5 15,4-7-4 1,-3-8-2-16,3-12-4 0,2-17 1 16,2-15 0-16,0-8 0 15,0-1 3-15,0-1 8 16,0-20 13-16,2-13-17 15,12-16-9-15,8-5-1 16,6 10-1-16,1 12-1 16,3 20-2-16,-6 13 0 15,-5 10 0-15,-4 19 3 16,-9 7-2-16,-7-3 5 15,-1 0 2-15,-1-5 2 16,-14-3 5-16,-5-4 3 0,0-5-1 16,-1-4-2-16,6-6-6 15,2-4 0-15,6-1-2 16,1-1-4-16,1 0-23 15,1 0-52-15,4 0-50 16,0-14-263-16</inkml:trace>
  <inkml:trace contextRef="#ctx0" brushRef="#br0" timeOffset="70648.0408">5932 14089 320 0,'-7'-10'246'0,"4"10"-137"0,3 0-8 15,0 0-58 1,2 19-42-16,10 12-5 0,8 10 7 16,1 6 0-1,4-5 0-15,0-5-2 0,2-11 0 16,0-6 0-16,-3-12-1 15,-2-8-1-15,-3 0-4 16,-4-17 0-16,-1-12 2 16,-2-12-2-16,1-8 0 15,-4-6 4-15,-1 9 1 16,-2 12-1-16,-3 19 1 15,-1 15 1-15,-2 3 5 16,0 40-2-16,0 22-1 16,-4 25 9-16,-12 7 12 15,-9-5-5-15,2-7-6 0,2-8-6 16,-2-11-3-1,3-11 1-15,-2-14 1 0,5-15-4 16,5-10-2-16,6-13-13 16,5-3-17-16,1-11-57 15,2-18-90-15,20-14-235 16</inkml:trace>
  <inkml:trace contextRef="#ctx0" brushRef="#br0" timeOffset="71283.0771">7159 14461 209 0,'-15'5'139'0,"11"-5"-17"16,3-8-9-16,1-18-48 15,3-13-30-15,13-9-18 16,11-3-11 0,2 3-3-16,1 11-2 0,-4 11 0 15,-8 16 1-15,-2 10 0 16,-5 7 1-16,-4 20 9 15,-7 6 4-15,0 2 0 16,-18-2-3-16,-6-4-4 16,-3-7-3-16,2-5-3 15,3-7-7-15,7-10-21 0,2 0-10 16,6-17-11-16,6-12-10 15,1-12-21 1,8-10-35-16,12-2-31 16,6 9 86-16,-1 12 67 0,-9 18 59 15,-4 14 57-15,-2 12-62 16,-3 23 5-16,6 11-12 15,-3 10-7-15,0-2-9 16,-4-3-6-16,0-3-21 16,5-8-10-16,2-8-3 15,-2-6-11-15,2-6-72 16,3-9-61-16,3-11-272 0</inkml:trace>
  <inkml:trace contextRef="#ctx0" brushRef="#br0" timeOffset="71725.1024">7546 14118 328 0,'-7'-27'245'0,"7"11"-174"15,0 5-1-15,0 11-18 16,0 0-28-16,0 3-18 16,0 16-7-16,3 5 3 15,-1 7 3-15,0 3 2 16,0-1-1-16,-2-3-3 15,1-8-1-15,-1-5 0 0,2-8-1 16,-2-6 1-16,0-3-2 16,2 0 0-16,3-10 1 15,3-15 2-15,6-15-2 16,2-12 0-16,2-6-1 15,0 4 1-15,-3 15-1 16,-5 19 1-16,-3 20-5 16,2 17-5-16,4 32 6 15,0 13 8-15,6 3 1 16,-6-5 2-16,-1-15-6 15,1-14-1-15,-1-9 0 16,1-10-8-16,-1-7-21 0,2-5-48 16,0 0-129-1</inkml:trace>
  <inkml:trace contextRef="#ctx0" brushRef="#br0" timeOffset="72366.1391">9387 14393 211 0,'-32'4'241'0,"-4"-4"-110"16,-4 0-34-16,-4 0-29 16,2-11-31-16,5-11-10 15,4-8-6-15,7-13-5 16,9-10-4-16,4-10-7 15,13 6-5-15,0 3-5 16,21 11-3-16,14 14-3 16,5 14 4-16,0 13 5 15,-4 2 0-15,-6 14-1 16,-10 15 2-16,-12 5 1 15,-8 1 6-15,-8-2 1 0,-12-1 1 16,-4-6-3-16,2-4-2 16,-1-5-8-16,-1-4-29 15,7-3-90-15,13-7-158 16</inkml:trace>
  <inkml:trace contextRef="#ctx0" brushRef="#br0" timeOffset="72588.1518">9718 13966 624 0,'-25'16'100'16,"-12"10"-57"-16,-8 10-21 15,1 10-12-15,8 6-7 16,11-1-2-16,9-1-1 15,6-9-3-15,8-9-3 16,2-8-31-16,0-10-55 16,3-9-86-16,8-5-208 15</inkml:trace>
  <inkml:trace contextRef="#ctx0" brushRef="#br0" timeOffset="72748.1609">9447 13941 458 0,'0'5'151'0,"9"28"-94"16,16 11 3-16,8 17-14 15,4 4-20 1,-1-3-17-16,-1-3-5 16,-2-6 0-16,-8-2-64 0,2 0-139 15,3-7-320-15</inkml:trace>
  <inkml:trace contextRef="#ctx0" brushRef="#br0" timeOffset="73149.1839">10064 13696 270 0,'-1'0'170'15,"1"20"-106"-15,-2 23-9 16,0 23 1-16,2 14-16 15,0 4-11-15,2 4-9 0,6-4-12 16,-1-2-5-16,-6-9 3 16,-1-15-1-16,0-9-7 15,0-13-27-15,0-12-55 16,0-15-315-16</inkml:trace>
  <inkml:trace contextRef="#ctx0" brushRef="#br0" timeOffset="73330.1942">9846 14178 493 0,'-1'-7'114'16,"1"7"-34"-16,8-3-26 16,19-6-36-16,28-1-16 0,23-2 6 15,12 8-3-15,-8 4-5 16,-14 22-57-16,-14 8-56 15,7 7-240 1</inkml:trace>
  <inkml:trace contextRef="#ctx0" brushRef="#br0" timeOffset="73612.2103">10524 14441 496 0,'-24'0'166'0,"0"-4"-83"15,-6-8-2-15,0-1-34 0,-3-2-21 16,9-6-10-16,2-5-9 15,4-13-4 1,2-14-2-16,6-8-1 16,9 5-4-16,1 15-4 0,5 17-4 15,11 17 1-15,0 7 0 16,4 4 6-16,-2 16 0 15,1 6 1-15,-7 1-1 16,1-2 2-16,-3-1-5 16,-3 0-33-16,1-4-67 15,1-5-80-15,7-6-325 16</inkml:trace>
  <inkml:trace contextRef="#ctx0" brushRef="#br0" timeOffset="73937.2289">10677 14096 165 0,'-5'-6'472'16,"5"6"-395"-16,0 1-14 16,0 21-44-16,0 12-21 15,0 11 7-15,1 4 2 16,4-1 2-16,0-11-4 15,-1-9 0-15,1-8-4 16,-1-8 1-16,-2-9-1 16,-1-3 5-16,-1 0 19 15,0-5 27-15,0-17-2 16,-7-7-30-16,0-14-12 15,0-11-6-15,5-14-1 0,2-7 0 16,0-9-2 0,21 13 1-16,13 20-13 0,11 22-19 15,6 18-27-15,-1 11-30 16,-5 2-70-16,-4 17-197 15</inkml:trace>
  <inkml:trace contextRef="#ctx0" brushRef="#br0" timeOffset="74607.2673">11087 14365 13 0,'0'10'68'0,"0"10"26"16,-2-7-25-16,-1-1 7 16,1-3-3-16,-1-4 9 15,2-2-18-15,0-3-12 16,1 0-7-16,0 0-1 15,-1 0 4-15,1-3-8 16,-1-11-18-16,1-6-6 16,0-13-8-16,7-5-8 15,11-11-2-15,5-5 1 16,1-2 0-16,-1 11 2 0,-8 11-1 15,-8 16-1-15,-2 12 0 16,-5 6-1-16,0 12 0 16,2 22-2-16,1 11 8 15,3 8 0-15,1-5 0 16,0-6-2-16,1-9-1 15,2-8 0-15,-2-4-1 16,2-7-14-16,3-5-44 16,5-4-55-16,4-5-152 15</inkml:trace>
  <inkml:trace contextRef="#ctx0" brushRef="#br0" timeOffset="75035.2917">11470 14330 283 0,'0'-46'303'15,"0"-4"-235"-15,3 0-15 16,6 17-28-16,-4 15-9 16,0 12-8-16,0 6-2 15,7 10-8-15,5 19-4 16,0 14 13-16,-5 3-1 15,-3-5-1-15,-9-7 0 16,0-9 0-16,-6-5 1 16,-10-4-9-16,-8-10-1 0,-2-5-15 15,-2-1-20-15,7-7-29 16,10-22-30-16,11-8-40 15,0-6 36 1,8-3 86-16,11 2 23 0,-1 13 13 16,-3 16 31-16,-4 10 53 15,-3 5-38-15,0 10-31 16,1 14-5-16,6 10 0 15,-2 3-4-15,5 1-10 16,-2-4-2-16,1-5-6 16,-5-9-5-16,-2 2 1 15,-4-10-5-15,-2-4-40 16,1-4-89-16,4-4-314 0</inkml:trace>
  <inkml:trace contextRef="#ctx0" brushRef="#br0" timeOffset="75246.3038">11802 13680 571 0,'-7'21'99'16,"2"28"-56"-16,3 16 56 15,0 12-22-15,2 1-35 16,4-4-15-16,6-5-14 15,-1-7-8-15,0-6-2 16,0-7-1-16,-2-9-15 16,0-6-34-16,-1 1-29 15,3-7-136-15,11-8-233 16</inkml:trace>
  <inkml:trace contextRef="#ctx0" brushRef="#br0" timeOffset="75849.3383">12762 14015 475 0,'0'14'45'16,"0"30"-15"-16,0 10 4 0,0 2-6 15,0-1-6-15,4-13-4 16,-1-6-7-16,0-4-5 15,-3-9 1 1,0-3-1-16,0-10-2 0,0-6 3 16,0-4 4-16,0 0 27 15,0-12 34-15,0-16-33 16,-4-11-25-16,-5-17-10 15,0-14-2-15,0-12-1 16,4-10 0-16,3 9 1 16,2 14-1-16,4 17-4 0,17 23 1 15,4 12-5 1,5 7 1-16,8 8-7 15,7 2-12-15,3 6-15 16,2 20-39-16,-1 8-56 0,-14 12-173 16</inkml:trace>
  <inkml:trace contextRef="#ctx0" brushRef="#br0" timeOffset="76032.3488">12583 14216 539 0,'0'-24'85'0,"17"0"-52"16,14 2-18-16,15-1-15 16,15 12 0-16,8 11-8 15,3 11-49-15,-7 21-121 16,-1 5-248-16</inkml:trace>
  <inkml:trace contextRef="#ctx0" brushRef="#br0" timeOffset="76317.3651">13170 14284 503 0,'-5'-36'109'0,"5"-10"-21"16,0 0-23-16,0 8-47 16,11 10-14-16,6 15-8 15,4 13-3-15,4 4-1 16,1 27 4-16,-2 11 4 0,-8 4 1 15,-11 0 1 1,-5-3 3-16,-9-9 0 0,-9-7 5 16,-3-8 3-16,0-4 3 15,-3-8-1-15,4-4-7 16,2-3-3-16,4 0-2 15,1-3-8-15,3-17-16 16,-1-6-34-16,7-8-55 16,4-14-126-16</inkml:trace>
  <inkml:trace contextRef="#ctx0" brushRef="#br0" timeOffset="76638.3834">13440 14127 564 0,'0'10'65'16,"0"5"-12"-1,0 11-34-15,0 15-11 16,0 8 0-16,0 1 4 0,5-6-8 16,0-8-2-16,3-14 0 15,-5-8-2-15,-1-9-1 16,0-5 8-16,-2 0 26 15,0-6 28-15,0-14-3 16,0-11-39-16,0-13-12 16,-3-12-4-16,-3-17-1 0,-1-6-3 15,6 1 2 1,1 9-1-16,13 22-4 15,14 16-10-15,9 18-22 16,5 13-15-16,8 3-11 0,3 24-27 16,-1 5-86-1,0 0-175-15</inkml:trace>
  <inkml:trace contextRef="#ctx0" brushRef="#br0" timeOffset="76878.3972">13926 14018 310 0,'-16'-12'295'15,"-1"10"-207"1,2 2-11-16,-12 14-43 16,-5 18-15-16,5 8 3 15,6 2 0-15,10-1-10 16,9 2-6-16,2-4 2 0,4-2-4 15,12-4 0-15,5-4-2 16,7-4-1-16,9-4-12 16,6-4-34-16,12-5-65 15,4-7-132-15</inkml:trace>
  <inkml:trace contextRef="#ctx0" brushRef="#br0" timeOffset="77187.4148">14360 14454 490 0,'-5'0'208'15,"-2"0"-59"1,-14 0-72-16,-8-8-33 16,-9-8-25-16,-5-2-13 0,-9-3-4 15,-1-8 0-15,9 1-1 16,14-7-1-1,14-9 0-15,16-2-8 0,3 1 0 16,21 10-4-16,6 11 2 16,2 12-1-16,1 12 5 15,-2 0 2-15,-10 3 0 16,0 9 2-16,-14 2 1 15,-4-2 0-15,-3 3 0 16,-3-3-5-16,-14 2-21 16,-7 1-37-16,0-3-127 15,1-6-319-15</inkml:trace>
  <inkml:trace contextRef="#ctx0" brushRef="#br0" timeOffset="80816.6224">1149 12446 254 0,'3'-25'156'16,"-1"7"-69"-16,3 10 14 0,1 8-5 15,-6 0-25 1,0 0-36-16,2 19-13 15,-1 17-12-15,4 13 10 16,1 14 11-16,-3 5-10 0,4 2-10 16,-5 0-6-16,1-3-4 15,-2-4 0-15,-1-10 1 16,0-13-1-16,-1-11-22 15,-7-10-11-15,1-6-13 16,5-12-52-16,2-1-90 16,0-22-207-16</inkml:trace>
  <inkml:trace contextRef="#ctx0" brushRef="#br0" timeOffset="80990.6324">1083 12436 82 0,'-4'0'457'0,"4"0"-369"0,2 0-15 16,8-4-28-16,17-10-31 15,22-4-1-15,12-7 16 16,1 4-16-16,-4 6-10 16,-14 10-2-16,-3 5-18 15,-3 13-94-15,9 4-257 16</inkml:trace>
  <inkml:trace contextRef="#ctx0" brushRef="#br0" timeOffset="81187.6436">1248 12625 507 0,'0'2'97'0,"6"-2"-33"16,2 0-11-16,12 0-44 15,16-11 3-15,17-6-3 16,7 2-6-16,3 7-6 15,-11 8-77-15,-6 8-256 16</inkml:trace>
  <inkml:trace contextRef="#ctx0" brushRef="#br0" timeOffset="81671.6713">1597 12847 375 0,'0'3'179'0,"0"2"-127"16,0 6-8-16,0 9-29 15,1 7-6-15,0 13 16 0,-1 0 7 16,0-5-11 0,0-5-10-16,0-9 0 15,0-8-7-15,0-4-1 16,0-7 0-16,0-2 3 0,0 0 12 15,0-6 22 1,-1-8-5-16,-4-10-13 0,1-16-21 16,3-15 0-16,1-16-3 15,3-4 2-15,10 12-1 16,-1 24-2-16,-3 23-2 15,-4 16-3-15,5 11-4 16,8 21 7-16,6 14 10 16,2 2 0-16,-6-2-3 0,-4-8 1 15,-5-5-1 1,1-8-1-16,-6-8-8 15,-1-1-8-15,2 0-19 16,2-3-65-16,7 0 42 0,4-10-237 16</inkml:trace>
  <inkml:trace contextRef="#ctx0" brushRef="#br0" timeOffset="81985.6893">2052 13026 260 0,'-2'2'355'15,"2"-1"-241"-15,-3-1-5 16,-6 0-52-16,-4 0-31 16,-3-4-14-16,-2-7 1 15,-7-6-8-15,-2-5-3 16,0-9-1-16,3-6 2 0,8-3-3 15,11 6-2-15,3 10-5 16,2 12 1-16,0 7-3 16,2 5 0-16,8 0-2 15,6 2 7-15,-1 5 0 16,-4 5-4-16,-1-2-2 15,0 0-4-15,-2-3-13 16,-2 0-26-16,5 0-66 16,-2-2-112-16,-1-3-177 15</inkml:trace>
  <inkml:trace contextRef="#ctx0" brushRef="#br0" timeOffset="82228.7032">2132 12472 192 0,'0'0'422'16,"0"3"-366"-16,4 21 4 16,1 12-31-16,2 14 9 15,4 10 3-15,-3-1-19 16,-2-4-15-16,1-2-3 15,-4-7-1-15,-2-8-2 16,-1-12-21-16,0 0-55 16,4-10-83-16,-1-9-292 0</inkml:trace>
  <inkml:trace contextRef="#ctx0" brushRef="#br0" timeOffset="82386.7122">2096 12751 404 0,'0'-5'209'16,"9"5"-112"-16,2-3-38 15,14 0-45-15,15-6-7 16,10 0 3-16,3 1-6 16,-9 6-35-16,-7 2-102 0,5 0-344 15</inkml:trace>
  <inkml:trace contextRef="#ctx0" brushRef="#br0" timeOffset="82774.7344">2512 12639 41 0,'-17'-2'96'0,"8"2"-17"16,0 0 2-16,-2 0-11 0,2 4-5 15,0 1-7-15,2 0-11 16,3 0 7-16,3-1-3 16,1-2 3-16,0-2 9 15,0 0-10-15,0 0-16 16,5 0-12-16,8 0-10 15,16-7-11-15,16-6-4 16,11-4 8-16,2 1-3 16,-6 3-16-16,-14 5-76 15,-10 8-170-15</inkml:trace>
  <inkml:trace contextRef="#ctx0" brushRef="#br0" timeOffset="82990.7468">2537 12861 476 0,'0'0'243'16,"0"0"-137"-16,4 0-34 15,-2 0-45-15,12 0-27 16,13-7 1-16,11-9-2 15,7 1 6-15,2 3-23 16,-8 9-85-16,-4 3-135 0</inkml:trace>
  <inkml:trace contextRef="#ctx0" brushRef="#br0" timeOffset="83384.7693">3141 12700 385 0,'-13'0'232'16,"11"0"-138"-16,1-9 6 16,0-2-31-16,1-6-32 0,0-9-13 15,0-10-6 1,4-15-10-16,7-14-4 15,9-6 0-15,5 8-3 16,1 11-3-16,2 18 0 0,-1 24 0 16,3 10-6-1,1 21 1-15,-1 28 2 0,-6 14-1 16,-10 9 3-16,-10-2 3 15,-4-4 5-15,-3-11 1 16,-11-9 8-16,-1-17 3 16,-1-9 3-16,2-7 0 15,-2-6-20-15,-2-7 0 16,-3 0 0-16,-7-1 0 15,4-16 0-15,1-1 0 16,4-7 0-16,6-4-25 16,13-3-80-16,0-4-197 15</inkml:trace>
  <inkml:trace contextRef="#ctx0" brushRef="#br0" timeOffset="107869.1697">9042 9893 182 0,'-13'-3'240'16,"2"3"-126"-1,7-5-30-15,-1-7-19 0,3-4-13 16,-1-5-19-16,3-9-6 15,0-11-11-15,0-6-7 16,17-4-8-16,4 5-2 16,3 8-2-16,2 17 0 15,3 19-4-15,-1 2 0 16,-1 28 0-16,-7 13-3 15,-12 8 12-15,-8 2 0 0,-4-1-4 16,-16-4 3 0,-10-3 1-16,-4-4 3 15,0-7 0-15,3-11-2 0,8-9 1 16,8-12 3-16,3 0-5 15,5-21-16-15,7-11-35 16,0-11-57-16,10-8-204 16</inkml:trace>
  <inkml:trace contextRef="#ctx0" brushRef="#br0" timeOffset="108043.1797">9176 9719 165 0,'5'23'299'0,"1"9"-221"15,-3 7-41-15,2 8 9 16,-2-1-17-16,-1-1-12 15,2-2-15 1,2-8 4-16,2-3-13 0,4-4-29 16,3-14-74-16,10-11-260 15</inkml:trace>
  <inkml:trace contextRef="#ctx0" brushRef="#br0" timeOffset="108486.205">9452 9409 505 0,'-1'0'120'0,"-1"22"-70"16,1 16-13-16,-4 16 13 15,2 12-14-15,-2 6-12 0,0 2-11 16,0-5-9-16,-2-9-1 15,1-13-1 1,1-14 3-16,5-14-4 0,0-13-1 16,0-6 0-16,0 0 9 15,0-18 4-15,0-11-4 16,12-5-8-16,6 0-3 15,4 12-2-15,5 12-4 16,3 10-1-16,-1 1 1 16,-5 23-2-16,-3 7 5 15,-9 1 0-15,-6-2 2 16,-6-1 1-16,0-4 1 0,-4-4 10 15,-13-3 6-15,-6-1 6 16,-1-3-3-16,-5-4-4 16,1-2-7-16,4-8-4 15,5 0-1-15,4-5-4 16,10-19-18-16,5-6-12 15,4 1-30-15,20 6-66 16,14 9-258-16</inkml:trace>
  <inkml:trace contextRef="#ctx0" brushRef="#br0" timeOffset="108860.2264">9876 9827 292 0,'-12'-16'177'0,"6"4"-71"16,4 11-42-16,2 1-21 0,0 0-5 15,0 0-12-15,0 9-17 16,0 12-7-1,0 8 14-15,0 4 17 16,-2 1-14-16,1-4-10 0,1-2-6 16,-2-6-1-16,2 0 1 15,0-8-4-15,0-1-35 16,0-2-30-16,0-6-63 15,0-5-225-15</inkml:trace>
  <inkml:trace contextRef="#ctx0" brushRef="#br0" timeOffset="109039.2367">9828 9474 569 0,'-9'-6'84'0,"-2"3"-44"16,0 3-23-16,1 0-16 16,3 4-8-16,5 13-34 15,2 11-28-15,5 4-178 16</inkml:trace>
  <inkml:trace contextRef="#ctx0" brushRef="#br0" timeOffset="109925.2873">10128 9631 20 0,'-1'-27'310'15,"-2"-2"-203"-15,1 3-16 0,1 12-11 16,-2 8-36-16,3 3 0 16,0 3 9-16,0 0-17 15,-2 5-23-15,0 28-21 16,-2 24 14-16,0 16 21 15,2 2-5-15,2-4-13 16,0-6-2-16,0-12-4 16,0-5 0-16,0-9-1 15,0-6-1-15,0-7-20 16,0-5-37-16,0-2-26 15,3-6-27-15,11-11-240 0</inkml:trace>
  <inkml:trace contextRef="#ctx0" brushRef="#br0" timeOffset="110136.2994">10328 9881 556 0,'0'0'144'16,"0"0"-45"-16,0 0-45 15,0 0-38-15,0 5-18 16,0 9-7-16,0 5 9 0,0 6 1 16,0-1-18-1,-1 0-57-15,1-1-31 0,0-5-89 16</inkml:trace>
  <inkml:trace contextRef="#ctx0" brushRef="#br0" timeOffset="110291.3083">10300 9542 413 0,'-3'-24'130'0,"2"9"-88"16,1 12-26-16,0 3-17 15,4 15-44-15,14 17-62 0,4 9-19 16</inkml:trace>
  <inkml:trace contextRef="#ctx0" brushRef="#br0" timeOffset="110528.3218">10511 9385 583 0,'-7'-12'145'15,"7"11"-48"-15,0 1-43 16,0 24-42-16,0 23-23 15,0 22 18-15,0 14 3 16,2 3-6-16,6-5-3 0,3-7 0 16,1-4-31-1,3-4-88-15,-5-3-38 0,-2-8-216 16</inkml:trace>
  <inkml:trace contextRef="#ctx0" brushRef="#br0" timeOffset="110676.3303">10372 9866 614 0,'11'-19'94'16,"22"-1"-63"-16,14 4-18 0,6 9-18 16,2 7-21-1,-5 10-47-15,-10 13-73 16</inkml:trace>
  <inkml:trace contextRef="#ctx0" brushRef="#br0" timeOffset="111065.3525">10813 9699 649 0,'0'0'129'0,"0"5"-65"16,0 26-58-16,0 10 0 15,0 11 5-15,7-1-4 16,5-8-4-16,1-7-1 15,0-11-1-15,-1-8 2 16,2-11-7-16,3-6-8 16,2-3-3-16,2-23-5 15,1-11 8-15,1-6 4 0,-3 2 0 16,-4 10 7-16,-8 13 3 15,-4 15 12-15,-3 3-5 16,-1 28-17-16,0 19 7 16,0 17 31-16,-8 12-4 15,-8 6-8-15,-2-7-8 16,-4-5 22-16,0-11-22 15,4-15-5-15,1-10-3 16,1-14 1-16,6-8-12 16,2-9-31-16,8-3-45 15,0 0-70-15,13-29-324 16</inkml:trace>
  <inkml:trace contextRef="#ctx0" brushRef="#br0" timeOffset="111715.3897">11850 9922 170 0,'-10'-14'178'0,"-2"-4"-41"16,2-7-32-16,2 2-22 0,0-6-4 15,1-7-25-15,3-2-13 16,4-4-12-16,0 1-14 15,19 0-6-15,7 7-4 16,6 13-6-16,4 17-4 16,3 6-3-16,-5 30 2 15,-10 13 2-15,-13 3 0 16,-11 4 0-16,-7-5 3 15,-18-2 1-15,-3-8 1 16,0-11 3-16,1-8-2 16,8-9 0-16,5-7 1 0,3-2 2 15,-1-8-3-15,0-15-30 16,0-15-48-16,5-4-60 15,7 1-70-15</inkml:trace>
  <inkml:trace contextRef="#ctx0" brushRef="#br0" timeOffset="112082.4107">12231 9696 348 0,'-6'-14'202'15,"4"7"-120"-15,1 7-11 16,0 4-52-16,-1 27-46 16,1 12 30-16,-1 10 8 0,2 0 2 15,0-6-6 1,0-10-4-16,0-9 0 0,0-12-1 15,0-9 2-15,0-7 3 16,0 0 30-16,0-11 44 16,0-21-25-16,-2-14-32 15,-1-19-19-15,0-13-2 16,3-9 0-16,0 1-3 15,9 11 0-15,10 21-8 16,7 22-13-16,7 18-6 16,7 14-19-16,1 4-37 15,-3 26-24-15,-14 11-55 16,-10 2-281-16</inkml:trace>
  <inkml:trace contextRef="#ctx0" brushRef="#br0" timeOffset="112244.42">12124 9791 558 0,'0'-4'137'0,"3"-2"-49"16,16 1-48-16,9 4-36 16,15 1-10-16,9 0 3 15,7 4-45-15,-1 11-54 16,0 2-64-16</inkml:trace>
  <inkml:trace contextRef="#ctx0" brushRef="#br0" timeOffset="112675.4446">13237 9919 177 0,'-13'-43'270'15,"2"-1"-151"-15,8 1-39 16,3 4-10-16,0 8-22 16,7 6-17-16,11 8-7 15,4 8-22-15,4 9-3 16,-2 0-5-16,-5 17 0 15,-7 9 2-15,-11 3 1 16,-1 5-3-16,-25 2 3 16,-12 3 5-16,-8-5-1 15,2-3-2-15,8-11-23 16,12-12-15-16,12-8-2 15,11-6-3-15,0-25-2 0,22-15-32 16,8-9-56 0,5 4-102-16</inkml:trace>
  <inkml:trace contextRef="#ctx0" brushRef="#br0" timeOffset="112801.4518">13277 9675 150 0,'9'0'106'0,"1"19"-25"15,2 8-25-15,-6 4 15 16,-1 2-4-16,-1 4-26 16,-1 1-17-16,0 0-12 15,5-2-7-15,1-7-8 16,7-5-86-16,1-7-214 15</inkml:trace>
  <inkml:trace contextRef="#ctx0" brushRef="#br0" timeOffset="113183.4737">13545 9667 302 0,'0'0'315'15,"0"0"-239"-15,0 15-47 16,0 14-7-16,0 7 1 15,0 2-5-15,2-4-8 16,-2-4-6-16,0-8-2 16,0-10-1-16,0-7 2 15,0-5 2-15,0 0 10 16,0-12 6-16,0-13 9 15,0-16-19-15,0-13-9 16,5-10 0-16,6 7-1 16,2 14-1-16,0 19-1 15,1 18-1-15,3 8-6 0,2 26-3 16,-1 9 9-16,-2 9 1 15,-3-3 0-15,-1-4 1 16,-3-6 1-16,2-5 0 16,-2-7-4-16,6-3-64 15,-2-2-64-15,1-3-73 16</inkml:trace>
  <inkml:trace contextRef="#ctx0" brushRef="#br0" timeOffset="113698.5031">14551 9740 444 0,'-6'-41'144'16,"6"-9"-58"-16,6 5-14 0,12 5-33 16,0 11-23-16,4 11-10 15,0 15-6-15,2 3-7 16,0 18-1-16,-5 19 4 15,-10 9-1-15,-9 2 2 0,0-5 5 16,-11-9 4 0,-3-7 3-16,-6-9 2 15,2-7 3-15,-3-4 2 16,7-7-8-16,-2 0-1 0,5-4-4 15,0-14-18-15,4-11-29 16,7-8-51-16,0-10-28 16,14-6-294-16</inkml:trace>
  <inkml:trace contextRef="#ctx0" brushRef="#br0" timeOffset="114153.5292">14949 9071 505 0,'-1'0'133'0,"1"0"-59"16,0 14-45-16,0 22-35 0,0 19 23 15,0 16 15-15,2 0-4 16,3-2-14-16,-2-5-6 15,0-9-4-15,-3-10-2 16,0-11 0-16,0-13 1 16,0-9-2-16,0-6 1 15,0-6 2-15,0 0 5 16,0-5 5-16,0-19 0 15,10-9-10-15,0-6-2 16,9 2-6-16,-2 11-12 16,0 14-1-16,4 12 6 0,-1 16 1 15,-4 14 5-15,-2 7 3 16,-2-4 0-16,-8-3-1 15,-4-2 6-15,0-6 9 16,0-6 4-16,-8-6 0 16,-3-1 1-16,-4-3 0 15,-6-2-1-15,-4-3-6 16,-2-1-4-16,3 0-9 15,2-9-37-15,11-11-37 16,11-1-70-16,1 0-192 16</inkml:trace>
  <inkml:trace contextRef="#ctx0" brushRef="#br0" timeOffset="115572.6103">15356 9581 360 0,'-12'-10'183'0,"4"8"-114"15,8 2-15-15,0 9-52 16,0 16-21-16,11 6 24 15,6 2 10-15,7-6 0 16,3-7 1-16,0-8 8 16,1-9 11-16,-4-3 7 15,-5 0-13-15,-2-13-5 16,-3-4-6-16,-5-7-8 15,-4-2-3-15,-3-6-5 16,-2 0-45-16,0 4-66 16,-5 0-65-16,1 5-305 15</inkml:trace>
  <inkml:trace contextRef="#ctx0" brushRef="#br0" timeOffset="115751.6206">15632 9140 255 0,'-6'15'115'0,"1"-5"-1"16,2-1-39-16,0 0-43 16,2 0-25-16,1 0-5 15,0 3 5-15,10 2-44 16,13 8-132-16</inkml:trace>
  <inkml:trace contextRef="#ctx0" brushRef="#br0" timeOffset="116090.64">16013 9856 642 0,'-17'-16'140'16,"-6"-7"-68"-16,-9-7-25 0,-6 0-30 15,-2-9-7 1,2-9-5-16,6-4-2 16,9-4-1-16,15 8-6 15,8 10-5-15,3 9-17 0,16 10-18 16,6 10-4-1,4 9 17-15,-4 0 8 0,-6 12 15 16,-3 7 2-16,-5-1 5 16,-6 0 1-16,-5 2-3 15,0 2 0-15,-11 2-2 16,-6 2 4-16,0 0-26 15,2-1-50-15,10-1-100 16</inkml:trace>
  <inkml:trace contextRef="#ctx0" brushRef="#br0" timeOffset="116495.6631">16324 9365 369 0,'0'-1'166'0,"0"1"-77"0,0 0-10 16,-7 4-41-16,-15 24-22 15,-5 13-4-15,-4 11 34 16,9 2-9 0,13-11-24-16,9-5-11 0,3-6 0 15,13-3-3-15,6-3 7 16,6-6 0-16,-1-8 2 15,5-7 0-15,2-5-63 16,1 0-75-16,-4 0-237 16</inkml:trace>
  <inkml:trace contextRef="#ctx0" brushRef="#br0" timeOffset="116708.6753">16770 8999 588 0,'-7'0'101'15,"7"23"-64"-15,-6 18 20 16,0 16-1-16,-2 14-21 16,4 4-16-16,1 7-11 15,3 5-3-15,0-5 2 16,0-4-43-16,-2-3-142 0,-5-6-233 15</inkml:trace>
  <inkml:trace contextRef="#ctx0" brushRef="#br0" timeOffset="116895.686">16589 9341 523 0,'0'0'137'15,"0"0"-56"-15,23 0-43 16,13 4-27-16,18 4 17 15,7 4-19-15,-3 3-2 16,-7 2-43-16,-18 8-135 16,-6 1-432-16</inkml:trace>
  <inkml:trace contextRef="#ctx0" brushRef="#br0" timeOffset="120358.8841">17883 9218 172 0,'-5'-41'155'0,"2"9"-51"16,1 18-12-16,2 6-10 15,0 6-18-15,0 2-14 16,0 0-18-16,0 0-14 16,0 7-16-16,0 18-20 0,3 17 21 15,-1 14 23-15,-2 11 0 16,0 0-9-16,0-4-9 15,0-1-2 1,0-8-1-16,0-8-4 0,0-5 2 16,0-7-14-1,0-8-50-15,0-4-62 0,0-3-82 16,0-9-210-16</inkml:trace>
  <inkml:trace contextRef="#ctx0" brushRef="#br0" timeOffset="120533.8941">17754 9440 536 0,'0'-4'122'16,"6"-1"-53"-16,19-3-42 15,12 3-30-15,14 1 4 16,7 4 0-16,2 4-41 0,-6 15-67 15,-4 8-214-15</inkml:trace>
  <inkml:trace contextRef="#ctx0" brushRef="#br0" timeOffset="120801.9094">18114 9497 504 0,'-5'-30'145'16,"5"-6"-50"-16,0 10-29 15,4 10-34-15,10 7-26 16,7 9-13-16,4 0-1 0,3 24 8 15,-6 8-1-15,-8 4-2 16,-9-2-1-16,-5-3-3 16,0-4 0-16,-9-5 10 15,-3-10 1-15,0-3 7 16,-1-6 0-16,1-3-1 15,-1 0-5-15,-3-18-2 16,4-8-25-16,5-11-42 16,7-6-45-16,8 8-143 15</inkml:trace>
  <inkml:trace contextRef="#ctx0" brushRef="#br0" timeOffset="121204.9325">18897 9477 270 0,'0'-30'93'0,"0"14"0"16,0 13-10-16,0 3-38 16,0 3-33-16,5 20-20 0,-1 9 14 15,0 14 21 1,-1 0 19-16,-1-3-6 0,-1-4-15 15,-1-14-2 1,0-6-3-16,0-12-3 0,0-7 0 16,0 0 22-16,0-1 14 15,0-15-4-15,0-13-23 16,-3-14-21-16,0-11-5 15,0-15-1-15,3-2-7 16,5 8-18-16,15 17-25 16,12 25-27-16,9 21-25 15,8 12 10-15,3 22-178 16</inkml:trace>
  <inkml:trace contextRef="#ctx0" brushRef="#br0" timeOffset="121490.9488">19310 9694 379 0,'-18'0'222'0,"1"0"-79"0,0-4-42 16,-4-11-40-16,4-7-15 16,2-5-18-16,2-6-14 15,4-4-9-15,4-1-7 16,5 3-1-16,0 7-3 15,0 10-14-15,11 9-16 16,4 9-19-16,0 0 8 16,-1 8 18-16,-5 7 7 15,-4 2 16-15,-1-5-2 16,-4-1-6-16,0-2-11 0,0-3-7 15,0-1-13-15,0-2-28 16,11-3-122-16,7 0-28 16</inkml:trace>
  <inkml:trace contextRef="#ctx0" brushRef="#br0" timeOffset="121790.966">19571 9343 172 0,'-19'0'351'0,"-3"7"-251"16,-4 5-11-16,-1 3-31 15,9 2-25-15,8 0-23 16,10 3-13-16,0 6-5 0,12 3 6 16,11 5 5-1,9-2 6-15,-1 2-1 0,-2 4-2 16,-7-4 0-16,-10-3-5 15,-6-5-1-15,-6-5-3 16,0-4 3 0,-13-3 1-16,-7-5 4 0,-1-1 7 15,-1-7-2-15,-1-1-4 16,1 0 0-16,2-13-23 15,11-4-40-15,9-5-43 16,11 0-183-16</inkml:trace>
  <inkml:trace contextRef="#ctx0" brushRef="#br0" timeOffset="121987.9773">19796 9528 344 0,'0'0'262'15,"0"0"-151"-15,0 0-48 16,0 16-44-1,0 9-6-15,0 6 2 0,0-2-9 16,0-2 0-16,0-5 1 16,0-6-30-16,0-4-71 15,0-9-63-15,0-3-224 16</inkml:trace>
  <inkml:trace contextRef="#ctx0" brushRef="#br0" timeOffset="122110.9843">19754 9329 150 0,'-5'-17'310'0,"3"12"-192"16,2 5-78-16,0 0-39 15,10 6-32-15,11 17 20 16,10 6-82-16,3 3-164 16</inkml:trace>
  <inkml:trace contextRef="#ctx0" brushRef="#br0" timeOffset="122411.0015">20119 9419 483 0,'-20'-8'158'16,"-4"2"-73"-16,-4 6-42 15,0 0-34-15,5 6-6 0,7 14-3 16,7 4-7-16,9 6-2 16,0 3-4-16,11 5 6 15,8-5 12-15,-1-3 0 16,4-5-1-16,-1-4-8 15,-5-4-1-15,-7-2 7 16,-7-3-3-16,-2-3-4 16,0-1-2-16,-7 2-1 15,-11 1 11-15,-7-1 8 16,-2-2-2-16,-3-2-6 15,1-6-74-15,4 0-56 16,6 0-249-16</inkml:trace>
  <inkml:trace contextRef="#ctx0" brushRef="#br0" timeOffset="122761.0215">20178 9266 227 0,'-6'0'230'0,"6"0"-117"0,0 15-67 15,0 11 9-15,0 11-2 16,0 18-15-16,0 3-16 15,0 3-10-15,0-1-5 16,0-2-3-16,0-5-2 16,0-11-67-16,0-8-92 15,0-13-374-15</inkml:trace>
  <inkml:trace contextRef="#ctx0" brushRef="#br0" timeOffset="122922.0307">20008 9520 510 0,'0'-2'165'15,"2"1"-73"-15,25-1-47 16,23-2-37-16,19-1 2 16,15-4-5-16,0 5-45 15,-17 4-142-15,-11 4-305 16</inkml:trace>
  <inkml:trace contextRef="#ctx0" brushRef="#br0" timeOffset="123487.063">20975 9439 320 0,'0'-8'189'0,"0"8"-77"0,-4 0-30 16,-13 0-44-1,-11 23-6-15,-2 8-9 16,0 12 10-16,9 1-7 0,14-4-11 15,7-1-12 1,0-3-2-16,13-5 0 16,5-4 2-16,5-5 0 0,6-10 0 15,8-9 2-15,11-3-35 16,7-17-86-16,0-12-97 15</inkml:trace>
  <inkml:trace contextRef="#ctx0" brushRef="#br0" timeOffset="123832.0828">21280 9065 562 0,'0'0'125'0,"0"4"-79"16,0 29-32-16,0 17 29 15,0 16 13-15,0 9-23 16,0-3-14-16,0-2-11 15,0-9-4-15,0-6 1 16,0-13-2-16,0-14-3 16,0-13 2-16,2-11-4 15,0-4-6-15,2 0 2 16,6-19 10-16,8-13 3 15,3-13-1-15,-3 4-3 16,-4 9-2-16,-5 14-1 16,-5 13-1-16,1 5-4 15,3 12-8-15,3 14 5 16,2 10 10-16,1 3-3 15,-6 0-37-15,5-2-52 0,0 3-69 16,10-6-134-16,11-5 156 16</inkml:trace>
  <inkml:trace contextRef="#ctx0" brushRef="#br0" timeOffset="124173.1023">21635 9558 604 0,'0'-26'82'0,"8"0"16"16,8 9-24-16,5 5-46 15,5 4-21-15,1 8-5 0,-1 0-2 16,-5 10 0 0,-9 12 0-16,-12 6-6 0,0 1-9 15,-17-1-3-15,-7 0 10 16,-4-7 6-16,5-6-19 15,5-9 4-15,7-6-1 16,6 0 7-16,3-7-3 16,2-18-10-16,0-6-7 15,13-1-6-15,2 3-23 16,2 15-24-16,-1 11-19 15,-1 3 68-15,-1 14 25 16,1 15 8-16,-2 7 1 16,-7 6 0-16,-2-1-3 15,-3-6 6-15,4-3-134 16</inkml:trace>
  <inkml:trace contextRef="#ctx0" brushRef="#br0" timeOffset="124543.1234">22006 9491 292 0,'0'0'246'0,"0"6"-159"16,0 9 5-16,0 5-9 15,0 6-37-15,0 2-17 16,0-4-13-16,0-2-6 15,0-7-3-15,0-6-4 0,0-9-2 16,0 0 4 0,0 0 3-16,5-6 0 0,2-15 8 15,4-11-10 1,7-16-4-16,3-8 2 0,-1 3-4 15,-3 14-2-15,-6 17 0 16,-5 18-2-16,-2 4-7 16,2 26-7-16,0 16 14 15,1 12 6-15,-4 1 1 16,1-4-1-16,-3-7-3 15,-1-9 1-15,2-8-39 0,3-8-59 16,4-3-76-16,10-4-171 16</inkml:trace>
  <inkml:trace contextRef="#ctx0" brushRef="#br0" timeOffset="125013.1503">22406 9564 541 0,'0'-21'187'0,"0"-11"-82"15,10 1-28-15,6 4-40 16,-1 2-23-16,-3 13-8 16,-3 5-4-16,0 7-6 15,2 2-4-15,-4 23 2 16,0 7 5-16,-6 6 0 15,-1 0-7-15,-10-1 9 16,-5-10-9-16,-2-6-13 16,6-7-8-16,-4-10 3 15,4-4-9-15,-1 0 10 0,5-6-20 16,1-11-6-16,6-7-27 15,0-5 2 1,7-7 12-16,11 4 63 16,1 11 1-16,-1 13-10 0,-4 8 29 15,-1 12 22-15,-3 25-2 16,-4 14 18-16,-6 11 33 15,0 13-11-15,-13 7-36 16,-13 8-9-16,-1 9 3 16,-1 0 13-16,2-14-12 15,5-19-15-15,2-24-23 0,-1-22 0 16,4-8 0-16,-3-12 0 15,1 0 0 1,4-21 0-16,7-13-28 0,7-21-51 16,37-14-78-16,20-18-158 15</inkml:trace>
  <inkml:trace contextRef="#ctx0" brushRef="#br0" timeOffset="125330.1684">22788 9738 454 0,'-17'0'183'16,"3"-9"-86"-16,-2-2-13 0,-1-3-30 15,2-5-19 1,4-6-6-16,3-11-1 0,6-12-17 15,2-10-14-15,4 2 10 16,11 8-16-16,2 19 3 16,0 16 1-16,-1 13-10 15,1 0 4-15,-1 13 6 16,-9 10 1-16,-3 5 2 15,-4 0 0-15,0-6-1 0,-5-2-4 16,1-8-22-16,2-4-32 16,2-2-70-1,5-3-159-15</inkml:trace>
  <inkml:trace contextRef="#ctx0" brushRef="#br0" timeOffset="126107.2129">23411 9656 341 0,'0'-29'119'0,"0"-1"-64"15,0 1 7-15,0 15-20 16,0 4 0-16,0 9 6 15,0 1-1-15,0 0-11 16,0 6-15-16,0 9-18 16,0 9-3-16,-2 5 9 15,2 4 6-15,-3-1-1 16,1-3-12-16,-3-7 2 15,1-2 2-15,-1-8-12 16,0-6-47-16,1-5-65 16,-2-1-61-16,3 0-143 15</inkml:trace>
  <inkml:trace contextRef="#ctx0" brushRef="#br0" timeOffset="126250.2211">23357 9209 466 0,'-9'-23'131'15,"8"14"-39"-15,1 6-34 16,0 3-48-16,6 9-35 15,14 23-11-15,10 12 33 16,3 13-59-16,5 6-92 16,-3-2-288-16</inkml:trace>
  <inkml:trace contextRef="#ctx0" brushRef="#br0" timeOffset="126601.2411">23647 9576 686 0,'0'-4'123'0,"0"1"-39"15,0 3-43-15,0 0-32 16,0 0-13-16,0 3-6 16,0 3-4-16,0 6 5 15,0 1 8-15,0 1 3 16,0-7-1-16,0-2 1 15,0-5-2-15,0 0 5 16,0 0 1-16,6-10 4 16,10-14-2-16,7-9-7 0,8-14-1 15,2-6 0-15,-4 7 0 16,-9 12-1-16,-11 17 2 15,-5 14 8 1,-2 3-5-16,2 11-10 0,3 27-13 16,1 19 20-16,0 15 3 15,-1 9-1-15,-4-3-22 16,-3 0-79-16,0-3-122 15</inkml:trace>
  <inkml:trace contextRef="#ctx0" brushRef="#br0" timeOffset="127483.2916">22982 10239 456 0,'0'-9'127'0,"0"9"-69"16,0 4-28-16,0 19-22 15,0 12 8-15,0 11 22 16,-10 5-3-16,6-5-13 0,0-5-12 16,4-7-5-16,0-8-2 15,0-11 1-15,0-10-2 16,0-5 3-16,0 0 13 15,4-3 23-15,0-18-5 16,6-10-26-16,3-12-10 16,1-10 1-16,0-9 0 15,1 4-1-15,-3 7 1 16,-2 19-2-16,-6 20 0 15,0 12-3-15,1 9-10 16,0 22-8-16,2 9 19 16,-1 4 0-16,1-6 2 0,-2-9 2 15,0-9-2-15,-2-10 3 16,-2-6-2-16,2-4 2 15,-2 0 4-15,0 0 12 16,5-2 4-16,4-14 4 16,4-7-17-16,5-6-7 15,2-5-2-15,0 3 0 16,0 4 1-16,-7 10-1 15,-4 11-2-15,-1 6-5 16,-1 16-11-16,3 19 12 16,2 10 6-16,-5 1-1 15,-4-3 1-15,2-4 1 16,-1-9-12-16,5-2-58 0,6-6-63 15,18-6-129-15</inkml:trace>
  <inkml:trace contextRef="#ctx0" brushRef="#br0" timeOffset="127754.3071">23493 10512 586 0,'0'-32'176'15,"16"-11"-76"-15,7-5-42 16,6-1-36-16,-5 12-17 15,-6 14-6-15,-9 16-5 0,-2 7-1 16,2 12-4 0,-2 17 6-16,-1 9 3 15,-6 2-3-15,-1-2 0 16,-13-4 9-16,-4-8-3 0,0-6 2 15,4-8-3-15,5-5-3 16,8-6-20-16,1-1-34 16,0-4-21-16,5-10-83 15,9-10-353-15</inkml:trace>
  <inkml:trace contextRef="#ctx0" brushRef="#br0" timeOffset="127947.3181">23858 10040 568 0,'2'-4'235'0,"-1"4"-136"16,3 2-59-16,-3 24-29 0,3 20-30 16,-2 17 20-16,-2 13 2 15,6-1-1-15,-4-10 1 16,0-13 1-16,1-10-51 15,0-9-100-15,-3-5-143 16</inkml:trace>
  <inkml:trace contextRef="#ctx0" brushRef="#br0" timeOffset="128127.3284">23723 10394 448 0,'0'-11'278'0,"5"2"-150"15,14 1-53-15,13 2-52 16,5-2-25-16,7 5 0 15,-4 3 2-15,-8 0-32 16,-9 13-75-16,-5 4-95 16,-3-4-315-16</inkml:trace>
  <inkml:trace contextRef="#ctx0" brushRef="#br0" timeOffset="128299.3383">24029 10380 499 0,'0'0'220'0,"0"0"-103"16,0 5-58-16,1 13-48 0,2 8-11 15,1 6 8-15,-1 0-3 16,-3-1 0-16,0-7-15 16,0-7-58-1,0-4-96-15,0-9-176 0</inkml:trace>
  <inkml:trace contextRef="#ctx0" brushRef="#br0" timeOffset="128450.3469">24023 10178 450 0,'-9'-25'198'0,"4"16"-113"15,5 6-41-15,0 3-34 16,7 6-26-16,14 21-16 0,11 13-17 16,2 11-62-1,-1 4-289-15</inkml:trace>
  <inkml:trace contextRef="#ctx0" brushRef="#br0" timeOffset="128726.3627">24247 10514 620 0,'0'-38'170'15,"9"-11"-74"-15,8-4-44 16,5 5-41-16,-6 14-9 16,-6 18-3-16,-4 16-5 15,-2 4-8-15,-2 26 2 16,4 11 11-16,-6 5 0 15,0-2-1-15,0-7 0 16,-7-8 0-16,-1-6 3 0,-2-9 1 16,1-8 1-1,1-5-3-15,-1-1 6 0,2-1-9 16,0-13-25-16,4-3-55 15,3-2-91-15,0-9-239 16</inkml:trace>
  <inkml:trace contextRef="#ctx0" brushRef="#br0" timeOffset="129078.3828">24460 10343 501 0,'0'0'200'16,"0"6"-128"-16,0 14-40 15,0 2-26 1,2 5 13-16,0-4 4 16,-2-5-10-16,3-7-6 15,-3-8-2-15,4-3-1 0,-1 0 10 16,1 0 9-16,3-9 4 15,8-12-3-15,8-9-20 16,2-3-3-16,-1 1 0 16,-4 5 0-16,-8 15-1 15,-6 8 8-15,-3 4 10 16,3 6-15-16,4 23-10 0,8 8 3 15,2 6 17-15,-1-2-5 16,-3-5-4-16,-6-9-1 16,-3-3-3-1,-6-4-64-15,-1 2-157 0</inkml:trace>
  <inkml:trace contextRef="#ctx0" brushRef="#br0" timeOffset="131779.5373">2262 15033 439 0,'-20'0'118'15,"17"0"-19"-15,3-4-13 16,0-5-39-16,0 1-19 16,1-5-18-16,9 2-12 15,5-4-9-15,7-2 16 16,6 11-6-16,4 6-1 15,2 0-2-15,0 15 2 0,-6 8 2 16,-10-3 0-16,-7 2-1 16,-9 2 2-16,-2 2 8 15,-20 11 24-15,-16 8-2 16,-13 8-3-16,-5 6-13 15,10-1-2-15,12-14-5 16,14-12-5-16,14-16-7 16,4-8-4-16,6-3 2 15,19-1 9-15,13 0 8 16,12-4 0-16,11 0-3 15,5 0-6-15,-1 0-55 0,-11 4-92 16,-8 6-181 0</inkml:trace>
  <inkml:trace contextRef="#ctx0" brushRef="#br0" timeOffset="132316.568">2200 15778 18 0,'-17'-31'444'0,"-4"-9"-367"16,-2-10-14-16,-4-16-38 0,-6-21-13 15,3-15-7-15,2-12-4 16,9 5 0-16,9 3 0 15,10 20 37-15,2 12-39 16,24 14 6-16,15 13-7 16,11 4 4-16,8 5-5 15,9 13 1-15,1 10 2 0,3 12-2 16,0 3 2-1,-3 22 4-15,-4 21 1 0,-10 19 2 16,-8 10 5 0,-15 17 8-16,-15 4 10 0,-17 2 2 15,-4 4-8 1,-23-5 4-16,-11-7-4 0,-8-2 0 15,-1-13-4-15,-6-8-6 16,-1-11-1-16,5-12-6 16,7-16-2-16,11-11 3 15,4-14-1-15,3 0-1 16,1-19-3-16,-5-18-21 15,-7-21-48-15,-3-22-70 16,2 2-181-16</inkml:trace>
  <inkml:trace contextRef="#ctx0" brushRef="#br0" timeOffset="139537.9811">3739 14953 198 0,'2'-26'121'15,"-2"-2"-27"-15,0 4-10 16,0 2-16-16,0 18-17 15,0 4 0-15,0 0-11 16,0 3-27-16,0 22-23 16,0 19 19-16,0 22 26 15,0 10 16-15,0 4-19 16,0-4-17-16,-5-4-7 15,2-4-3-15,1-7-2 16,2-6 0-16,0-10 0 16,0-8-11-16,0-12-23 15,3-12-56-15,12-11-49 16,2-2-137-16</inkml:trace>
  <inkml:trace contextRef="#ctx0" brushRef="#br0" timeOffset="139743.9929">3789 14869 438 0,'0'0'124'16,"0"-2"-57"-16,0 2-31 15,9-3-36-15,13 2-10 16,18-7-2-16,18-1 26 0,11-2-3 15,1 2-7 1,-5 9-4-16,-7 0-48 0,-9 12-185 16</inkml:trace>
  <inkml:trace contextRef="#ctx0" brushRef="#br0" timeOffset="139946.0044">3850 15287 497 0,'0'0'149'0,"0"0"-81"16,20 0-35-16,11 0-42 0,14-3 17 15,8-4-4-15,1 4-5 16,1 1-82-16,-5 2-184 15</inkml:trace>
  <inkml:trace contextRef="#ctx0" brushRef="#br0" timeOffset="140368.0286">4296 15303 550 0,'-3'0'102'16,"3"0"-30"-16,0 0-39 0,0 10-37 15,0 18-8 1,0 13 14-16,0 7 9 16,0 4-3-16,0-10-4 15,1-7 0-15,1-14-4 0,0-13 0 16,-2-8-1-16,0 0 13 16,0-9 33-16,0-16 5 15,0-13-34-15,3-15-12 16,-2-2-2-16,5 1 0 15,1 11-2-15,1 11-2 16,0 16-3-16,3 12-5 0,4 4 2 16,2 0 1-1,2 18 3-15,-1 12-1 16,-1 5 0-16,-3 7 3 15,-3 3 1-15,-4 1 1 0,0-8 1 16,0-6 0-16,1-5-18 16,1-4-38-16,4 5-47 15,5-6 1-15,0 2-48 16</inkml:trace>
  <inkml:trace contextRef="#ctx0" brushRef="#br0" timeOffset="140747.0502">4918 15541 541 0,'-8'0'101'0,"-1"0"-17"15,-11 4-30-15,-3 6-3 16,-6 1-13-16,-5-3-16 16,1-3-4-16,-4-5-6 15,5 0-5-15,0-14-3 16,12-15 0-16,1-12-3 15,12-9 0-15,7 3-5 16,0 4-13-16,7 8-12 16,17 10-4-16,5 12 6 15,3 8-3-15,-7 5 17 16,-7 9 7-16,-6 14 2 0,-10 1 1 15,-2 1 1-15,-1 0-4 16,-12-3 11-16,2-5-15 16,4-3-50-16,7-5-67 15,0-8-223-15</inkml:trace>
  <inkml:trace contextRef="#ctx0" brushRef="#br0" timeOffset="140956.0622">5057 14979 511 0,'0'0'164'0,"0"0"-70"0,0 9-38 16,0 25-44-16,-3 15 3 15,-2 21 1-15,5 9-9 16,0-1-4-16,0-1 0 15,5-8-8-15,13-4-66 16,3-8-117-16,-3-11-33 16</inkml:trace>
  <inkml:trace contextRef="#ctx0" brushRef="#br0" timeOffset="141115.0713">4922 15357 465 0,'2'-17'139'16,"20"6"-81"-16,15 2-39 15,15 4-22 1,7 5 4-16,7 0-25 0,-5 4-145 16</inkml:trace>
  <inkml:trace contextRef="#ctx0" brushRef="#br0" timeOffset="141485.0924">5444 15391 407 0,'-9'-4'107'0,"7"4"-17"0,2 0-31 15,0-1-18 1,9 1-7-16,19-3-37 16,11-1 21-16,11-2 24 15,6-1-21-15,5 2-12 0,-7 5-6 16,0 0-47-16,-6 14-132 15,-8 9-347-15</inkml:trace>
  <inkml:trace contextRef="#ctx0" brushRef="#br0" timeOffset="141659.1024">5512 15649 673 0,'0'-6'139'15,"0"3"-68"-15,8 3-46 16,15 0-38-16,15 0 5 15,18 0 14-15,8 0-57 16,1 0-124-16,2 0-142 0</inkml:trace>
  <inkml:trace contextRef="#ctx0" brushRef="#br0" timeOffset="142349.1419">6112 15218 346 0,'-15'-27'172'0,"7"20"-100"0,6 6 12 15,-1 1-37-15,-1 26-56 16,1 12 23-16,0 19 7 15,3 1-3-15,0-1-5 16,0-3-6-16,-1-9-4 16,0-12 1-16,-1-10-2 15,1-14-1-15,1-6 3 16,0-3 6-16,0-2 16 15,0-17 18-15,0-14-16 16,0-17-25-16,4-10-2 16,4 0-1-16,2 10-1 0,2 12 0 15,-3 14 1-15,0 11-5 16,0 9-4-16,2 4-3 15,4 1 3-15,4 15 6 16,-2 3 2-16,-1-1 0 16,-6 0 1-16,-3-7-2 15,-4-4 2-15,0-5 1 16,-2-2 2-16,0 0 5 0,4-5 4 15,6-15-1 1,4-11-6-16,6-5-3 16,2 0-2-16,-5 1 1 15,-3 10-1-15,-3 8 0 0,-2 9-1 16,1 8-5-16,3 5-6 15,7 22 5-15,2 11 8 16,-5 5 0-16,0 4 2 16,-7-1 0-16,-2-6-2 15,-1-3 2-15,-2-3 0 16,3 0-6-16,0 3-28 15,3-4-42-15,4-3-35 16,2-2-138-16</inkml:trace>
  <inkml:trace contextRef="#ctx0" brushRef="#br0" timeOffset="142658.1595">6749 15459 651 0,'-3'-25'124'0,"3"-5"-33"16,0-4-40-16,3-2-25 16,13 2-16-16,2 3-8 15,5 9-4-15,4 12-2 16,0 10 1-16,-3 0-2 15,-6 25 0-15,-13 16-1 16,-5 3-3-16,-14 4-2 0,-13-2 3 16,-6-4 5-16,1-7-7 15,3-5-17-15,-1-10-10 16,6-8-28-16,9-6-25 15,10-6-36-15,5-4-133 16</inkml:trace>
  <inkml:trace contextRef="#ctx0" brushRef="#br0" timeOffset="142824.169">6922 15243 216 0,'5'0'272'0,"3"15"-172"16,3 15-43-16,-4 16 1 16,-1 7 9-16,-3 1-16 15,-3-1-31-15,0-10-14 0,0-12-2 16,0-11 1-1,0-13-16-15,0-4-66 16,0-1-82-16,4-2-265 16</inkml:trace>
  <inkml:trace contextRef="#ctx0" brushRef="#br0" timeOffset="143172.1889">6685 14864 248 0,'-8'0'116'15,"-2"0"-5"-15,3 2-37 16,1 2-28-16,3 1-16 16,0 0 5-16,3-3 2 15,0-2-1-15,0 0-3 16,5 2-15-16,13-2-10 15,12 0 15-15,15 0 35 16,10-4-42-16,7-9-10 16,0 1-3-16,1 3-40 15,-1 4-140-15,-9 2-195 16</inkml:trace>
  <inkml:trace contextRef="#ctx0" brushRef="#br0" timeOffset="143481.2066">6997 14779 509 0,'-3'0'177'0,"3"0"-55"16,0 0-53-16,0 0-45 15,7 0-22-15,6 0-13 16,7 7 3-16,8 2 25 15,6 0 6-15,1 3-3 16,1-4-3-16,-2 0-8 0,-8-1-3 16,-8 3-4-1,-11 3-1-15,-6 3-2 0,-1 7 2 16,-9 6 2-1,-14-3 5-15,-4 1-3 0,0-5 2 16,5-2-5 0,3-8-7-16,7 0-43 0,2 7-62 15,3-4-121-15</inkml:trace>
  <inkml:trace contextRef="#ctx0" brushRef="#br0" timeOffset="147238.4215">542 16436 178 0,'3'0'176'0,"-3"0"-41"15,0 0-44-15,1 0-39 16,3 2-20-16,-1 20-25 16,1 9 16-16,-1 15 31 15,-2 8 4-15,2 2-22 16,-1-4-8-16,1-3-14 15,-1-3-9-15,-1-3-1 16,-1-5-1-16,0-5 2 16,0-2-3-16,0-8-30 15,0-4-68-15,2-10 1 16,5-9-30-16,1-3-153 0</inkml:trace>
  <inkml:trace contextRef="#ctx0" brushRef="#br0" timeOffset="147411.4314">509 16491 455 0,'0'-1'119'0,"0"-2"-50"16,10-4-9-16,16-10-37 15,10-10-13-15,10-3-2 16,4 1-5-16,2 7-5 15,-7 16-67-15,-3 6-170 16</inkml:trace>
  <inkml:trace contextRef="#ctx0" brushRef="#br0" timeOffset="147599.4422">619 16762 458 0,'7'0'68'0,"17"-8"18"16,7-8-52-16,6 0-24 16,2-2-10-16,-1 13-110 0</inkml:trace>
  <inkml:trace contextRef="#ctx0" brushRef="#br0" timeOffset="148018.4661">892 16723 551 0,'0'0'60'15,"0"8"-49"-15,0 16-2 16,0 7 4-16,4 3 6 15,2-2-9-15,-3-6-3 16,0-4-1-16,-3-4 1 16,0-9-1-16,0-7 1 15,0-2-1-15,0 0 8 0,0-2 22 16,0-15 9-16,0-10-18 15,0-10-30-15,1-11 6 16,6-5 0-16,3-1 0 16,-2 19-4-16,0 15-8 15,-1 18-1-15,1 5-5 16,-1 30-9-16,5 16 19 15,-3 6 9-15,-2 3-1 16,1-11 3-16,4-2-5 16,2-11 4-16,2-7-5 15,0-6-15-15,2-11-62 16,4-2-74-16,2-7-241 0</inkml:trace>
  <inkml:trace contextRef="#ctx0" brushRef="#br0" timeOffset="148317.4832">1346 16862 112 0,'-16'0'583'0,"2"2"-473"15,-2-2-30-15,-2 0-39 16,2 0-17-16,0 0-13 15,1 0-4-15,-1-15-1 16,-1-8-4-16,4-9-2 0,3-5-8 16,8 2-27-16,2 10-18 15,0 13-7-15,9 10 19 16,-1 2 23-1,-2 0 6-15,1 14-5 0,-1 0 11 16,0 3 1-16,-2-2 10 16,2-4-5-16,4-3-43 15,5-8-67-15,5 0-186 16</inkml:trace>
  <inkml:trace contextRef="#ctx0" brushRef="#br0" timeOffset="148562.4973">1433 16283 676 0,'0'0'105'0,"0"0"-27"15,5 19-55-15,4 16-31 16,3 16 18-16,0 13 12 15,1-3-8-15,0 2-8 16,-2-8-3-16,-2-9 1 16,-4 0-1-16,0-7-20 15,0 0-87-15,0-3-61 16,4-7-278-16</inkml:trace>
  <inkml:trace contextRef="#ctx0" brushRef="#br0" timeOffset="148719.5062">1411 16581 542 0,'0'-2'143'0,"2"-3"-43"16,13 0-64-16,14-9-30 16,11-5 1-16,4 1-6 15,1 4-74-15,-6 13-84 16,-4 1-303-16</inkml:trace>
  <inkml:trace contextRef="#ctx0" brushRef="#br0" timeOffset="148895.5163">1734 16595 271 0,'0'-7'17'16,"8"0"-13"-16,5 2-5 15,1 0-43-15,1 3-62 16</inkml:trace>
  <inkml:trace contextRef="#ctx0" brushRef="#br0" timeOffset="149219.5348">1723 16663 367 0,'-7'0'179'0,"0"2"-75"16,3-2-22-16,3 1-24 15,1-1-9-15,0 0-8 16,0 0-15-16,4 0-10 16,2 0-2-16,1 0-2 15,9-3-14-15,11-6 13 0,8-8-2 16,6 0-2-1,0 0-6-15,-4 4-36 16,-2 6-106-16,0 3-134 16</inkml:trace>
  <inkml:trace contextRef="#ctx0" brushRef="#br0" timeOffset="149493.5505">1795 16803 430 0,'0'1'164'0,"0"-1"-44"16,0 0-29-16,2 0-45 15,4 0-18-15,6 0-15 16,8 0-18-16,5 0 20 16,8-6-6-16,2-1-6 15,2-4-70-15,2 0-140 16</inkml:trace>
  <inkml:trace contextRef="#ctx0" brushRef="#br0" timeOffset="149946.5764">2195 16702 599 0,'-10'-39'136'15,"2"6"-53"-15,4-4-36 16,4-1-23-16,0-1-9 15,10 3-7-15,7 1-5 16,9 9-3-16,1 7 0 0,-4 11-1 16,6 8-5-16,-3 12 1 15,-5 20 4-15,1 9-4 16,-11 7 7-16,-8 8-2 15,-3-3 2-15,-4-5 5 16,-9-2 7-16,-1-11 3 16,2-9 1-16,1-11-5 15,3-8-1-15,-2-7-1 16,2 0 0-16,-6-3 2 15,-10-14-10-15,-3-12-13 16,-6-11-34-16,4-6-64 0,7 7-116 16,6 7-409-1</inkml:trace>
  <inkml:trace contextRef="#ctx0" brushRef="#br0" timeOffset="150388.6017">2013 16223 194 0,'-4'-12'275'0,"4"9"-119"15,0 3-57-15,0 5-68 16,3 29-25-16,3 17 52 15,-4 28 20-15,-2 18-16 16,-4 10-24-16,-10 4-12 16,0 0-26-16,0-19 0 15,8-17 0-15,2-26 0 0,4-15 0 16,0-13-21-1,0-9-41-15,1-7-64 0,11-5-134 16</inkml:trace>
  <inkml:trace contextRef="#ctx0" brushRef="#br0" timeOffset="198874.3749">2622 17684 188 0,'-12'0'289'0,"3"0"-209"0,4 0-25 16,5-4-13-16,0-2-17 15,0-7-15-15,14-5-5 16,8-4 1-16,10 0 0 16,2 1 0-16,-1 9-3 15,-2 5-2-15,-8 7 1 16,-2 0-1-16,-3 11 1 15,-6 7 3-15,-5 6-4 0,-7 7 5 16,-1 2 2-16,-21 3-2 16,-4-1-1-1,-1-3-4-15,4-8 1 16,7-7-1-16,9-7 0 0,3-6-2 15,4-4 1-15,0 0-6 16,0 2-5-16,13 3 11 16,4 3 0-16,3 1 2 15,1 3-2-15,-1-5 1 16,0 4-1-16,-6 5-1 15,-7 5 1-15,-5 5 2 16,-2 9 1-16,-2 2-1 16,-8-3 0-16,-3-8 0 15,2-6-1-15,-1-13 3 16,-3-2 1-16,-2-5-8 15,-5 0-19-15,-4 0-42 16,0-5-60-16,3 3-224 0</inkml:trace>
  <inkml:trace contextRef="#ctx0" brushRef="#br0" timeOffset="203665.649">2333 17784 262 0,'-9'-8'115'0,"0"-7"-15"16,9 3-15-16,0-5-35 15,0-9-15-15,0-1-3 16,0-7-5-16,5-2-7 15,4 2-4-15,-6 1-3 16,3 3 0-16,0 4 0 16,1 6-2-16,1 3-4 0,0-2-1 15,2 0-1 1,5-2 0-16,6-7-1 15,2-1 2-15,6 0 0 16,1 2 2-16,3 2 3 0,1 2-2 16,4 6 1-16,-1 3-3 15,0 2-2-15,-3 9 1 16,-6 0 0-16,-2 1-1 15,-2 2-2-15,5-1 1 16,2-2 0-16,0 0-1 16,1 1 0-16,-2 2-1 15,-2 0 2-15,0 0 0 0,-3 0 0 16,-2 12 0-1,0-1 0-15,-5 2 0 0,5 1-1 16,-2-1 2 0,0 1-3-16,0 1-1 0,1 1 4 15,-3 2-4-15,-1 0 1 16,-2 5 2-16,-2-1 0 15,1-1-2-15,-3 6 1 16,0-1-1-16,-2 3 0 16,0 0 1-16,-2 1-1 15,-2 5 0-15,0-2 0 0,-1 2 0 16,-3 3 0-1,-2-4 0-15,0 1 0 0,0 1 1 16,-5 0-3 0,-6 6 0-16,2 1 1 15,-2 1-1-15,1-7 0 16,1 1 0-16,0-7-3 0,-2-2 3 15,1 3 0-15,1-3 0 16,0 0 0-16,-1 0-1 16,-2-1 1-16,3-3 0 15,-1-3 0-15,-2 2 0 16,1-5 0-16,-3 1 0 15,1 2 1-15,1-3-1 16,-1-2 0-16,2 0 0 16,-2-3 3-16,-4-2-1 15,2-1-1-15,-2 1 0 16,0-3 1-16,2 0-2 15,-1-1 3-15,-1 0-2 0,1-2 0 16,-1 4 1-16,1-5 0 16,-1 0 2-16,1-1-1 15,-4-4 0-15,0 0-3 16,0 0 0-16,-4-9 0 15,0-1 0-15,2-2 0 16,-4-1 0-16,1-1 0 16,-2-1 0-16,0 0 0 15,-3-3 0-15,1-2 0 16,1-3 0-16,-3-4 0 15,6-2 0-15,-2 4 0 0,6-3 0 16,1 3 0 0,3 3 0-16,3-1 0 0,-2 3 0 15,0-4 0-15,4 0 0 16,-2-1 0-16,1-5 0 15,0-5 0-15,0-7 0 16,3-7 0-16,3 3 0 16,0-3 0-16,3 5 0 15,-3 8 0-15,1 7 0 16,6 0 0-16,0 2 0 15,0-4 0-15,0-3 0 16,3 2 0-16,4-1 0 16,0-4 0-16,4 3 0 0,2 3 0 15,-1 9 0-15,3 10-41 16,9 5-44-16,15 7-111 15,12 0-359 1</inkml:trace>
  <inkml:trace contextRef="#ctx0" brushRef="#br0" timeOffset="205350.7454">4364 17909 224 0,'-10'-1'108'0,"2"-12"-35"15,-1-5 3-15,4-3-15 16,2-5-28-16,2-9-9 16,1-4-11-16,0-2-6 0,6-2-3 15,13 4-2 1,2 7 0-16,1 13-2 15,1 10 5-15,-1 9-3 0,-1 1 4 16,-3 24-2-16,-4 10 2 16,-9 3 5-16,-5 5 3 15,-5-3 6-15,-13 3-1 16,-7-4-7-16,-2-10-1 15,3-7 1-15,1-8-4 16,2-14-1-16,1 0-5 16,4-9-11-16,4-14-33 15,7-14-52-15,5-9-197 16</inkml:trace>
  <inkml:trace contextRef="#ctx0" brushRef="#br0" timeOffset="205567.7578">4567 17529 497 0,'-4'8'102'16,"4"-4"-38"-16,0 0-14 16,0 5-37-16,0 6-3 15,0 11 13-15,8 13-14 16,4 1-6-16,-2 6 0 15,-1-5-3-15,-1-1-12 16,-1 8-70-16,1 2-47 16,8-4-305-16</inkml:trace>
  <inkml:trace contextRef="#ctx0" brushRef="#br0" timeOffset="205876.7754">4967 17597 459 0,'0'-6'151'16,"0"5"-52"-16,-2 1-25 15,-9 0-35-15,-7 14-11 16,-3 10-12-16,-7 11-2 15,4 6 1-15,4 0 0 16,6-2-9-16,10-1-1 0,4-11-2 16,0-3-1-16,10-6 1 15,3-4 1-15,2-3 1 16,8-7-4-16,7-4-8 15,5-1-25-15,7-23-61 16,4-6-190-16,2-6-120 16,1-5 391-16</inkml:trace>
  <inkml:trace contextRef="#ctx0" brushRef="#br0" timeOffset="206257.7972">5237 17192 630 0,'-12'-14'129'0,"9"10"-12"0,3 4-69 16,0 3-40-16,0 27-8 15,1 21 6 1,8 21 3-16,2 9-1 16,2 6-4-16,3 0-1 0,-5-2-4 15,0-8-14-15,-5-4-42 16,-2-13-67-16,2-12-91 15,1-16-274-15,-5-12 465 16,-2-17 17-16,0-3 1 16,-4-26 0-16,-13-6 2 15,-8-7 0-15,3-5 3 16,1 0 2-16,2 1-5 0,4 4 2 15,3 13-2 1,6 6 605-16,5 11-498 16,1 9-35-16,0 0-33 15,14 0-31-15,20-6-2 0,8-1 2 16,8 2-37-1,-4 5-57-15,-8 1-94 0,-4 16-269 16,2-4 396-16,-1-5 57 16</inkml:trace>
  <inkml:trace contextRef="#ctx0" brushRef="#br0" timeOffset="206431.8072">5549 17640 685 0,'-5'0'121'0,"5"0"-45"15,0 0-53-15,2 8-23 16,2 14-2-16,2 9 5 15,-2 13-4-15,2 6-12 0,0 0-39 16,-4-2-25-16,1-10-47 16,-1-9-241-16</inkml:trace>
  <inkml:trace contextRef="#ctx0" brushRef="#br0" timeOffset="206566.8149">5493 17500 315 0,'-21'-73'155'15,"5"20"-90"-15,9 26 4 16,4 11-39-16,3 15-34 15,3 1-16-15,22 17-12 16,16 10-106-16,10 12-190 0</inkml:trace>
  <inkml:trace contextRef="#ctx0" brushRef="#br0" timeOffset="206906.8344">5829 17726 746 0,'-17'-31'83'15,"9"1"-11"-15,2-2-35 16,6 3-26-16,0 5-12 16,11 5 0-16,13 4-5 15,5 10 3-15,4 5-4 0,-1 10-2 16,-6 17 1-16,-7 11 6 15,-10 7 1 1,-9 0 4-16,0-6 4 16,-8 0 3-16,-9-6 5 0,-4-9-1 15,1-4-2-15,-1-7-5 16,1-4-3-16,6-6-1 15,3-3-3-15,-1 0-4 16,1-13-10-16,-3-13-16 16,5-14-26-16,9-13-122 15,2-2-283-15</inkml:trace>
  <inkml:trace contextRef="#ctx0" brushRef="#br0" timeOffset="207293.8565">6187 17633 627 0,'-7'-21'99'16,"5"8"-58"-16,2 11 21 15,0 2-42-15,0 0-23 16,0 7-13-16,0 15 16 15,2 12 2-15,2-2 0 16,-1 0 2-16,0-4-1 16,-3-14-2-16,0-4 1 15,0-7 3-15,1-3 13 16,0 0 10-16,1-6-3 15,5-11-7-15,2-12-12 0,4-16-7 16,8-8 0-16,2-2 0 16,0 20-1-16,-5 18-1 15,-4 17-3-15,-1 15 2 16,6 28 6-16,1 17 1 15,-2 6 1-15,-9 1-3 16,-4-6-13-16,-5-9-38 16,0-7-53-16,0-8-126 15,0-7-202-15</inkml:trace>
  <inkml:trace contextRef="#ctx0" brushRef="#br0" timeOffset="207533.8702">6649 17745 617 0,'-3'-9'67'0,"3"9"14"15,0-1-19-15,5-1-52 16,9 1-9-16,12-7 2 16,7 2-2-16,8-4-10 15,-2 0-65-15,2 4-159 0</inkml:trace>
  <inkml:trace contextRef="#ctx0" brushRef="#br0" timeOffset="207976.8956">7120 17660 446 0,'-1'-17'145'0,"1"7"-53"15,0 5-6-15,0 5-45 0,0 0-23 16,0 0-10-16,2 15-10 15,7 7 10-15,1 5 1 16,1 4-2-16,-5 0-1 16,-1-4-4-16,-3 2 0 15,-2-12-1-15,2-4-1 16,-1-8 1-16,-1-5 9 15,0 0 18-15,0-4 10 16,0-18-12-16,0-19-18 16,0-17-4-16,-1-26-9 15,-2-10 13-15,2-1-11 16,1 9-15-16,2 27-4 15,14 24-12-15,10 29-25 0,13 8-28 16,13 34-50-16,17 13-252 16</inkml:trace>
  <inkml:trace contextRef="#ctx0" brushRef="#br0" timeOffset="208288.9134">7665 17858 742 0,'-19'-18'70'0,"0"2"13"16,-9-5-40-16,-7-1-24 16,-1-5-11-16,5-1-1 0,4-6-4 15,8-1 1-15,10-2-3 16,4 8-3-16,5 7 1 15,0 8-4 1,18 1 2-16,4 3 2 0,5 5-1 16,-3 5-2-16,-6 0-3 15,-6 2-1-15,-5 11 0 16,-6 1 1-16,-1 3-1 15,0 4-10-15,-9 2-32 16,-2 5-80-16,9-4-123 16</inkml:trace>
  <inkml:trace contextRef="#ctx0" brushRef="#br0" timeOffset="208781.9416">7825 17741 330 0,'-16'0'257'15,"11"-5"-162"-15,5-7 6 16,0-8-51-16,0-12-24 15,4-9-9-15,12-5-9 16,5 3-5-16,3 6-4 16,-5 13 1-16,0 12 0 15,-4 12-1-15,-3 4 4 16,-6 22-2-16,-6 12 1 0,0 7 0 15,-13 6 1-15,-5-7-1 16,2-9-7-16,3-10-4 16,3-6-16-16,4-6-20 15,-1-6-4-15,2-4-17 16,1-3-26-16,3-9-77 15,1-12 22-15,2-12 19 16,18-9-2-16,-1 2 119 16,2 7 33-16,-5 17 215 15,-9 13-21-15,1 3-119 16,-3 9-49-16,0 14-9 15,2 6 4-15,-1 2-23 0,-1 1-15 16,2-6-17-16,3-2-41 16,9-4-48-16,3-8-234 15,4-5 111-15</inkml:trace>
  <inkml:trace contextRef="#ctx0" brushRef="#br0" timeOffset="209020.9553">8242 17488 724 0,'-10'0'81'16,"6"2"7"-16,-4 11-46 16,-1 10-15-16,-5 7-12 0,4 4-8 15,3 9-3-15,3-4-1 16,3-2-1-16,1-8-1 15,0-8-5 1,15-7-8-16,6-6-12 0,2-8-12 16,6 0-12-16,-1-14-40 15,3-4-82-15,4-8-243 16</inkml:trace>
  <inkml:trace contextRef="#ctx0" brushRef="#br0" timeOffset="209230.9673">8436 17128 610 0,'-6'-10'104'15,"4"9"-34"1,2 1 0-16,0 3-49 16,3 25-17-16,5 16 12 0,1 19 5 15,0 15-3-15,-2 5-8 16,-5 1-2-16,-2 1-3 15,0-10-5-15,0-13-27 16,0-15-30-16,0-14-109 16,0-6-210-16</inkml:trace>
  <inkml:trace contextRef="#ctx0" brushRef="#br0" timeOffset="209403.9772">8379 17563 726 0,'0'-4'26'0,"0"4"26"15,16 0-6-15,8 0-33 16,10-1-7-16,3 1-6 16,-5 0-47-16,-6 0-76 15,-4 11-108-15</inkml:trace>
  <inkml:trace contextRef="#ctx0" brushRef="#br0" timeOffset="209627.99">8778 17591 727 0,'-7'0'76'16,"7"0"7"-16,0 0-45 16,0 11-40-16,0 10 2 15,0 14 5-15,0 6-1 16,0 2-1-16,0-1-2 15,0-6-8-15,0-11-15 16,0-8-36-16,-4-6-59 16,1-11-17-16,0 0-124 15</inkml:trace>
  <inkml:trace contextRef="#ctx0" brushRef="#br0" timeOffset="209762.9977">8708 17336 418 0,'-11'-49'117'15,"3"20"-50"-15,8 15-37 16,0 11-24-16,15 3-15 15,13 5-6 1,12 19-130-16,4 8-317 0</inkml:trace>
  <inkml:trace contextRef="#ctx0" brushRef="#br0" timeOffset="210087.0163">8995 17720 610 0,'-8'-12'93'0,"4"-6"25"16,0-6-47-16,1-6-48 15,3-2-20 1,0 2-4-16,5 9-2 16,11 5 1-16,5 10 0 0,1 6-1 15,1 0-2-15,-3 17-2 16,-3 8 4-16,-8 8 4 15,-4 6 5-15,-5-3 3 16,-3-4 3-16,-11-7 0 16,0-4-5-16,0-7-2 15,1-6 1-15,1-5-3 0,-1-3-3 16,-1 0-2-1,-2-3-9-15,5-11-17 16,0-4-54-16,5-11-78 16,6-9-241-16</inkml:trace>
  <inkml:trace contextRef="#ctx0" brushRef="#br0" timeOffset="210462.0377">9387 17559 504 0,'-25'-1'58'0,"6"1"-59"16,9 0 31-16,3 15-17 16,2 7 2-16,3 2-1 15,2 0 10-15,0-9-6 16,0-4 7-16,0-6 6 15,5-3 0-15,-5-2 8 0,3 0 2 16,-3 0-4-16,3-9-13 16,2-6-17-16,2-8-5 15,4-7-1-15,3-1-1 16,4-3 0-16,4-2-1 15,1 7 1-15,1 8 8 16,-2 13 12-16,-3 8 2 16,-3 8-6-16,1 20-4 15,-2 8-2-15,-2 7-4 16,-2 3-3-16,-1 5-2 15,-1 1-18-15,-1-1-67 16,6 9-151-16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2:50:35.9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3083 7888 145 0,'-2'-3'96'15,"1"0"-19"-15,-2 0-6 16,3 3-16-16,-1 0-26 15,0 18-18-15,-1 23 0 16,-1 19 35-16,-1 16 26 16,-1 15-9-16,-1 1-20 15,1-5-12-15,3-9-16 16,2-11-8-16,0-13-6 15,0-12 0-15,0-13 1 16,0-8 0-16,0-7-1 16,0-9-23-16,0-5-28 15,0 0-43-15,0-5-56 0</inkml:trace>
  <inkml:trace contextRef="#ctx0" brushRef="#br0" timeOffset="408.0233">3057 7908 198 0,'0'0'133'16,"-4"0"-28"-16,-1 0-33 15,1 0-10-15,3 0-8 16,1 0-1-16,0 0-7 0,0 0 2 15,0 0-34-15,10 0-10 16,14 0-10-16,18-1 5 16,10-3 6-1,4 4-3-15,-6 0-28 16,-7 5-92-16,-5 12-238 0</inkml:trace>
  <inkml:trace contextRef="#ctx0" brushRef="#br0" timeOffset="638.0365">3073 8257 125 0,'0'0'462'15,"0"0"-349"-15,3 0-68 0,5 0-34 16,9 0-10-16,10 0 5 16,10-7-1-1,9-3-1-15,-3 3-1 0,1 7-71 16,-4 3-212-16</inkml:trace>
  <inkml:trace contextRef="#ctx0" brushRef="#br0" timeOffset="1386.0793">3401 8440 222 0,'-13'-7'96'16,"8"3"-1"-16,3 1-30 0,2 3-19 15,0 0-13 1,0 15-29-16,-1 23-15 16,-2 11 26-16,-4 9 29 15,5-2-7-15,0-8-13 0,2-12-13 16,0-11 1-16,0-11-7 15,0-12 1-15,0-2 3 16,0 0 24-16,0-10 19 16,0-19-5-16,1-21-25 15,10-17-18-15,2 1-3 16,1 8-1-16,-3 21 0 15,-1 22-2-15,-2 15-3 16,0 0-7-16,2 22-6 0,-1 11 8 16,0 8 4-1,-2 5 3-15,-3-1 2 16,-3 1 1-16,-1-8 0 15,2-9-17-15,1-8-31 16,1-7-23-16,4-7-20 0,3-4-92 16,8-3-155-16</inkml:trace>
  <inkml:trace contextRef="#ctx0" brushRef="#br0" timeOffset="1757.1005">3929 8763 361 0,'0'2'195'0,"-6"1"-87"15,-16 2-12-15,-9 4-50 16,-11-1-20-16,-5-1-8 15,-3-5-5-15,5-2-8 16,3-10-1-16,10-19 3 16,11-6-3-16,14 0-2 15,7-4-7-15,6 1-2 16,14 6 3-16,6-1-1 15,5 8-1-15,-4 9-2 16,-8 8 3-16,-6 8-1 16,-8 0-6-16,-5 11 1 15,0 5 5-15,0 3 1 16,-7 6-10-16,-11-1-47 0,-1 5-54 15,-1 4-91 1,2-6-198-16</inkml:trace>
  <inkml:trace contextRef="#ctx0" brushRef="#br0" timeOffset="2064.118">4021 8172 225 0,'0'-16'328'0,"2"13"-223"16,-1 3-16-1,0 0-41-15,2 15-38 0,-1 25-26 16,0 23 20-16,1 17 4 16,-2 1 3-16,-1 1-8 15,0-10 2-15,0-6-3 16,-11-8-23-16,-1-10-60 0,2-14-40 15,4-13-118 1</inkml:trace>
  <inkml:trace contextRef="#ctx0" brushRef="#br0" timeOffset="2238.128">3882 8403 439 0,'0'0'94'15,"18"4"10"-15,17 4-77 16,17-6-4-16,12-2 23 15,2 0-26-15,-16 0-14 16,-13 4-119-16,-12 19-328 16</inkml:trace>
  <inkml:trace contextRef="#ctx0" brushRef="#br0" timeOffset="2765.1581">4402 8236 175 0,'-6'4'149'0,"4"3"-61"15,2-7-11-15,0 0-32 16,0 0-25-16,0 0 3 16,2 1 8-16,21-1-30 15,22 0 5-15,22-3 6 16,13-10-6-16,-7 4-7 0,-8 9-108 15,-20 17-306-15</inkml:trace>
  <inkml:trace contextRef="#ctx0" brushRef="#br0" timeOffset="2958.1692">4457 8524 421 0,'0'2'158'15,"13"0"-121"-15,18-2-36 0,15 0 50 16,11 0-21-16,5-13-22 16,-5 4-11-16,-7 4-129 15</inkml:trace>
  <inkml:trace contextRef="#ctx0" brushRef="#br0" timeOffset="3778.2161">5180 8329 179 0,'0'-3'169'15,"0"3"-62"-15,0 0-52 16,0 0-25-16,0 16-28 15,0 20-7-15,0 18 17 16,-10 15 26-16,-1 6-8 16,0-4-14-16,3-11-5 15,4-13-8-15,4-18-1 0,0-15-2 16,0-12 0-1,0-2 6-15,0-14 15 0,0-25 4 16,5-22-13-16,10-25-10 16,3-9 0-16,4 1-1 15,0 20-1 1,-3 28-1-16,-5 25-2 0,-1 21-4 15,0 5-4-15,0 19 5 16,-2 10-1-16,-3 3 2 16,-3 1 4-16,-2-1 1 15,-2 0-2-15,-1-7 3 16,0-10-2-16,0-6 1 15,0-12 0-15,1-2-3 16,4-2 3-16,3-22 10 16,7-16 1-16,5-15-5 15,0 1-3-15,1 2 1 16,-3 14 0-16,-3 13 6 0,-2 18 5 15,3 7-7-15,0 15-13 16,2 21 8-16,-2 14-1 16,-7 10 0-16,-4 7-3 15,-5 0 3-15,0-4-2 16,0-2-15-16,0-10-40 15,2-11-36-15,12-13-147 16</inkml:trace>
  <inkml:trace contextRef="#ctx0" brushRef="#br0" timeOffset="4116.2354">5832 8695 467 0,'-8'-27'165'15,"8"-8"-97"1,0-10 6-16,1-12-28 0,18-10-22 16,9 0-18-16,6 9-6 15,4 15-1-15,-4 13-1 16,-4 24-3-16,-5 6 0 15,-9 30-7-15,-11 19-3 16,-5 13 4-16,-22 9 0 16,-13-1 5-16,-6-9 2 15,0-7-6-15,-1-15-9 0,11-13-12 16,6-14 6-16,6-12 1 15,10-3-22-15,6-25-32 16,3-18 14-16,8-18-90 16,13-10-94-16</inkml:trace>
  <inkml:trace contextRef="#ctx0" brushRef="#br0" timeOffset="4254.2433">6011 8320 151 0,'18'49'132'16,"-8"8"30"-16,-4 9-48 15,-3-3-49-15,1-7-38 16,3-7-20-16,-3-12-2 15,3-10-17-15,0-11-100 0,-3-10-205 16</inkml:trace>
  <inkml:trace contextRef="#ctx0" brushRef="#br0" timeOffset="4644.2656">5730 7878 150 0,'-28'0'72'15,"9"1"5"-15,6 5 9 16,5-3 3-16,6 0-17 15,2-3-9-15,0 0-20 16,0 0-1-16,2 0 16 16,23 0-47-16,23 0-14 15,22 0 16-15,24 0 1 16,6-4-6-16,-8 2-5 15,-19 2-30-15,-15 0-87 16,-15 0-171-16</inkml:trace>
  <inkml:trace contextRef="#ctx0" brushRef="#br0" timeOffset="4956.2835">6143 7807 320 0,'0'0'101'16,"0"0"-37"-16,0 3-38 0,13 1 36 15,11 4-13 1,11-2-35-16,7-1 13 0,-5 1-7 15,-11 0-13-15,-11 2-4 16,-9 4-3-16,-6 5 0 16,-6 1 1-1,-17 3 6-15,-9 1 21 0,-6-3 6 16,-4-3-21-16,-2 1-10 15,5-3-36-15,6-3-76 16,10 6-45-16</inkml:trace>
  <inkml:trace contextRef="#ctx0" brushRef="#br0" timeOffset="5588.3196">3549 7739 121 0,'-10'-7'82'0,"3"3"28"15,4 4-43-15,2 0-1 16,1 0-24-16,0 0-2 15,0 0-7-15,0 0 0 16,0 0 10-16,16 0 13 16,14-6-58-16,21-1 6 15,18-4 16-15,7 2-6 16,1 3-10-16,-10 6-4 15,-8 0-24-15,-10 4-114 16,-7 7-235-16</inkml:trace>
  <inkml:trace contextRef="#ctx0" brushRef="#br0" timeOffset="5916.3384">3953 7585 149 0,'-3'0'168'16,"3"0"-84"-16,-1 0-6 16,1 4-59-16,0 4-17 15,8 3-2-15,13 1 49 16,9-1 3-16,5-2-45 15,6-2-2-15,-1 0-2 0,-5 3-1 16,-7-2-2-16,-8 6-1 16,-11-4 1-1,-5 0 6-15,-4 2 9 16,-11 5 14-16,-12 4 41 0,-9 2-8 15,-7 0-40-15,1-3-16 16,0 0-12-16,11-1-73 16,13 2-49-16,14-4-334 15</inkml:trace>
  <inkml:trace contextRef="#ctx0" brushRef="#br0" timeOffset="13310.7613">3806 6261 63 0,'0'-10'83'16,"0"4"-24"-16,0 2-3 15,2 2-9-15,-1 0-6 16,-1 2 3-16,0 0-8 15,0 0-16-15,0 0-22 16,0 0 13-16,3 2-9 16,3 4 1-16,1-2 8 0,6 4 3 15,1-2 5 1,5-3 10-16,6-3-7 15,6 0-3-15,5 0 3 16,2 0-14-16,2 0-3 0,-2-3 1 16,0 3-6-16,-3 0 2 15,-1 0-1-15,2 0 0 16,-2 0 0-16,-1 0 0 15,1 3-1-15,3-3-1 16,-4 0 3-16,0 0 0 16,1 0 1-16,-4 0-3 0,2 0 1 15,-2 0-1 1,-2 0 1-16,4 0 0 15,-2 0-1-15,2 0 0 16,3-3 1-16,2 3-1 0,-1-3-2 16,0 0 3-1,4-1-2-15,3 0 3 16,3 1 0-16,1 0-1 0,-1 3-1 15,-5 0 1-15,-4 0-1 16,-6 0-1-16,-2 8 2 16,-4 1-3-16,1-3 4 15,1-1-1-15,4-3-1 16,5-2 1-16,1 0-1 15,4 0 0-15,-2-3 0 16,1-4 2-16,-5 7 0 16,-2 0-4-16,-4 0 2 15,1 0 1-15,-1 0-1 0,-3 7-1 16,-1-2 2-16,-5 3-1 15,0 0-1-15,1 0 0 16,0 2 3-16,2-2-1 16,3-3-1-16,2-1 0 15,3-1 0-15,7-3 0 16,0 0-3-16,3 0 6 15,3 0-3-15,5 0 2 16,3-4-2-16,0 0-2 16,3 0 4-16,-3 3-4 15,-5-1 4-15,-1 2-2 16,-3 0 0-16,-4 0-1 0,-4 0 1 15,-5 0 0 1,0 7-1-16,-4 0 1 0,-3 0-1 16,1-1 2-16,2 1-1 15,4-5 1-15,1-2 0 16,8 0-4-1,0 0 6-15,4 0-5 0,1-1 4 16,-4-2-2-16,-3 3-1 16,1 0 1-16,-1 0-1 15,-2 0 1-15,-1 3 0 16,2 2 1-16,2-1-1 15,0 0-1-15,2-4 2 16,3 0-3-16,5 0 4 16,3 0-1-16,-3 0-1 0,2 3 0 15,-2 2 0 1,4 2 1-16,-1-2 0 15,0-3-1-15,2 0 0 16,-1-2 0-16,-1 0 1 0,1 0 0 16,5-2-1-1,-6 0 0-15,-2 1 0 0,5 1 0 16,-9 0-1-16,3 0 0 15,-4 1 2-15,-1 4-1 16,1 3-1-16,0-3 2 16,0-2 0-16,0-2 0 0,3-1-1 15,2 0 0 1,0 0 1-16,-1 0-1 15,3 0 0-15,2 0-1 16,-1-3 1-16,3 1 1 0,1-5-1 16,5-3 0-1,10-4 0-15,3-2 2 0,4-2-1 16,-1 3-2-16,1-1 1 15,-1 4-1-15,-1 1 0 16,-2 2 2-16,4 1-1 16,-7 4 0-16,-1-1 0 15,-1 2-1-15,-5 1 2 16,0 2-2-16,-3 0 2 15,-3 0-2-15,-1 0 1 16,0 0 0-16,-1 0 0 16,-2 0-1-16,0 0 2 15,-1 0-2-15,-4 0 3 16,-3-6-2-16,2-3 2 0,-2-1-2 15,0 0 0-15,-4 1 0 16,-8 3-1-16,-5 5 1 16,-12 1 0-16,-9 0-4 15,-8 0-42-15,-3 12-120 16</inkml:trace>
  <inkml:trace contextRef="#ctx0" brushRef="#br0" timeOffset="14203.8124">11403 9375 215 0,'4'-46'118'15,"0"4"-6"-15,-2 7-22 16,-1 10-27-16,0 11-7 16,0 10 5-16,0 4-7 15,3 3-34-15,0 27-28 16,-4 26 19-16,0 21 25 15,-3 13-5-15,-8 5-13 16,2-5-13-16,2-5-4 16,2-10-2-16,1-11 4 15,1-19-5-15,2-16-16 16,0-17-24-16,1-12-32 0,0 0-3 15,0-24-16-15,11-19-149 16</inkml:trace>
  <inkml:trace contextRef="#ctx0" brushRef="#br0" timeOffset="14694.8405">11446 9195 350 0,'-2'0'99'15,"2"0"-19"-15,0 0-20 0,0 0-18 16,4 0-23-16,14 0-11 16,18-3-1-16,10-8 19 15,20-1-4 1,7 3-14-16,0 2-5 0,-5 7-1 15,-6 0-2-15,-5 4 0 16,-9 4 0-16,-10 3 1 16,-9-1-1-16,-11 1-1 15,-8-5-3-15,-5-1 3 16,-3-4 1-16,-2-1 0 15,0 0 5-15,0 0 4 16,0 0 15-16,-2 1 12 0,0-1-17 16,2 3-4-16,-5 2-9 15,0 7-5-15,0 9-5 16,-4 11 5-16,-1 14 4 15,-3 10-1-15,-1 9 6 16,-1 7 2-16,6 1-4 16,4-3-6-16,5-4 1 15,0-4-5-15,2-11 11 16,9-12-5-16,-2-11 4 15,-2-13-5-15,-2-10-1 16,-4-5-26-16,1 0-28 16,4 0-50-16,3-9-157 15</inkml:trace>
  <inkml:trace contextRef="#ctx0" brushRef="#br0" timeOffset="15165.8674">11432 9936 335 0,'0'0'141'0,"0"0"-33"15,0 0-42-15,0 0-25 16,8 0-14-16,8 0-1 16,11 0 2-16,6 1 2 15,13-1-12-15,11 0-7 16,10-1-6-16,3-9-2 15,-4 3 0-15,-15-1 1 0,-14 0-9 16,-10 2-33-16,-7-1-49 16,-2 3-101-16</inkml:trace>
  <inkml:trace contextRef="#ctx0" brushRef="#br0" timeOffset="15950.9123">11669 9556 173 0,'5'-4'105'15,"1"-1"-5"-15,1 4-24 16,-1-1-15-16,-2 2-26 16,-1 0-16-16,-1 0-11 15,-2 0 0-15,0 5-3 0,0 2 1 16,-5-1 10-16,-9 4 10 15,0-4 11-15,-3-3-16 16,5-1-5-16,7-2-1 16,4 0 7-16,1-2-3 15,0-5-16-15,0-5-3 16,1-1-1-16,9 6-6 15,-2 0 0-15,2 4 0 16,-2 3 2-16,-5 0-2 16,-1 8 0-16,-2 4 0 15,0 0-1-15,0-5 10 16,0-4 0-16,0-3 7 15,0 0 2-15,0 0 2 0,0 0 0 16,-4-6 0 0,-1-4-16-16,4 4-66 0,1 6-147 15</inkml:trace>
  <inkml:trace contextRef="#ctx0" brushRef="#br0" timeOffset="16512.9445">11738 9535 134 0,'0'-3'122'16,"0"2"-10"-16,0-1-2 16,0 2-29-16,0 0-27 15,0 0-40-15,0 0-11 0,-4 0 27 16,1 0-15-16,0 3-1 15,3 0-5-15,-2 8-9 16,0 1 0-16,2 8 0 16,-2 0 5-16,1 1 8 15,0-5 1-15,-2-7-1 16,3-3-2-16,-2-6-1 15,2 0-2-15,-3 0 1 16,-3 0 3-16,-5 0-5 16,1-7-31-16,1-2-20 15,2-1-32-15,5 5-34 16,2 4-126-16</inkml:trace>
  <inkml:trace contextRef="#ctx0" brushRef="#br0" timeOffset="19557.1186">11824 10955 267 0,'4'-5'135'0,"-3"2"-35"15,-1 3-14 1,0 0-40-16,0 6-26 0,0 22-23 16,0 12 33-1,-1 10 10-15,-5 1 2 0,0-2-20 16,3-6-2-16,-1-8-11 15,-2-6-6-15,0-6 1 16,-1-1 0-16,-3-6-8 16,3-5-32-16,-1-5-37 15,4-6-16-15,4 0-23 16,0-18-250-16</inkml:trace>
  <inkml:trace contextRef="#ctx0" brushRef="#br0" timeOffset="19735.1288">11837 10961 435 0,'0'-1'127'16,"4"-2"-55"-16,10-1-31 16,4-2-26-16,9 2-7 15,7 1-4-15,1 3 0 16,3 0-12-16,0 0-54 15,-3 2-62-15,-2 4-230 16</inkml:trace>
  <inkml:trace contextRef="#ctx0" brushRef="#br0" timeOffset="19976.1425">11815 11165 393 0,'0'0'124'0,"0"0"-18"16,0 0-45-16,11 0-34 15,7 0-8-15,6 0 1 16,5 0-11-16,4 0-6 15,-1 0-8-15,-1 0-79 16,1 7-143-16</inkml:trace>
  <inkml:trace contextRef="#ctx0" brushRef="#br0" timeOffset="20464.1705">12086 11272 394 0,'0'-11'206'15,"0"3"-103"-15,7-6-42 16,10-4-35-16,1-3-21 16,5 1-7-16,-3 8-1 15,-2 12-2-15,-7 0 0 0,-4 4-14 16,-7 14-16-16,0 3-2 15,-7-1 30 1,-9 2 18-16,-5-3-5 16,0-2-4-16,3-5-8 15,4-7-8-15,5-5-1 0,5 0-8 16,0-13 0-1,4-5-9-15,0-2 22 0,8 1-10 16,1 9 17-16,3 6 2 16,2 4 8-16,3 0 12 15,2 10 11-15,3 13 0 16,-5 14 4-16,-7 12-7 0,-10 15-7 15,-13 9 25 1,-18 7-1-16,-6-1-4 16,1-11 1-16,0-15 4 15,10-19-21-15,9-18-13 0,8-12-3 16,-1-4-2-16,1 0 0 15,-1-10-5-15,-2-12-22 16,6-10-55-16,6-8-118 16,7-18-338-16</inkml:trace>
  <inkml:trace contextRef="#ctx0" brushRef="#br0" timeOffset="22046.261">11762 7774 74 0,'0'-1'59'0,"0"1"-1"16,0 0-12-16,0 0-6 15,0 0 1-15,0 0-7 16,0 0-18-16,0 9 0 0,-2 8 41 16,-2 3-1-16,1 0-5 15,0 1-20-15,1 4-1 16,1 6-8-16,-1 5 0 15,-5 6 3-15,2 5 12 16,-2 2-10-16,1 5-5 16,3-3-6-16,1-7-2 15,2 0-4-15,0-5-2 16,0-1 5-16,0-5-8 15,0 0 2-15,0-1 0 16,0-1-1-16,-1-1-1 16,-3-1-1-16,0-1 0 0,0-3-3 15,2 1 0-15,-1-4 0 16,3-3 0-16,-3-2 0 15,2-4 0-15,1-1-1 16,0 2-1-16,0 0 1 16,0 2 0-1,0 3-1-15,0-2 3 0,0 0-2 16,0-1 1-16,0-4 0 15,0-3 1-15,-1 2-2 16,-1-1 2-16,0 1-2 16,1 3 1-16,0 2-1 15,0 3 0-15,1 3-1 0,0-1-2 16,0 4 4-16,0-7-3 15,0 1 4 1,0-6-2-16,0 0 3 16,-2-1 0-16,0 0-2 0,0 0-1 15,0 2 1-15,1 4-1 16,1 2 1-16,-2-1-2 15,2-2 4-15,0 0-2 16,0-4 2-16,0-1 0 16,0-4-2-16,0 0 2 15,0 1-6-15,0-1 2 16,0 1 2-16,0 1 0 0,0 0 4 15,0-1 0 1,0-5 1-16,0 1 0 16,0 0-3-16,0-2 1 15,0 3-2-15,-3 2-2 0,-1-3 3 16,3 0-4-16,0-3-3 15,1-2-2-15,0 0-4 16,0 0-3-16,0-3-10 16,0-8-22-16,0-4-25 15,0 1-31-15,0 2-136 16</inkml:trace>
  <inkml:trace contextRef="#ctx0" brushRef="#br0" timeOffset="22672.2968">11591 7905 251 0,'0'9'76'0,"0"-7"15"16,0-2 8-16,0 0-28 16,9-2-29-16,12-17 4 15,13-13 8-15,6-10-25 0,3-5-16 16,-6 5-3-16,-10 13 8 15,-12 14-4 1,-8 10-2-16,-4 5-10 16,-1 3-8-16,3 17-5 0,5 7 13 15,-2 10 7-15,-1 3 11 16,3 3-6-16,1 3 0 15,4 0-4-15,-3-5-4 16,2-7-1-16,-4-9-3 16,-5-9-6-16,-3-8-41 15,-2-5-76-15,1-2-53 16</inkml:trace>
  <inkml:trace contextRef="#ctx0" brushRef="#br0" timeOffset="23163.3248">12187 7565 124 0,'-1'-24'178'0,"1"14"-62"16,0 4-13-16,0 6-30 16,0 0-35-1,0 16-28-15,0 18-3 0,0 8 39 16,0 6 4-16,0 0-8 15,0-3-13-15,0-7-16 16,0-3-7-16,-1-7-2 16,-3-2-2-16,0-5 1 0,-1-3-13 15,1-7-31-15,-1-1-41 16,1-10-42-1,3 0-155-15</inkml:trace>
  <inkml:trace contextRef="#ctx0" brushRef="#br0" timeOffset="23342.3351">12189 7528 342 0,'0'-3'181'16,"1"2"-96"-16,13-1-42 15,7-1-27-15,11-5 13 16,6 1-3-16,1 2-19 15,-7 5-4-15,-5 0-41 16,-6 13-92-16,-7 11-321 16</inkml:trace>
  <inkml:trace contextRef="#ctx0" brushRef="#br0" timeOffset="23521.3453">12223 7738 460 0,'0'0'164'0,"0"0"-59"16,6 0-41-1,6 1-49-15,8-1-7 16,7 1 1-16,2 1-3 16,4 0-8-16,0 1-82 15,0 4-163-15</inkml:trace>
  <inkml:trace contextRef="#ctx0" brushRef="#br0" timeOffset="24018.3737">12451 7811 577 0,'-1'0'76'0,"-1"0"-31"15,-1 14-32-15,2 7-5 16,-5 8 1-16,3 3 12 15,0 4-6-15,-1-5-9 0,0-7-2 16,1-7-2-16,1-9 2 16,2-5-2-16,0-3 5 15,0 0 8-15,0-8-5 16,0-16-24-16,0-8 4 15,0-13-10 1,7-4-1-16,-2-3 16 0,-2 14 7 16,0 13-2-16,-2 17-3 15,2 8 2-15,4 19-18 16,0 10 15-16,4 5 17 15,2 2 17-15,0 0 0 16,2-4-8-16,-1-6-1 16,-3-6-4-16,1-6-2 0,-3-9 2 15,-3-5 0-15,3 0 2 16,0-1 0-16,4-20 9 15,2-13 0 1,1-15-15-16,-3-6-8 0,-6-3-2 16,-6-2-2-16,-1 9-9 15,0 16-13 1,0 16-15-16,-4 19-42 0,1 10-94 15,2 28-218-15</inkml:trace>
  <inkml:trace contextRef="#ctx0" brushRef="#br1" timeOffset="32838.8783">11782 9578 125 0,'-3'0'93'16,"1"0"-12"-16,2 0-17 16,0 0 2-16,-1 0-5 15,1 0-6-15,-1 0-32 0,0 0-11 16,1 0 3-16,0 0-2 15,0 0-1-15,0 0 8 16,0 0-10-16,0 0 1 16,0 0-2-16,0 0 4 15,0 0 7-15,0 0-3 16,0 0-2-16,0 0-1 15,0 0-6-15,0 0-6 16,0 0-2-16,2 0-2 16,-1 0-1-16,1 0 5 15,1 0-3-15,3 0-2 0,3 0 6 16,3 0 4-16,2 3-6 15,3-3 5-15,-1 2-1 16,2-2-3 0,1 0 1-16,0 0 1 0,3 0 1 15,-3 0 0-15,3 0-2 16,-2 0 2-16,-1 0-5 15,-3-2 2-15,-2 2-2 16,-3 0-1-16,0-3 2 16,-1 3-1-16,1 0-1 15,0 0 2-15,1 0 0 16,0 0 0-16,0 0-2 0,1 0 2 15,-1 0-1 1,-2-2 1-16,3 2-1 16,2-1 0-16,2 1 1 0,1-1-1 15,2-1 1-15,0 1 0 16,0-4 3-16,-1 3-2 15,5-4 0-15,-1 0 1 16,3 0-2-16,-1 0 0 16,-2-2 0-16,-2 7-1 15,-2-1 2-15,-4 2-2 16,1-3 0-16,0 3 0 15,-3 0-2-15,0 0 2 16,-2 0 0-16,0-4 0 0,-1 4 0 16,1 0 0-16,2-4 2 15,1 4-2-15,4-4 0 16,-1 1 1-16,-1 0-1 15,-3-2 1-15,4 5-2 16,-2-2 1-16,1 1 0 16,4 1-1-16,-5-3 1 15,0 2 1-15,0-2-1 16,5-1 0-16,2-2 0 15,2 0 1-15,1 0 0 16,-5-3 0-16,0 7-2 16,-4-1 1-16,3 1-2 0,1 2 1 15,0 0 2 1,2 0-1-16,2 0 0 0,-2 0-1 15,2 0 2-15,6-4-1 16,-1-2 1-16,1 1-1 16,-2 2 0-1,-3 1-1-15,-2 0 1 0,-5 2 0 16,-5 0-1-16,-3 0 2 15,-2 0-2-15,-1 0 1 16,-2 0 0-16,0 0 0 16,-3 0 0-16,-1 0-2 15,-1 0 0-15,0 0-14 16,-1 0-32-16,-11 0-51 0,2 0-94 15,1 0-231-15</inkml:trace>
  <inkml:trace contextRef="#ctx0" brushRef="#br1" timeOffset="35196.0131">13432 8539 244 0,'0'-11'91'16,"0"2"6"-16,0 6-8 0,0 3-24 15,0 0-29-15,2 0-14 16,-1 9-18-16,2 18-7 15,-1 12 35-15,0 14-1 16,-2 0-1-16,0 1-12 16,0-13-14-16,0-1-3 15,0-8 2-15,0-7 0 16,-2-3-5-16,-7-5-27 15,0-6-16-15,1-3-32 16,2-8-40-16,6 0-116 16</inkml:trace>
  <inkml:trace contextRef="#ctx0" brushRef="#br1" timeOffset="35392.0243">13472 8477 339 0,'0'-2'160'16,"0"-1"-68"-16,11-6-45 15,12-3-19-15,6-1-16 16,7-1-5-16,1 4-3 16,-4 8-3-16,-8 2-34 15,-2 5-90-15,-7 11-180 16</inkml:trace>
  <inkml:trace contextRef="#ctx0" brushRef="#br1" timeOffset="35718.0429">13447 8720 216 0,'0'0'143'16,"0"0"-23"-16,0 0-31 15,0 0-39 1,0 0-7-16,0 0-7 15,1 0-9-15,13 0-10 16,9 0 6-16,7-5 2 0,3-2-12 16,-2 1-8-16,-3 1-4 15,-4 5-2-15,0 0-61 16,-5 0-99-16,0 11-298 15</inkml:trace>
  <inkml:trace contextRef="#ctx0" brushRef="#br1" timeOffset="36075.0634">13858 8749 277 0,'0'0'161'16,"-3"0"-85"-16,-8 2-37 16,-10 15-38-16,-7 9 11 15,1 9 7-15,1 3-3 16,5-4-2-16,4-3-9 0,2-7-3 15,3-4 1-15,3-3-9 16,0-5-21-16,7-6-36 16,2-1-124-16,0-5-155 15</inkml:trace>
  <inkml:trace contextRef="#ctx0" brushRef="#br1" timeOffset="36269.0744">13734 8799 479 0,'0'0'119'15,"0"0"-38"-15,0 5-39 0,4 12-30 16,3 5 9-16,5 4 2 16,-2 1-15-16,2 1 0 15,-1-3-4-15,2-1-27 16,-1-1-50-16,0 0-33 15,2-6-112-15</inkml:trace>
  <inkml:trace contextRef="#ctx0" brushRef="#br1" timeOffset="36531.0894">14025 8780 432 0,'0'-3'116'0,"0"-1"-42"16,10 3-38-16,7 0-19 15,12-3-1-15,6 2-10 16,2 0-6-16,-1 2-67 16,-1 0-123-16</inkml:trace>
  <inkml:trace contextRef="#ctx0" brushRef="#br1" timeOffset="36730.1008">14038 8939 109 0,'0'0'452'0,"0"0"-371"16,5 0-27-16,13 0-51 16,10-4 24-16,9-7-15 15,3 0-49-15,-1 2-110 16,-3 8-224-16</inkml:trace>
  <inkml:trace contextRef="#ctx0" brushRef="#br1" timeOffset="37185.1268">14381 8645 496 0,'0'-15'111'0,"2"5"-43"0,11 1-34 15,2-1-28-15,5 5-6 16,4 3-3-16,0 2 2 16,1 0 0-16,-2 12 1 15,-8 2-1-15,-2 3-1 16,-9 2-5-16,-4-2-2 15,0 0 9-15,-9 1 5 0,-12 0-2 16,1 0 11 0,2-4-6-16,6-4-6 0,8-3 1 15,4-1-7-15,0 0-11 16,4 4-5-16,5 4 6 15,2 1 18 1,0 3 3-16,2 3-4 0,3 3-4 16,-1-3 1-16,-3 1 4 15,-3-4 6-15,-6-4 8 16,-3-5-5-16,0-3 7 15,-13 0-1-15,-10 4 14 16,-2-2-15-16,-8 0-10 16,4 3-6-16,5-8-22 0,8-1-45 15,14-1-47-15,5-1-172 16</inkml:trace>
  <inkml:trace contextRef="#ctx0" brushRef="#br1" timeOffset="37541.1472">14760 8915 47 0,'-9'-33'486'16,"0"3"-381"-16,6-16-22 0,3-4-29 15,0 2-24 1,9 11-18-16,3 13-11 16,2 13-2-16,2 10-4 0,4 1-3 15,-1 12 7-15,1 17 0 16,-4 7-2-16,-9 5-6 15,-7 0 6-15,0-3-5 16,-9-1 18-16,-7-7-4 16,0-5 8-16,-1-10 2 15,5-7-7-15,4-5-1 16,4-3 1-16,2 0 1 15,0-12-9-15,2-8-27 16,0-8-51-16,0 2-55 16,15 2-204-16</inkml:trace>
  <inkml:trace contextRef="#ctx0" brushRef="#br1" timeOffset="38113.1799">15018 8768 292 0,'0'-12'143'0,"2"5"-23"15,1 6-48-15,-3 1-21 16,0 0-21-16,0 17-22 16,0 8-24-16,0 13 28 0,-2 6 8 15,-2-5-8-15,1-3-9 16,2-5 0-16,1-10 0 15,0-9 1 1,0-6-2-16,0-6-2 0,0 0-3 16,0-7 2-16,0-19-6 15,0-11-3-15,0-9-12 16,5-12-1-16,2-4 23 15,0 6 5-15,-1 16 7 0,-3 20 9 16,1 16 7 0,1 4-8-16,7 13-20 15,8 15-2-15,8 9 27 16,9 6-2-16,1 1 7 0,3-3-4 15,-4-5-9 1,0-4-5-16,-8-11-5 0,-10-10 0 16,-9-7-4-16,-7-4 5 15,-3-7 23-15,0-22 10 16,0-13-29-16,0-8-8 15,-5-3-4-15,1 3-14 16,3 8-9-16,1 15-13 16,0 17-41-16,1 10-74 0,6 20-179 15</inkml:trace>
  <inkml:trace contextRef="#ctx0" brushRef="#br0" timeOffset="44298.5337">11562 11537 170 0,'-21'25'79'16,"1"-3"-33"-16,7-2 5 0,2-6 7 15,5-7-16 1,6-6-12-16,0-1-2 0,0 0-8 15,9 0-19-15,17-4-17 16,20-20 62-16,31-26 15 16,30-30-22-1,23-24-19-15,10-14-15 0,-5 1 0 16,-20 16 0-16,-28 25-2 15,-29 28-14-15,-21 19-20 16,-17 17-45-16,-15 9-224 16</inkml:trace>
  <inkml:trace contextRef="#ctx0" brushRef="#br0" timeOffset="45135.5816">12179 8047 229 0,'-23'14'110'16,"11"6"-40"-16,2-15-9 15,7-4-16-15,3-1-10 0,0 0-6 16,7 0-21-16,18-17-21 15,26-21 49-15,30-17-14 16,28-30-10-16,22-12-10 16,13-10-1-16,1 1-1 15,-21 12 1-15,-33 26-1 16,-46 34-5-16,-34 33-16 0,-11 7-66 15,-29 30-51 1</inkml:trace>
  <inkml:trace contextRef="#ctx0" brushRef="#br0" timeOffset="47718.7293">3308 9856 160 0,'6'-16'122'15,"-2"6"-28"-15,-4 3-25 16,0 4-15-16,0 3-2 16,0 0-30-16,0 0-8 15,0 0 5-15,0 3 2 16,0 18-18-16,0 21 3 15,0 32 15-15,-3 23 17 16,-3 10 1-16,-1-3-12 16,3-17-13-16,0-16-9 15,4-21-3-15,0-12 0 16,0-13 1-16,0-13-12 15,0-10-25-15,0-2-31 0,0 0-31 16,0-17-108-16</inkml:trace>
  <inkml:trace contextRef="#ctx0" brushRef="#br0" timeOffset="47932.7416">3268 9888 350 0,'0'-3'98'0,"9"-6"-5"16,16-2-44-16,12-7-9 16,8-2-6-16,5-1-19 15,-4 6-10-15,-4 8-4 0,-4 7-20 16,-4 0-90-1,-6 20-290-15</inkml:trace>
  <inkml:trace contextRef="#ctx0" brushRef="#br0" timeOffset="48116.7521">3380 10219 510 0,'0'0'129'0,"4"0"-42"0,13 0-48 16,7-2-29-1,7-5 8-15,7 2-14 0,0 2-6 16,-3 3-80-16,6 0-129 16</inkml:trace>
  <inkml:trace contextRef="#ctx0" brushRef="#br0" timeOffset="48505.7743">3760 10297 139 0,'-7'14'357'0,"5"9"-309"16,-3 8 15-16,0 3-19 16,3 2-22-16,2-2-16 15,0-2 0 1,0-3-1-16,0-3-4 0,-1-3 2 15,-1-9-2-15,2-8 1 16,0-4 0-16,0-2 8 16,0-4 27-16,0-17 5 15,0-16-24-15,7-12-12 16,9-11-6-16,2 6 1 15,-3 15-5-15,-7 19-1 16,-1 20-4-16,-1 4-1 0,3 28-10 16,-2 14 19-16,-2 7 5 15,-1-1 1 1,-1-8 1-16,3-10-4 15,1-11-17-15,2-7-22 16,-1-7-18-16,5-6-29 0,8-3-161 16</inkml:trace>
  <inkml:trace contextRef="#ctx0" brushRef="#br0" timeOffset="48823.7925">4202 10628 497 0,'-4'3'145'15,"-4"-1"-28"-15,-4 0-37 16,-6-1-37-16,-4-1-15 16,-4 0-13-16,-2-6-3 0,1-13-7 15,5-10-4-15,9-9-8 16,10-4-18-16,3 1 10 15,6 4-12-15,7 11-14 16,0 11 12-16,-2 8 13 16,-4 7 10-16,-2 0-2 15,-2 13 0-15,-3 4-7 16,0 3 10-16,0-3 3 15,0-4-6-15,1-5-40 16,8-6-25-16,8-2-128 16,4 0-148-16</inkml:trace>
  <inkml:trace contextRef="#ctx0" brushRef="#br0" timeOffset="49053.8057">4383 10115 536 0,'0'0'157'0,"0"0"-78"16,-5 20-51-16,-3 21-31 16,1 13 14-16,1 10 1 15,6-1-7-15,0-11 1 16,0-7-4-16,0-9 2 15,0 0-5-15,0-4-26 0,-1-5-58 16,-9-1-23 0,-1-7-153-16</inkml:trace>
  <inkml:trace contextRef="#ctx0" brushRef="#br0" timeOffset="49243.8166">4272 10352 113 0,'0'0'373'0,"0"0"-273"15,0-1-14-15,12-1-45 16,15-2-33-16,11-8 18 0,7-2-9 16,0-3-8-16,-6 9-35 15,1 8-133 1,2 5-285-16</inkml:trace>
  <inkml:trace contextRef="#ctx0" brushRef="#br0" timeOffset="49510.8318">4787 10288 386 0,'0'0'157'0,"0"0"-73"16,0 0-36-16,0 0-20 15,11 0-17-15,13-7-4 0,16-6-2 16,12-6-7-16,1 2 5 15,2 4-11-15,-9 7-63 16,-9 6-136-16</inkml:trace>
  <inkml:trace contextRef="#ctx0" brushRef="#br0" timeOffset="49713.8434">4791 10490 611 0,'0'0'122'0,"2"0"-10"15,12 0-61-15,7 0-36 16,8-2 4-16,10-6-9 16,1 0-6-16,2 2-6 15,5 4-53-15,3 2-148 16,9 0-191-16</inkml:trace>
  <inkml:trace contextRef="#ctx0" brushRef="#br0" timeOffset="50065.8636">5425 10011 349 0,'-7'-7'141'0,"6"7"-37"16,1-1-17-16,0 1-20 15,0 0-31-15,0 8-22 16,0 30-22-16,-2 19 15 16,-2 18 8-16,1 0 6 0,-4-5-6 15,0-11-9 1,-3-9-2-16,-1-9-1 15,2-10-13-15,1-11-39 16,1-5-44-16,4-9-32 0,3-6-164 16</inkml:trace>
  <inkml:trace contextRef="#ctx0" brushRef="#br0" timeOffset="50256.8745">5401 10009 417 0,'0'-3'163'0,"3"0"-64"15,11-1-11-15,12-6-53 16,14-5-14-16,5-2 4 16,0 2-18-16,-2 9-6 0,-6 6-11 15,-3 6-76-15,-7 20-113 16</inkml:trace>
  <inkml:trace contextRef="#ctx0" brushRef="#br0" timeOffset="50450.8856">5411 10231 440 0,'14'0'147'0,"12"0"-8"15,6 0-50-15,-1 0-51 16,-2 0-20-16,1-1-13 0,-1-4-2 15,1 5-47-15,3 0-117 16,2 9-260-16</inkml:trace>
  <inkml:trace contextRef="#ctx0" brushRef="#br0" timeOffset="50859.909">5938 10288 280 0,'-6'0'154'0,"-16"28"-70"16,-8 13-3 0,-3 11-19-16,-3 7-19 0,2-5-17 15,1-6-15 1,5-4-8-16,7-11 1 0,3-8-1 15,7-10-2 1,5-8-42-16,3-7-33 0,3 0-38 16,0-8-122-16</inkml:trace>
  <inkml:trace contextRef="#ctx0" brushRef="#br0" timeOffset="51014.9179">5691 10394 56 0,'9'17'467'15,"9"10"-339"-15,15 4 13 16,2 1-48-16,4-1-37 15,-4-4-27-15,-5-4-23 16,-10-1-2-16,-8-3-20 16,-4 1-92-16,-3 11-190 0</inkml:trace>
  <inkml:trace contextRef="#ctx0" brushRef="#br0" timeOffset="54656.1261">6273 10188 118 0,'-3'-34'78'16,"3"5"4"-16,0 7-7 15,3 12 19 1,-3 10 0-16,2 0-39 0,-2 17-71 15,0 17 27-15,0 10 13 16,0 12 11-16,-6-1-5 16,2-5-11-16,3-4-14 15,1-6-1-15,0-2-2 16,0-4 1-16,0-5-10 15,0-9-38-15,-2-3-30 16,0-8-132-16</inkml:trace>
  <inkml:trace contextRef="#ctx0" brushRef="#br0" timeOffset="54839.1366">6142 10385 328 0,'14'0'156'0,"13"0"-52"16,8 0-32-16,6 0-25 15,1 0-30-15,-7 0-12 16,1 0-3-16,-2 6-70 16,-1 4-126-16</inkml:trace>
  <inkml:trace contextRef="#ctx0" brushRef="#br0" timeOffset="55225.1587">6690 10047 190 0,'-9'-14'266'0,"8"9"-155"0,1 3-14 16,0 2-19-16,0 0-46 15,0 7-35-15,0 25-4 16,0 18 13-16,0 16 6 16,0 10 2-16,-3-5-6 15,2-7-4 1,0-9-1-16,-2-4-1 0,1-7-23 15,-2-10-45-15,1-11-22 16,3-11 4-16,0-12-77 16,0 0-89-16</inkml:trace>
  <inkml:trace contextRef="#ctx0" brushRef="#br0" timeOffset="55425.1701">6687 10089 346 0,'0'-10'172'0,"3"0"-75"16,10-6-27-16,8 1-34 16,9 1-21-16,9 4-7 15,9 2-4-15,4 3-1 16,-3 3-11-16,-2 2-68 15,0 0-113-15</inkml:trace>
  <inkml:trace contextRef="#ctx0" brushRef="#br0" timeOffset="55629.1818">6749 10347 231 0,'0'0'360'16,"0"0"-250"-16,5 0-33 15,8 0-49-15,4 0-20 16,7-4-3-16,3 4-3 16,1 0-17-16,-3 0-89 15,7 14-180-15</inkml:trace>
  <inkml:trace contextRef="#ctx0" brushRef="#br0" timeOffset="56058.2063">7096 10326 391 0,'0'0'112'0,"0"12"-74"0,3 7 15 16,6 1-14-16,-2-3-20 15,2-6-10-15,-2-5-10 16,-1-4-3-16,0-2 1 15,2 0 23-15,5 0 0 16,4-15 1-16,3-6-16 16,0-5-10-16,-3-5-13 15,-6-1 4-15,-2 1 9 16,-7 5 9-16,-2 5 13 0,0 10 20 15,0 8 16-15,0 3-13 16,0 0-24-16,0 16-13 16,0 20-14-1,-1 21 15-15,-9 19 2 0,-3 12-3 16,-5 2 6-16,1 2-5 15,0-8 5-15,0-9 22 16,0-7-14-16,0-18-5 16,1-13-10-16,0-8 2 15,5-13-1-15,-4-7-4 16,-1-6-10-16,-1-3-25 15,0-5-46-15,3-15-76 0,5-15-232 16</inkml:trace>
  <inkml:trace contextRef="#ctx0" brushRef="#br0" timeOffset="58365.3383">7587 9572 81 0,'7'-6'110'16,"-5"4"-11"-16,-2 0-37 15,0 2-2-15,0 0 4 16,0 0-23-16,-11 13 0 16,-12 16-10-16,-11 20-10 15,-14 26 6-15,-17 22 8 0,-12 20 3 16,-12 13-10-16,-7 5-11 15,0 1-5-15,-7-1 13 16,5-2-9-16,14-12-7 16,15-18 1-16,25-31-2 15,24-31-5-15,9-21-3 16,9-12 2-16,2-7-2 15,0-1 1-15,0 0-3 16,0 0-2-16,0 0-12 16,0-1-29-16,0-13-26 15,2-4 6-15,13-4-81 16,2-7-271-16</inkml:trace>
  <inkml:trace contextRef="#ctx0" brushRef="#br0" timeOffset="58765.3612">6684 10676 227 0,'0'-9'136'0,"0"6"-50"16,0 3-13-1,0 0-17-15,0 0-28 16,0 1-35-16,-1 16 3 15,-4 11 27-15,-1 9 9 0,-3 8 11 16,0-1-4-16,3-2-8 16,-1-8-11-16,2-6-1 15,3-1-7-15,-2-2-1 16,2-7-4-16,2-7-3 15,0-7-1-15,7-4-7 16,12 0 8-16,8-7 27 16,7-15-5-16,0-6-16 15,-5 3-3-15,-3 4-60 16,-3 14-110-16,-5 7-184 15</inkml:trace>
  <inkml:trace contextRef="#ctx0" brushRef="#br0" timeOffset="59285.3909">6537 11405 436 0,'-1'-18'122'15,"1"-2"-31"-15,0-9-16 16,1-5-37-16,10 2-23 16,1 3-7-16,1 9-5 15,2 11-4-15,1 5 1 16,1 4-2-16,1 10-3 0,-1 16-7 15,-7 7 8-15,-5 6 10 16,-5 3-2-16,-2-2 10 16,-14-4 13-1,-4-4 5-15,-5-12 1 0,-1-6-5 16,3-8-10-16,1-6 0 15,5 0-7-15,6-8-5 16,2-12-4-16,6-2-36 16,3-1-55-16,4 5-101 15</inkml:trace>
  <inkml:trace contextRef="#ctx0" brushRef="#br0" timeOffset="60348.4517">3360 12088 104 0,'0'-22'212'0,"0"4"-116"16,0 7-21 0,1 0 2-16,-1 7-17 0,0 4-10 15,0 0 4-15,0 3-49 16,0 26-21-16,0 19 22 15,-3 18 7-15,-2 16 3 16,0-1-5-16,4-15-7 16,0-3-2-16,1-16-2 15,0-9-10-15,-3-13-33 16,3-10-18-16,-4-9-18 15,4-6-38-15,0-9-113 16</inkml:trace>
  <inkml:trace contextRef="#ctx0" brushRef="#br0" timeOffset="60535.4624">3352 11946 290 0,'0'-4'224'0,"0"4"-119"0,0 0-34 16,4 0-39-16,18 0-33 15,8 0-6-15,15 0 11 16,6 0 2-16,-9 0 0 16,-3 13-53-16,-6 10-49 15,-6 9-217-15</inkml:trace>
  <inkml:trace contextRef="#ctx0" brushRef="#br0" timeOffset="60762.4754">3420 12280 541 0,'0'0'86'0,"0"0"-7"15,6 0-48-15,5 0-29 16,5 0 13-16,7 0 2 15,6 0-6-15,7-4 7 0,1 1-35 16,7 3-122-16,1 0-192 16</inkml:trace>
  <inkml:trace contextRef="#ctx0" brushRef="#br0" timeOffset="61175.499">3983 12269 496 0,'-5'0'90'16,"-2"17"-55"-16,3 19-14 0,-1 10-13 16,3 6 6-1,-1-2 0-15,2-7-5 16,1-6-3-16,-3-13-2 15,3-5 2-15,-3-7 3 0,1-8 5 16,0-4 4-16,0 0 13 16,2 0 9-16,0-13 1 15,-1-14-32-15,1-12-8 16,0-12 3-16,0-10 0 15,10 1-2-15,3 14-1 16,-3 19-8-16,-2 15-2 16,2 12 1-16,4 12 0 15,-1 18-5-15,1 12 13 16,-3 3 0-16,-1 2 2 15,-2-7 3-15,-1-6-4 16,-1-10 0-16,0-4-9 16,-1-6-35-16,4-2-30 15,6-4-49-15,9-6-163 0,10 0-25 16</inkml:trace>
  <inkml:trace contextRef="#ctx0" brushRef="#br0" timeOffset="61475.5162">4415 12642 572 0,'-21'-9'119'0,"-5"-7"-22"16,-3-5-29-16,-2-9-32 15,3-3-19-15,4-4-13 16,9 2-5-16,6 3-8 0,9 0 6 15,0 6 0 1,15-5-5-16,10 1-2 0,1 6-30 16,-3 9 10-16,-5 11 15 15,-7 4 8-15,-6 5-2 16,-5 16-8-16,0 8 13 15,-1 3 6-15,-12 2 1 16,-3 2-17-16,5-2-30 16,-2-5-33-16,8-10-36 15,5-7-217-15</inkml:trace>
  <inkml:trace contextRef="#ctx0" brushRef="#br0" timeOffset="61722.5303">4620 11950 521 0,'-10'12'94'0,"1"15"-40"15,1 10-14-15,6 12-6 16,2 6-14-16,1 4-3 15,6 3-8-15,0 2-2 16,-5 1-5-16,-2-2 5 0,0-5-7 16,-14-9-30-16,3-8-56 15,2-13-69 1,5-14-292-16</inkml:trace>
  <inkml:trace contextRef="#ctx0" brushRef="#br0" timeOffset="61878.5392">4513 12268 392 0,'0'0'146'0,"15"0"-94"16,13 0-25-16,17 0 26 16,10 0-21-16,3-3-22 15,-2 2-23-15,-3 1-100 16,-5 8-289-16</inkml:trace>
  <inkml:trace contextRef="#ctx0" brushRef="#br0" timeOffset="62091.5514">4939 12276 524 0,'0'0'126'15,"0"-5"-31"-15,5 3-45 16,13 0-56-16,12-5 19 15,11-2 5-15,6-6-10 16,0 2-4-16,-11 11-11 16,-3 2-96-16,-7 9-98 15</inkml:trace>
  <inkml:trace contextRef="#ctx0" brushRef="#br0" timeOffset="62289.5627">4972 12513 630 0,'0'0'117'16,"0"0"-38"-16,5 0-53 16,9 0-33-16,10 0 3 15,7 0 13-15,4 0 3 16,0-2-19-16,-2-2-107 15,2 4-104-15</inkml:trace>
  <inkml:trace contextRef="#ctx0" brushRef="#br0" timeOffset="62532.5766">5423 12150 504 0,'-1'-6'166'0,"1"6"-61"16,0 6-52-16,-2 16-53 15,-3 19-3-15,-2 17 12 16,0 13 5-16,4-4-7 0,3-8-4 16,0-9-1-1,0-9-1-15,0-7 0 0,0-10-13 16,0-8-24-1,0-10-55-15,0-6-32 16,0 0-149-16</inkml:trace>
  <inkml:trace contextRef="#ctx0" brushRef="#br0" timeOffset="62717.5872">5391 12082 81 0,'0'-4'442'0,"0"2"-345"15,7 2-33-15,15-3-35 0,7-2-4 16,8-4 8-1,-3 3-20-15,-6 3-8 16,-4 3-18-16,-2 3-85 16,2 17-140-16</inkml:trace>
  <inkml:trace contextRef="#ctx0" brushRef="#br0" timeOffset="62898.5976">5445 12315 514 0,'0'0'88'0,"13"0"18"16,8 0-39-16,4 0-26 16,3 0-23-16,0 0-8 15,2 0-7-15,0 0-18 16,3 2-123-16,0 15-211 0</inkml:trace>
  <inkml:trace contextRef="#ctx0" brushRef="#br0" timeOffset="63181.6138">6046 12305 16 0,'-6'0'444'0,"-6"5"-358"0,-7 24-19 16,-5 10-6 0,-8 9-11-16,-4 1-23 15,-1-6-13-15,4-1-8 0,4-6-4 16,8-7-1-16,9-9-5 15,5-11-25-15,6-9-37 16,1 0-4-16,0-13-34 16,1-16-133-16</inkml:trace>
  <inkml:trace contextRef="#ctx0" brushRef="#br0" timeOffset="63312.6213">5837 12392 229 0,'1'0'271'0,"3"1"-158"0,8 18-44 16,3 8-13-16,8 11 25 0,3 6-32 15,1-1-26-15,-2-2-14 16,-1-2-5-16,-4-5-47 15,2 7-162 1,1 2-413-16</inkml:trace>
  <inkml:trace contextRef="#ctx0" brushRef="#br0" timeOffset="73212.1875">3380 14501 10 0,'-2'7'82'0,"-4"-3"1"15,2-2-2-15,3-2-14 16,1 0 15-16,0 0-8 16,0 0-13-16,0 0-12 15,-4 0-6-15,-4 0 4 16,1-2-12-16,-2-6-14 15,2-6-1-15,0-7-9 0,4-11-16 16,3-14 5-16,6-15 2 16,24-9-11-16,7 0-4 15,7 16-12-15,-3 19 13 16,-6 24 7-16,-8 11-3 15,-11 25-16-15,-7 15 0 16,-9 14 17-16,-11 7 13 16,-16-1 3-16,-4-4-5 15,-3-9 2-15,5-14-2 16,2-10 0-16,10-12 1 15,0-9-2-15,3-2-8 16,4-10-11-16,10-18-36 16,0-11-96-16,13-10-97 0</inkml:trace>
  <inkml:trace contextRef="#ctx0" brushRef="#br0" timeOffset="73390.1977">3524 14083 234 0,'0'29'113'16,"0"11"-2"-16,0 8-15 15,0 7-42-15,0-2-28 16,0-2-9-16,0-1-13 16,2-2-1-16,4-5 2 15,1-10-38-15,4-8-92 0,3-4-230 16</inkml:trace>
  <inkml:trace contextRef="#ctx0" brushRef="#br0" timeOffset="73791.2206">3124 13810 173 0,'-2'6'158'15,"2"-6"-33"-15,0 0-32 16,0 0-30-16,2-1-32 15,11-2-18-15,10-1-2 16,13 1 13-16,12 3 6 16,2 0-18-16,1 0-4 15,-5 3-6-15,-2 4-27 16,-1 0-52-16,1-4-167 15</inkml:trace>
  <inkml:trace contextRef="#ctx0" brushRef="#br0" timeOffset="74220.2451">3487 13664 318 0,'-9'0'101'16,"5"0"-27"-16,1 0-23 16,1 0-15-16,2 0-5 0,0 0-6 15,0 0-11 1,0 0-4-16,0 0-1 0,0 0-6 15,0 0-2 1,0 0-4-16,6 3-4 0,7 5 4 16,9 4 16-16,7 0 4 15,8-4 21-15,4-1-7 16,-5 0-17-16,-6 0-6 15,-12 2-5-15,-11 1-5 16,-5 2-1-16,-2 5-3 16,-12 8 7-16,-13 2 23 15,-5 8 7-15,0-6-12 0,6-9-12 16,9-6-4-16,10-11-2 15,5-3-16 1,0 0-67-16,1 0-70 16,16 9-161-16</inkml:trace>
  <inkml:trace contextRef="#ctx0" brushRef="#br0" timeOffset="74662.2704">4122 14224 245 0,'-14'1'148'0,"10"7"-45"15,-1-3-20-15,5-5-33 0,0 0-18 16,2 0-14-16,16 0-25 16,16 0-18-16,17-9 34 15,11-6 13-15,2-1-20 16,2 3-55-16,-12 13-201 15</inkml:trace>
  <inkml:trace contextRef="#ctx0" brushRef="#br0" timeOffset="74832.2801">4192 14444 493 0,'0'0'128'0,"0"0"-56"15,12 3-39-15,10 1-41 16,9 0 16-1,10 2-2-15,7-1-3 16,0 1-69-16,4 5-150 0</inkml:trace>
  <inkml:trace contextRef="#ctx0" brushRef="#br0" timeOffset="75090.2949">4709 13868 456 0,'0'-6'161'16,"-2"6"-60"-16,1 4-67 16,-4 22-36-16,-1 25 6 0,-5 20 5 15,4 19 1-15,1-2 1 16,5-10-7-16,1-11 1 15,0-13-6-15,0-12-26 16,0-9-49-16,0-13-44 16,0-9-69-16,0-11-153 15</inkml:trace>
  <inkml:trace contextRef="#ctx0" brushRef="#br0" timeOffset="75258.3045">4668 13926 350 0,'2'-7'135'0,"21"-3"-40"15,9-5-36-15,12-6-23 16,4-1-15-16,1 8-16 16,-4 10-4-16,-7 4 0 15,-3 8-62-15,-4 22-111 16</inkml:trace>
  <inkml:trace contextRef="#ctx0" brushRef="#br0" timeOffset="75432.3145">4684 14226 492 0,'0'-4'141'0,"16"4"-66"16,11 0-52-16,11-1-5 15,5-6-11-15,-1 1-1 16,4 5-34-16,-3 1-115 15</inkml:trace>
  <inkml:trace contextRef="#ctx0" brushRef="#br0" timeOffset="75889.3406">5081 14375 123 0,'-1'-1'225'16,"1"1"-128"-16,0 14-9 15,0 9-17-15,-3 7-14 16,-2-1-17-16,-2-2-11 15,2-6-15-15,2-10-3 16,0-6-5-16,2-5 2 16,1 0 4-16,0 0 21 15,0-9 3-15,0-15-17 0,1-14-14 16,12-16-5-1,6-4 1-15,0 3-4 16,1 12-8-16,-9 19 4 16,-4 19 2-16,-1 5-6 0,1 21-4 15,-1 18 6-15,-1 7 10 16,0 7 2-16,-2-4 2 15,2-8-3-15,1-9-1 16,4-11 1-16,-3-9-5 16,4-6-27-16,3-4-52 15,4-2-37-15,8 0-91 16</inkml:trace>
  <inkml:trace contextRef="#ctx0" brushRef="#br0" timeOffset="76203.3586">5542 14512 550 0,'-9'12'104'0,"-5"-6"4"16,-6 3-31-16,-1-2-30 15,-6-3-18-15,-2-4-11 16,1 0-13-16,1-3-1 15,2-19-3-15,7-13 2 16,6-8-15 0,9-6-5-16,3 3 4 0,10 7-6 15,12 6 3-15,0 12 6 16,-1 8-3-16,-6 11 6 15,-3 2 3-15,-8 0-5 16,-1 15-11-16,-3 3 1 0,0 2 3 16,-1 3-1-16,-8-1-21 15,-3-2-30-15,1 1-45 16,4-3-230-1</inkml:trace>
  <inkml:trace contextRef="#ctx0" brushRef="#br0" timeOffset="76538.3777">5560 13842 407 0,'0'0'163'0,"0"0"-76"16,0 5-33-16,0 14-38 15,0 17-5-15,0 16 31 16,0 10 3-16,2 13-24 16,2 0-13-16,-2 2-4 15,0-4 0-15,-2-13-2 16,0-3-28-16,0-12-52 15,0-14-90-15,0-11-210 16</inkml:trace>
  <inkml:trace contextRef="#ctx0" brushRef="#br0" timeOffset="76693.3866">5560 14179 315 0,'5'0'152'0,"12"0"-53"15,9 0-41-15,11 8-27 16,1 2-19-16,-3 4-4 15,-2 5-67-15,-8 10-240 16</inkml:trace>
  <inkml:trace contextRef="#ctx0" brushRef="#br0" timeOffset="77172.414">4398 14806 105 0,'0'-4'157'0,"0"4"-14"16,0 0-12-16,0 0-53 15,9 0-25-15,26 0-16 16,26 0 8-16,30 0 41 16,21 0-32-16,3-5-27 0,1 1-16 15,-7 4-7-15,5 0-1 16,4 0-22-1,7 0-13-15,-4-2-14 16,-10-12-101-16,-11 7-191 0</inkml:trace>
  <inkml:trace contextRef="#ctx0" brushRef="#br0" timeOffset="82122.6971">6226 14071 233 0,'-21'0'108'0,"6"13"-12"16,5-4-2-16,5-2-31 0,5-6-27 15,0-1-11-15,0 0 1 16,9 0-10-16,16 0-12 15,15-1 26-15,15-6 15 16,10-2-26-16,1 0-12 16,-8 5-2-16,-10 4-52 15,-7 0-95-15,-12 13-238 16</inkml:trace>
  <inkml:trace contextRef="#ctx0" brushRef="#br0" timeOffset="82312.708">6340 14325 96 0,'0'0'474'0,"0"0"-417"16,11 3-14-16,14 1-15 15,10-2 5-15,8-1-12 16,0-1-11-16,2 0-15 15,-2 0-110-15,4 0-197 16</inkml:trace>
  <inkml:trace contextRef="#ctx0" brushRef="#br0" timeOffset="83082.752">7169 13825 436 0,'-9'0'114'16,"5"0"-43"-16,4 0-19 16,0 0-17-16,0 0-10 15,0 0-24-15,4 0-12 16,8 0-4-16,7 0 21 0,5 0 2 15,3 0-3-15,-3 9-3 16,-2 5-2 0,-4 0 0-16,-7 0-1 15,-4 2-6-15,-7 4-7 0,0 5 7 16,-18 6 15-16,-6 1-3 15,-6 3 4-15,6-3-1 16,7-8-3-16,7-8-4 16,8-10-2-16,2-4-5 15,7 1-5-15,8 2 4 16,6 8 8-16,4 2 3 15,2 2 4-15,1 5-8 0,0 0-1 16,-5 2 0 0,-6-2 0-16,-11-1-5 15,-6-1 0-15,0-3 10 16,-13 1 21-16,-11 2 17 0,-11 5-3 15,-4-3-8-15,1-3-12 16,2-2-12-16,5-7-3 16,9-8-2-16,8-2 1 15,8-3-9-15,6-17-36 16,5-6-45-16,22-5-22 15,14 4-197-15</inkml:trace>
  <inkml:trace contextRef="#ctx0" brushRef="#br0" timeOffset="83410.7708">7503 14104 511 0,'0'-25'113'15,"1"-11"-35"1,11-10-23-16,5 1-37 0,4 5-12 15,3 11-9-15,-1 14 0 16,1 15-3-16,-4 3-2 16,-4 30-17-16,-7 11 15 15,-7 8 5-15,-2 3 13 16,-3-5 0-16,-12-8 6 15,-1-9 9-15,-1-5 11 16,0-9 4-16,2-6-10 16,2-9-2-16,1-3-10 0,1-1-8 15,2 0-4-15,0-6-2 16,-1-11-11-16,9-10-35 15,1-6-50-15,15-2-44 16,12 1-278-16</inkml:trace>
  <inkml:trace contextRef="#ctx0" brushRef="#br0" timeOffset="83924.8002">7820 13890 408 0,'1'0'151'15,"0"0"-94"-15,2 19-48 16,-3 13 12-16,0 10 4 16,0 4 0-1,0 4-9-15,0-7-9 0,0-7-4 16,0-6-1-16,0-6 1 15,-3-12 1-15,2-9 0 16,-2-3 3-16,1-1 10 16,0-20-10-16,1-11-28 15,1-12 12-15,0-16-6 16,0-11-19-16,0 4 17 15,2 12 19-15,1 20-2 0,0 22 2 16,1 13 14 0,3 3-7-16,6 17-10 15,1 12 13-15,3 5 15 16,1 3 2-16,0 0-8 0,2-2-9 15,-2-5-6-15,0-6-1 16,-1-5 1-16,-5-3-3 16,2-6 0-16,-7-9 0 15,-4-4-2-15,2 0 13 16,4-10 27-16,0-21 2 15,3-13-15-15,-2-13-17 0,-5-3-6 16,-3-4-2 0,-2 1-5-16,3 15-18 15,0 16-38-15,1 26-82 16,-4 15-80-16</inkml:trace>
  <inkml:trace contextRef="#ctx0" brushRef="#br0" timeOffset="86409.9423">7352 15008 254 0,'0'-4'124'16,"0"2"-5"-16,0 2-32 15,0 0-48-15,0 0-31 0,0 2 13 16,0 16-3-16,0 14 7 16,0 18 26-16,0 7 2 15,0 2-27-15,0-3-11 16,0 1-6-16,-4-7-5 15,-1-7 1-15,1-6-4 16,0-6 0-16,1-9-7 16,-1-6-32-16,4-8-57 15,0-8-58-15,8 0-155 16</inkml:trace>
  <inkml:trace contextRef="#ctx0" brushRef="#br0" timeOffset="88183.0438">7942 15366 229 0,'0'20'117'16,"0"-4"-15"-16,6 4 8 15,2 3-50 1,0 2-29-16,1-3-18 0,-2-5-9 15,-2-2 0-15,3-2-2 16,0 0-31-16,5 0-69 16,5 3-165-16</inkml:trace>
  <inkml:trace contextRef="#ctx0" brushRef="#br0" timeOffset="88647.0703">8200 15417 469 0,'0'-19'119'15,"0"1"-40"-15,0 0-12 16,0 5-41-16,4 1-14 16,1 7-5-16,-3 2-5 15,-1 3-2-15,-1 0-2 16,0 0-3-16,0 0-4 15,0 7-19-15,0 6 5 16,0-1 4-16,0 2 6 16,0-2-3-16,-4-2-7 15,0-5 0-15,0-5 0 16,-2 0 12-16,5 0 8 0,1-4-1 15,0-7-1-15,0-3 19 16,8-2-5-16,6-3 0 16,6 8 1-16,4 11 1 15,-3 2 3-15,-3 30-7 16,-9 19 12-16,-9 14 21 15,-2 8 18-15,-15-3-8 16,-7-6-5-16,0-10-13 16,0-8-9-16,2-6-9 15,2-13-9-15,4-6 0 16,0-10-4-16,5-6-1 15,-1-5-23-15,1-6-28 0,2-23-56 16,0-20-30-16,9-23-98 16</inkml:trace>
  <inkml:trace contextRef="#ctx0" brushRef="#br0" timeOffset="89092.0958">8641 14129 312 0,'-13'0'145'15,"3"0"-38"-15,5 0-32 16,5 0-17-16,0 0-20 16,20 0-40-16,19-6-1 0,19-9 22 15,10-9-9-15,1-5-6 16,-10 7-28-16,-13 14-108 15,-14 8-279-15</inkml:trace>
  <inkml:trace contextRef="#ctx0" brushRef="#br0" timeOffset="89291.1071">8677 14367 549 0,'-1'-2'134'16,"1"2"-38"-16,0 0-37 15,5 0-44-15,16 0-30 0,14 0-15 16,8 0 50-16,7 0-10 16,2 0-41-16,-6 0-124 15,-3 2-233-15</inkml:trace>
  <inkml:trace contextRef="#ctx0" brushRef="#br0" timeOffset="90004.1479">9506 13880 235 0,'-7'-4'114'15,"2"4"-7"-15,3 0-20 16,2-3-23-16,0 1-16 0,0-4-24 15,7-5 27 1,5 4-30-16,5-3-17 16,1 7-5-16,0 3-4 15,0 5-2-15,-3 22-6 0,-6 11 7 16,-9 4 9-16,0 10-1 15,-18 4 3-15,-9-1 5 16,-6 0 6-16,-1 2 7 16,-4-8 0-16,9-8-6 15,9-10-1-15,11-14 1 16,6-7-10-16,3-5-3 15,0-5-2-15,11 0-7 16,11 0 3-16,13-8 11 16,10-7 6-16,3-6-1 15,-2-2-33-15,1 5-110 16,-2 5-77-16</inkml:trace>
  <inkml:trace contextRef="#ctx0" brushRef="#br0" timeOffset="90182.1581">9849 14234 473 0,'-3'0'147'0,"3"0"-93"15,0 0-38-15,-1 0-21 16,0 6-2-16,1 7-22 15,0-1-40-15,0-1-151 16</inkml:trace>
  <inkml:trace contextRef="#ctx0" brushRef="#br0" timeOffset="90540.1786">9984 14179 369 0,'0'-38'230'0,"0"2"-140"16,0-19-13-16,11 0-35 16,0 14-29-16,1 12-14 0,3 12-2 15,-1 13-2-15,0 4-4 16,4 10 0-16,-1 22-11 15,-3 11 9 1,-3 12 7-16,-11 2 7 0,0-3 4 16,-9-2-4-16,-5-11 5 15,-1-10 6-15,3-11 1 16,0-10-2-16,1-5-1 15,1-3-1-15,2-2-3 16,3 0-8-16,1-17-30 16,4-14-63-16,0-11-51 0,14-13-217 15</inkml:trace>
  <inkml:trace contextRef="#ctx0" brushRef="#br0" timeOffset="91219.2174">10371 14139 392 0,'-10'-10'149'0,"7"6"-59"0,3 4-8 15,-3 0-54-15,2 5-28 16,-1 14-5-16,-3 2 15 16,1 7-5-16,1 3 3 15,3-7-1-15,0-7-3 16,-3-5 0-16,3-7-2 15,0-3 1-15,0-2 3 16,0 0 8-16,0-5-2 16,0-12-3-16,5-10 8 15,6-13-15-15,-1-5 1 16,5-3-1-16,-3 8-2 0,-4 17-2 15,-2 14-4 1,1 9-5-16,0 6-3 0,2 17 2 16,0 13 6-16,-3 3 3 15,-3 1 6-15,-2-5 1 16,1-10-2-16,0-10 0 15,2-9-1-15,-2-6-2 16,1 0 1-16,-3 0 6 16,2-7-1-16,0-12 18 15,4-13-17-15,2-8-3 16,5-3-3-16,0 3 1 15,-2 16-4-15,-4 15-2 16,-1 9-14-16,1 6 5 16,3 19 8-16,2 11 1 0,-1 5 7 15,0-2 2-15,-3-1 0 16,-3-7-2-16,-3-4-6 15,0-5-40 1,-2-3-60-16,5-4-76 0,8-1-172 16</inkml:trace>
  <inkml:trace contextRef="#ctx0" brushRef="#br0" timeOffset="91447.2305">10923 13833 353 0,'-19'27'186'0,"-3"13"-92"0,-4 10 10 15,3 1-39 1,3 5-32-16,7-9-16 16,3-4-11-16,1-3-3 15,4 0-1-15,-2-5 1 0,-1-5-1 16,1-3-16-16,-1-3-41 15,2-5-59-15,6-6-53 16,2-6-328-16</inkml:trace>
  <inkml:trace contextRef="#ctx0" brushRef="#br0" timeOffset="91774.2492">11137 13979 479 0,'0'0'129'16,"-7"0"-40"-16,-9 0-42 15,-6 7-38-15,-1 8-11 0,3 5 0 16,3 6 0 0,3 6 1-16,3 4 0 0,4 1 2 15,4-4-1-15,3-4-2 16,3-7-1-16,11-5-5 15,3-2 4-15,0-4 2 16,-3-1 14-16,-5 0 3 16,-5-1 0-16,-4 5-8 15,0 2-5-15,-13 3 4 16,-8 4 11-16,-6-2-2 15,-1-4-9-15,1-8-1 16,8-9-19-16,3 0-50 0,10-5-72 16,6-19-259-16</inkml:trace>
  <inkml:trace contextRef="#ctx0" brushRef="#br0" timeOffset="92202.2736">11261 13634 248 0,'0'-3'133'0,"0"1"-31"16,1 2-45-16,8 0-23 15,-3 0 1-15,3 0-3 16,0-3-2 0,0 3-2-16,0 0-7 15,4 0-5-15,-2 0 0 0,2 0-1 16,-2 0 8-16,-3 3-7 15,-3 2-8-15,-5 4-7 16,0 6 0-16,0 4 3 16,-13 8 9-16,-1 7 8 15,1-2 0-15,3-4-7 16,8-10-7-16,2-6 1 0,0-6 2 15,0-3-2 1,2-3-4-16,10 0-1 16,6 0 0-16,7-12 11 0,3-5-13 15,3 5-63-15,2-1-85 16,-4 9-134-16</inkml:trace>
  <inkml:trace contextRef="#ctx0" brushRef="#br0" timeOffset="98209.6172">4810 15444 179 0,'0'-17'78'0,"-5"5"-7"16,-4-3 28-16,6-1-34 15,1 8-8-15,2 2-12 16,0 2-5-16,0 1-2 15,0 3-4-15,0 0-10 16,0 0-10-16,0 10-12 16,0 22-11-16,0 16 10 15,0 15 11-15,0 1 5 16,0-4-4-16,-5-10-3 15,0-11-6-15,4-12-1 0,1-13-2 16,0-9 1-16,0-5-2 16,0 0 5-16,0-11 1 15,0-24 1-15,14-25-5 16,17-27-2-16,14-13 0 15,7 4-22-15,-9 23 12 16,-11 32 6-16,-17 28 3 16,-8 13-10-16,-2 17 3 15,-2 19 7-15,1 9 5 16,-4 9 5-16,0 5 2 15,0 4-3-15,-2-2-6 16,-1-14 1-16,2-9-2 0,1-17-2 16,0-16-1-1,0-5 0-15,0 0 2 16,8-15 6-16,8-21-1 0,10-15 0 15,7-4-3-15,2 9 1 16,-5 19-5-16,-7 17-5 16,-8 10 3-16,0 8 1 15,-2 11 2-15,-1 5 0 16,-1 5 3-16,-1 1 3 15,-2 3 2-15,3 6 1 16,0 1-4-16,-1 2-2 16,2-3 0-16,-1 0 1 15,0-1-1-15,-4-4-20 0,-3-5-47 16,2-10-81-16,-2-15-239 15</inkml:trace>
  <inkml:trace contextRef="#ctx0" brushRef="#br0" timeOffset="100746.7624">7854 14979 22 0,'0'-10'116'0,"7"0"-68"16,1 1-1-16,-7 4-22 16,2 5 6-16,0 0-3 15,-2 0 1-15,1 0 6 16,-1 0 14-16,-1 0-2 0,0 0 4 15,2-1-8 1,-2-1-3-16,0 2 5 16,0-1 0-16,0-1-10 15,0 1-12-15,-3 0-5 0,-6 1 5 16,0 0-9-1,-9 0-13-15,-1 0 1 0,-4 8 3 16,-1 0 8 0,3-2 5-16,-2 0-3 0,7-2-1 15,-1-2 0-15,7 0 0 16,1-1 0-16,3-1-4 15,3 0-1-15,1 0-1 16,1 0-4-16,1 2-2 16,0 1-2-16,0 0 0 15,0 0-3-15,-2 7-2 16,0 6 0-16,-2 7 7 15,-1 11-4-15,1 2 2 16,-1 1 0-16,0-3 0 16,0-1-1-16,1-9 1 0,3-6-1 15,-1-5 1-15,2-6 0 16,0-2 1-16,0-5-1 15,0 0 1-15,0 0 1 16,0 0 0-16,0 0-2 16,0 0 0-16,0 0-1 15,5 0-2-15,2 0 2 16,3-1 0-16,2-1 1 15,3-3 1-15,1 0 0 16,4 1-1-16,-2-2 2 16,5 1-4-16,1 5 2 15,0 0-1-15,2 0-2 0,1 7 0 16,-2 5 0-16,-2 4 0 15,-1 0 0-15,-9 1 0 16,-3 0 0 0,-4 3 1-16,-5 6 0 0,-1 5 1 15,-1 8 1-15,-13 7 1 16,-1 0 0-16,-2-2 1 15,4-10 5-15,5-11 2 16,2-9 1-16,0-12 5 16,-2-2 20-16,-5 0-9 15,-5-8-26-15,-9-8 0 0,-1 3 0 16,1 1 0-1,1 1 0-15,6 5 0 0,5-1-21 16,6 3-66 0,4 4-102-16,5-5-367 15</inkml:trace>
  <inkml:trace contextRef="#ctx0" brushRef="#br0" timeOffset="101793.8223">6964 14636 136 0,'-10'0'86'0,"7"0"1"16,3 0 5-16,0 0-17 16,0 0-22-16,0 0-9 15,3 0-17-15,7 0-10 0,10-3-1 16,11 3 12-1,10-3 6-15,2 3 1 0,4 0-16 16,1 0-9 0,-4 6-1-16,0-3-1 0,1-3 0 15,3 0 1 1,-1 0-5-16,0-3-1 0,0-4-1 15,1 2-1-15,0 0 3 16,-4 4 0-16,-5 1-4 16,-2 0 0-16,-3 0 0 15,-4 6 2-15,-4 0-3 16,-2 3 2-16,-4-3-2 15,2 0 2-15,0-3-1 0,8 0 0 16,0-3 2 0,6 0-1-16,0 0 2 15,-2 2 0-15,-2 1 0 16,-5 0-1-16,-2 0 2 0,-9-2 0 15,2-1 3-15,-1 0 1 16,0-1 1-16,5-11 3 16,0-1-10-16,-1 0 0 15,-7 7 0-15,-10 6-28 16,-4 9-95-16,-28 25-190 15</inkml:trace>
  <inkml:trace contextRef="#ctx0" brushRef="#br0" timeOffset="107719.1612">3179 16849 195 0,'0'-12'124'0,"0"7"-24"16,0 0-8-16,0 5-19 15,0 0-42-15,0 0-17 16,2 28-13-16,6 25-6 15,2 22 23-15,-2 13 24 16,1 3-7-16,0-12-8 16,-2-11-10-16,1-18-5 15,1-17-5-15,-4-12-3 16,1-10-1-16,-3-8 0 15,-1-3 2-15,0 0 18 16,1-26 21-16,7-27-11 0,4-32-17 16,7-26-9-16,9-13-4 15,0 11-2-15,0 21-2 16,-3 24 1-16,-4 29-24 15,-7 22-32-15,-5 17-62 16,-2 25-106-16,2 14-217 16</inkml:trace>
  <inkml:trace contextRef="#ctx0" brushRef="#br0" timeOffset="108129.1846">3590 17307 515 0,'0'0'73'15,"0"0"-37"-15,0 9-27 16,0 15-15-16,4 5 8 15,4 8 12-15,0 1 6 16,-1-2-4-16,-2-1-2 16,-2-5 2-16,-3-3-6 0,0-8-2 15,0-8 1 1,0-6 2-16,0-5 13 0,0 0 20 15,0-17 10-15,-4-19-13 16,-7-21-33-16,5-22-8 16,5-10-1-1,1-13-1-15,7 12-1 0,13 15 2 16,0 24-10-16,3 25-8 15,5 20-8-15,5 6-18 16,8 20-27-16,-1 12-35 16,-1 11-75-16</inkml:trace>
  <inkml:trace contextRef="#ctx0" brushRef="#br0" timeOffset="108330.1961">3483 17381 496 0,'0'-2'135'0,"0"2"-40"16,1 0-34-16,16-5-45 16,16-4-24-16,14-3 21 15,10-1-3-15,-2 3-8 16,-5 6 5-16,-2 4-34 15,0 0-105-15,2 4-247 0</inkml:trace>
  <inkml:trace contextRef="#ctx0" brushRef="#br0" timeOffset="108532.2077">4067 17183 469 0,'-4'-2'116'0,"4"-1"-49"15,0 3-17-15,14-1-50 16,15-2-15-16,11-2 19 16,12 0-2-16,0 3-9 15,-4 2-57-15,-7 0-123 16</inkml:trace>
  <inkml:trace contextRef="#ctx0" brushRef="#br0" timeOffset="108728.2189">4059 17526 672 0,'0'-11'98'16,"8"-4"-40"-16,9 1-36 15,10-5-19-15,5 6-3 16,5 3-3-16,3 6 5 15,-1 4-49-15,3 11-113 16,1 9-332-16</inkml:trace>
  <inkml:trace contextRef="#ctx0" brushRef="#br0" timeOffset="109140.2424">4465 17149 231 0,'-16'-47'88'15,"6"10"4"-15,10 17 10 16,-2 13-15-16,2 7-25 0,0 1-44 15,2 27-26-15,15 18 8 16,1 15 21-16,4 9 12 16,2 7-2-1,-5-6-11-15,1-1-9 0,-2-10-5 16,-3-13-1-16,-5-12-1 15,-4-16-3-15,-3-14 0 16,0-5 7-16,0-16 45 16,9-28-4-16,5-21-23 15,5-22-14-15,3-6-10 16,-1 1 1-16,-6 13-4 15,-3 18-2-15,-2 15-11 16,-5 22-25-16,1 14-39 16,-2 10-62-16,6 22-122 15</inkml:trace>
  <inkml:trace contextRef="#ctx0" brushRef="#br0" timeOffset="109487.2623">4981 17486 211 0,'0'-5'257'0,"0"5"-150"0,0 0-15 16,0 0-32-1,0 0-27-15,2 7-18 0,-1 13-11 16,3 6 13-16,-3 1 9 15,1 2-11-15,-1-5-11 16,-1-4 1-16,0-4-3 16,0-3 4-16,0-2-9 15,0-4-41-15,-6-4-45 16,0-3-51-16,6 0-161 15</inkml:trace>
  <inkml:trace contextRef="#ctx0" brushRef="#br0" timeOffset="109626.2702">4938 17266 165 0,'-9'-15'432'15,"8"8"-326"-15,-1 4-15 16,2 3-56-16,0 0-30 16,0 0-11-16,0 15-35 15,2 16-77-15,12 6-119 16</inkml:trace>
  <inkml:trace contextRef="#ctx0" brushRef="#br0" timeOffset="110156.3006">5431 16893 169 0,'-5'-7'257'15,"2"7"-122"-15,3 0-60 16,-1 17-42-16,-3 26-27 16,-1 17 25-16,0 15 13 0,0 6-13 15,3-9-12 1,0-4-13-16,2-8-4 15,0-4 1-15,0-9-7 16,0-12-49-16,0-11-55 0,0-11-78 16,0-13-263-1</inkml:trace>
  <inkml:trace contextRef="#ctx0" brushRef="#br0" timeOffset="110308.3093">5221 17135 258 0,'0'-3'252'0,"1"3"-170"16,13 0-45-16,10 0-27 15,16 2 17-15,13 4-6 16,5 3-10-16,7 6-7 16,-2 7-67-16,0 4-171 15</inkml:trace>
  <inkml:trace contextRef="#ctx0" brushRef="#br0" timeOffset="110607.3264">5804 17483 627 0,'-5'-26'99'16,"-2"-11"-16"-16,0-7-15 16,7-6-48-16,2-7-19 15,23 0-1-15,7 14-6 16,3 11 1-16,1 20 0 0,-9 12-3 15,-4 9 3-15,-10 20 2 16,-10 10 0-16,-3 8 4 16,-16 5 3-16,-11-5-1 15,-3-5-2-15,-1-9-1 16,8-8-16-16,4-11-15 15,5-11-33-15,5-3-25 16,3-11-13-16,6-19-188 16</inkml:trace>
  <inkml:trace contextRef="#ctx0" brushRef="#br0" timeOffset="110763.3353">5920 17143 132 0,'16'17'140'0,"-3"18"-24"0,3 16 9 16,-8 10-44-16,-6-1-25 15,-2 1-15-15,0-6-16 16,-3-7-15-1,-1-6-7-15,1-6-3 0,3-1-84 16,5-12-175-16</inkml:trace>
  <inkml:trace contextRef="#ctx0" brushRef="#br0" timeOffset="111085.3537">6532 16946 331 0,'0'-48'96'0,"0"11"-47"15,3 9 19-15,-2 10-6 16,-1 11-14-16,0 7-2 15,0 0 0-15,0 12-29 16,-4 22-26-16,-14 17 10 16,-6 17 3-16,-4 1 5 15,-1-3-2-15,0-5-3 16,5-13-2-16,4-4 0 15,6-10-10-15,4-13-47 16,7-7-26-16,3-13-16 16,0-1-64-16,12-12-60 15</inkml:trace>
  <inkml:trace contextRef="#ctx0" brushRef="#br0" timeOffset="111441.3741">6537 16869 334 0,'1'0'133'0,"-1"18"-54"16,1 13-5-16,5 7-10 15,2 5-17-15,5 3-6 16,1 11-15-16,4 0-9 16,-2 3-2-16,-2 1-9 15,-3-8-3-15,-7-5 3 16,-1-7-3-16,-3-11 0 15,0-13-2-15,0-7 1 0,0-8 0 16,0-2 1-16,0 0 9 16,0 0 31-16,-7 0-3 15,-14 0-16-15,-8 0-16 16,-6 2-4-16,-6-2-4 15,1 0 2-15,-1-2 1 16,1-10 0-16,4-3-2 16,5-7 0-16,7 1-4 15,1-3-13-15,11 4-26 16,12 5-45-16,9 4-85 15,27 1-320-15</inkml:trace>
  <inkml:trace contextRef="#ctx0" brushRef="#br0" timeOffset="111929.402">7139 16559 436 0,'0'-3'136'0,"0"3"-44"16,0 3-24-16,-4 40-53 15,-7 28-20-15,-5 33 30 16,-5 20 17-16,2 4-5 15,1-1-23-15,3-13-6 16,5-15-4-16,5-23 4 16,5-23-6-16,5-22 0 15,13-16-4-15,6-14 4 0,0-1 0 16,5-19-3-16,3-14-18 15,4-9-51-15,0-4-66 16,-6 0-263-16</inkml:trace>
  <inkml:trace contextRef="#ctx0" brushRef="#br0" timeOffset="112087.411">6973 17123 345 0,'38'-3'214'0,"8"-14"-100"16,5-4-30-16,1 4-53 15,-4 8-20-15,-9 9-9 0,-3 0-93 16,0 18-286-16</inkml:trace>
  <inkml:trace contextRef="#ctx0" brushRef="#br0" timeOffset="128876.3713">5179 16645 22 0,'7'-6'167'0,"-7"6"-100"15,0 0 26 1,0 17 13-16,-5 18-27 0,-15 25 4 15,-13 18-9-15,-12 15-14 16,-9 4-26-16,-2 1-11 16,-1-8-13-16,1-2-6 15,4-7-3-15,11-6 2 16,9-13-1-16,12-16-1 15,16-18-19-15,4-11-37 16,0-9-24-16,0-8-9 16,0 0-46-16,0-13-90 15</inkml:trace>
  <inkml:trace contextRef="#ctx0" brushRef="#br0" timeOffset="129336.3976">4694 17396 223 0,'1'-10'147'0,"-1"1"-43"15,0 1-37-15,2 1-14 16,-1 7-20-16,1 0-9 15,4 5-17 1,1 26-13-16,-5 19 19 0,0 17 40 16,-2 9-3-16,-2 2-15 15,-2-11-16-15,-2-10-11 16,3-13-5-16,3-11-2 15,0-15 0-15,0-7-1 16,0-11 0-16,0 0-1 16,0 0 5-16,4-11-1 0,15-14 1 15,13-11 3 1,5-5-3-16,4 4-2 0,-6 12-4 15,-9 14-54 1,-11 11-68-16,-8 14-224 0</inkml:trace>
  <inkml:trace contextRef="#ctx0" brushRef="#br0" timeOffset="132011.5506">4307 17919 42 0,'-3'4'71'0,"0"-1"-9"16,0-1-6-16,1-2 5 0,2 0 8 15,-3 0 6-15,1 0-7 16,-1 0-5-16,1 0-18 15,0 0-9-15,1 0-10 16,-1-2-3-16,2-2-7 16,-1-4-3-16,1-7-10 15,0-1-5-15,4-4-1 16,8 1 0-16,0-1 2 15,3 6-2-15,-2 2 0 16,4 9-2-16,-2 3-3 16,1 3 5-16,-1 15 3 15,-4 7-1-15,-4 7 1 0,-7 3-1 16,0 5 2-16,0-1 1 15,-10-3-1-15,1-7 0 16,-5-6 2-16,5-9 2 16,-4-8 9-16,-1-6 20 15,-3 0 10-15,2-9-14 16,1-8-7-16,3-5-10 15,3 1-7-15,5 3-6 16,3 4-1-16,0-3-6 16,1 0-33-16,14 2-39 15,3 1-50-15,0 2-157 16</inkml:trace>
  <inkml:trace contextRef="#ctx0" brushRef="#br0" timeOffset="133005.6075">9407 16461 217 0,'0'-12'140'16,"0"11"25"-16,0 1-65 15,0 0-45-15,0 28-33 0,0 16-6 16,0 22 30-16,0 16 7 16,0 8-17-16,0 1-14 15,5-1-6-15,8-8-6 16,4-7-10-16,4-15 4 15,-1-21-5-15,3-13 3 16,2-20-1-16,2-6 1 16,3-36 5-16,4-26 10 15,5-28 1-15,-3-22-9 16,-3-15-4-16,-4-3-3 15,-1 16-4-15,-5 32-29 16,-5 29-28-16,0 34-37 0,-2 19-40 16,-2 36-155-16</inkml:trace>
  <inkml:trace contextRef="#ctx0" brushRef="#br0" timeOffset="133489.6351">9920 17099 250 0,'-2'-5'229'15,"2"2"-131"-15,0 3-23 16,0 0-29-16,0 0-33 15,0 12-17-15,-3 14-5 16,2 9 8-16,-1 6 3 16,-1 2 1-16,1-1 1 15,1-5-2-15,-1-8 1 16,2-8-2-16,0-10-1 15,0-8 1-15,0-3 3 16,0-3 33-16,0-23 22 16,2-20-39-16,6-24-16 15,2-16-2-15,3-14 1 0,-1 7 0 16,1 12-7-16,2 24 2 15,-2 22 2-15,-1 20-1 16,4 15-11-16,11 1-35 16,-3 28-32-16,0 11-55 15,-5 11-210-15</inkml:trace>
  <inkml:trace contextRef="#ctx0" brushRef="#br0" timeOffset="133675.6458">9872 17156 449 0,'0'-10'192'0,"0"6"-100"16,4-4-35-16,13-3-42 16,15 1-22-16,12 0 7 15,5 9 1-15,-1 1-44 16,-7 16-116-16,4 6-356 15</inkml:trace>
  <inkml:trace contextRef="#ctx0" brushRef="#br0" timeOffset="134130.6718">10359 16994 11 0,'-4'-7'415'15,"4"7"-280"-15,0 0-36 16,0-2-35-16,3 0-36 15,10-3-14-15,17-3-16 16,18-1 8-16,10 1 0 16,2 8-4-16,-6 0 1 15,-9 11-35-15,-5 17-107 16,-6-1-325-16</inkml:trace>
  <inkml:trace contextRef="#ctx0" brushRef="#br0" timeOffset="134319.6826">10411 17186 530 0,'0'0'127'16,"0"0"-48"-16,10 0-33 15,7 0-48-15,18 0-1 16,12 5 8-16,13-2 0 15,-2-3 0-15,-2 0-23 16,-6 0-110-16,-2 0-300 16</inkml:trace>
  <inkml:trace contextRef="#ctx0" brushRef="#br0" timeOffset="135344.7413">11301 16377 177 0,'6'-14'87'15,"-6"7"9"-15,0 4 47 16,-10-1-75-16,-4 4-38 15,-1 0 2-15,-2 7 5 16,-3 31-17-16,2 25 1 16,2 25 16-16,6 23 14 15,10 12-18-15,0-4-4 16,11-9-8-16,7-18-15 15,4-21 2-15,-6-16-7 16,1-14 2-16,-5-10-2 16,-3-10-24-16,-2-4-40 0,1-5-70 15,6-2-79 1,5-10-238-16</inkml:trace>
  <inkml:trace contextRef="#ctx0" brushRef="#br0" timeOffset="136416.8026">11553 16837 102 0,'-11'0'223'0,"11"0"-80"16,0 0-37 0,0 0-36-16,0-7-23 15,0-3-21-15,6-1-16 0,11 2-9 16,8 3-5-16,4 6-1 15,6 0 5-15,-2 14-2 16,-5 8 2-16,-8 0 2 16,-5-1-1-16,-9-1 0 15,-6 4 0-15,0 3 0 16,-23 8 5-16,-10 11 11 0,-12 6-2 15,0-2 5 1,11-13 0-16,14-15-5 16,15-10-6-16,5-4-7 15,2-4-1-15,10 1 1 0,1-3 8 16,1 1 4-1,6-2-4-15,7-1-2 0,6 0-1 16,5 0-2-16,2-1-15 16,-2-4-50-16,-2 2-68 15,-1 1-217-15</inkml:trace>
  <inkml:trace contextRef="#ctx0" brushRef="#br0" timeOffset="136573.8116">11952 17186 407 0,'0'0'189'16,"0"0"-121"-16,0 0-39 0,0 0-28 16,0 0-18-16,5 12-90 15,7 2-249-15</inkml:trace>
  <inkml:trace contextRef="#ctx0" brushRef="#br0" timeOffset="136913.831">12131 17048 47 0,'-2'-58'592'0,"6"1"-518"16,11-7-7-1,2 10-45-15,3 13-20 0,-1 18 0 16,-1 10-7-16,0 11 1 15,-1 2 0-15,3 9-1 16,-2 18 6 0,-2 13 5-16,-4 6 2 0,-10 8 2 15,-2 1 2-15,-2-6-4 16,-14-5 0-16,-3-5 2 15,-1-11-3-15,-3-7-3 16,3-9 2-16,3-3 0 16,1-9-1-16,3 0-8 15,1 0-31-15,5-5-47 16,2-16-72-16,5-14-230 0</inkml:trace>
  <inkml:trace contextRef="#ctx0" brushRef="#br0" timeOffset="137256.8506">12497 16295 352 0,'2'0'149'0,"2"0"-75"15,12 17-47-15,12 25-6 0,12 22 55 16,4 19 0-1,-7 19-20-15,-14 0-18 0,-16 5-9 16,-7-7-10-16,-8-2-8 16,-17-9-4-16,-5-13-3 15,-2-14 5-15,3-18-4 16,5-13-4-16,9-14 2 15,1-10-28-15,7-5-49 16,6-2-80-16,1-2-235 16</inkml:trace>
  <inkml:trace contextRef="#ctx0" brushRef="#br0" timeOffset="137958.8908">13076 16312 287 0,'-2'10'98'0,"-34"26"9"16,-2 27-8-16,-2 15-30 0,8 13 0 15,10 6-15 1,10-1-12-16,12-4-19 16,0-2-2-16,16-10-8 15,6-9-6-15,-1-12-5 0,0-13 3 16,-2-9-2-16,-4-11-2 15,-4-12-39-15,-3-8-54 16,1-3-64-16,3-3-211 16</inkml:trace>
  <inkml:trace contextRef="#ctx0" brushRef="#br0" timeOffset="140298.0246">13200 16711 237 0,'0'-6'89'15,"0"5"26"-15,0 1-23 16,0 0-31-16,0 0-23 15,0 18-9-15,2 17-11 16,-1 16 29-16,-1 7-3 16,0 5-13-16,-3-5-15 15,-7-12-7-15,1-9-4 16,3-7-3-16,1-7-2 0,3-1-1 15,-1-1-35-15,3-1-63 16,0 3-63-16,11-5-222 16</inkml:trace>
  <inkml:trace contextRef="#ctx0" brushRef="#br0" timeOffset="140611.0425">13393 16979 233 0,'-1'-32'331'16,"1"0"-251"-16,1-14 2 15,9-3-41-15,8-3-23 16,5 3-11-16,3 9-4 0,-4 19-4 16,-4 17 0-16,1 6-4 15,-3 29 4-15,-2 16 6 16,-4 13 0-16,-8 3 2 15,-2 1 5-15,-6-7 1 16,-9-11 0-16,-1-10-2 16,0-12-2-16,0-8 0 15,2-10 2-15,-2-6-2 16,-2 0-5-16,-1-7 0 15,1-18-12-15,4-4-34 16,3-6-38-16,11-2-45 16,6-1-247-16</inkml:trace>
  <inkml:trace contextRef="#ctx0" brushRef="#br0" timeOffset="140896.0588">13757 16257 99 0,'15'-13'317'0,"7"13"-218"16,10 10-37-16,7 29 7 15,6 23 1-15,-1 19-14 16,-12 8-12-16,-16 15-20 0,-15-2 0 15,-1-1-8 1,-17-6-9-16,-11-6-3 16,-10-8 0-16,-4-9-1 15,-4-14 1-15,-3-15-14 0,4-15-33 16,7-13-54-16,14-12-110 15</inkml:trace>
  <inkml:trace contextRef="#ctx0" brushRef="#br0" timeOffset="141821.1117">9446 17621 228 0,'1'-12'113'15,"-1"7"23"1,0 5-35-16,1 0-63 16,3 12-27-16,5 20-11 15,2 16 21-15,3 12 13 0,-1 6 4 16,-1-2-7-16,-2 0-17 15,0 1-7-15,-3-4-4 16,0-8-1-16,-2-9-1 16,0-18-1-16,-1-11 1 15,-1-10-1-15,1-5-1 16,3-3 12-16,3-23 25 15,11-20 5-15,2-17-12 16,9-15-21-16,0-9-2 16,2 8-3-16,-1 12-10 15,-6 29-48-15,-9 30-68 16,-10 17-78-16,-7 39-307 0</inkml:trace>
  <inkml:trace contextRef="#ctx0" brushRef="#br0" timeOffset="142230.1351">9925 18165 474 0,'0'0'127'0,"0"0"-67"0,0 0-39 16,0 14-22-16,0 11-7 15,0 9 7-15,0 5 7 16,0 0 6-16,2-6-7 15,2-2-2-15,-1-13-1 16,1-7-2-16,-4-8 0 16,2-3 6-16,0 0 35 15,-2-17 23-15,0-16-22 16,3-23-25-16,1-15-8 15,-1-17-6-15,3-4-1 16,1 3 1-16,3 18-3 16,3 21 1-16,0 24-9 0,0 22-14 15,4 4-16-15,1 16-23 16,-1 23-57-16,-2 11-65 15,-3 7-250 1</inkml:trace>
  <inkml:trace contextRef="#ctx0" brushRef="#br0" timeOffset="142418.1458">9823 18210 242 0,'-9'-4'365'0,"9"2"-253"15,2 0-27 1,10-1-61-16,19-6-24 0,14-5 1 15,12-2 12-15,5-4-9 16,-6 11 4-16,-7 9-51 16,3 0-128-1,8 16-350-15</inkml:trace>
  <inkml:trace contextRef="#ctx0" brushRef="#br0" timeOffset="142654.1593">10441 17994 347 0,'-7'0'163'15,"7"-4"-56"-15,0 4-43 16,0 0-37-16,15-3-21 15,13 2-8-15,10 1 7 0,9 0-3 16,4 0 1-16,-5 3-11 16,-1 11-82-16,-3 6-179 15</inkml:trace>
  <inkml:trace contextRef="#ctx0" brushRef="#br0" timeOffset="142851.1706">10514 18170 492 0,'0'3'99'0,"7"-1"-19"0,9 1-51 16,8 0-6-16,12-2 1 15,5 0-17-15,4 1-2 16,0 3-19-16,-2 4-117 15,3 0-421-15</inkml:trace>
  <inkml:trace contextRef="#ctx0" brushRef="#br0" timeOffset="144084.2411">11082 17934 117 0,'-2'0'114'0,"2"0"-32"16,0 0 57-16,0 0-62 15,0-3-4-15,0 1-23 16,2-7-7-16,13-3-25 15,9-6-15-15,13-2-2 16,6 6-1-16,2 11 1 16,-6 3-3-16,-6 17 1 15,-9 15-1-15,-14 7 3 0,-10 14-1 16,0-3 1-16,-21 6 1 15,-6-2 7 1,-8 2 15-16,-1-4 4 16,-2 0-3-16,-2-3-9 0,9-9-7 15,10-8-1-15,10-11-3 16,11-7-1-16,0-8-2 15,0-5 1-15,8-1 3 16,11 0 10-16,7 0-4 16,5-8-5-16,4-8 2 15,-3 1-10-15,-2 0-43 16,4 4-85-16,4 9-179 0</inkml:trace>
  <inkml:trace contextRef="#ctx0" brushRef="#br0" timeOffset="146325.3693">11647 18356 323 0,'0'-8'180'0,"-5"-6"-75"0,-2-10-33 15,-3-9-17-15,-2-11-19 16,4-10-11-16,4-4-14 15,4 6-9-15,6 6-2 16,11 12-3-16,6 7-1 16,4 10 1-16,0 6 2 15,5 10-2-15,3 1 1 16,-1 12-1-16,-2 23 3 15,-7 13 2-15,-13 10 1 16,-12 6-1-16,-2 1 2 16,-15-7 0-16,-7-14-1 15,2-12 1-15,2-8 1 0,3-12 3 16,4-8 2-16,2-4 2 15,-1 0-1-15,0-3-5 16,-7-14-3-16,-2-9-5 16,-1-3-40-16,12-1-58 15,10 2-111-15</inkml:trace>
  <inkml:trace contextRef="#ctx0" brushRef="#br0" timeOffset="146935.4042">12121 18170 342 0,'3'-3'128'15,"-1"3"-33"-15,0 0-16 16,-2 0-38-16,0 11-25 16,0 10-13-16,0 11 3 15,0 4 4-15,0 0-1 16,0-7-4-16,0-4-2 15,-2-8-1-15,0-8 2 16,2-4-4-16,0-5 4 16,0 0 5-16,0-7 4 15,0-12 20-15,0-16-30 16,9-8-4-16,6-8 2 15,2 5-2-15,-6 15 2 0,-3 14-4 16,-6 16-5-16,-1 1 6 16,4 6-10-16,2 15 11 15,2 6 4-15,0 0 2 16,-2 2 0-16,0-6-4 15,-3-3 0-15,1-6 0 16,0-5 0-16,-1-6-2 16,-1-3 1-16,2 0 2 15,4-11 3-15,4-18 0 16,3-12-2-16,5-13-2 15,3-1 2-15,-3 11 1 16,-4 16-7-16,-8 17 2 16,0 11 7-16,0 10-12 0,2 26 7 15,-1 14 5-15,-5 17 2 16,-5 0-4-16,0-9-3 15,0-9 1-15,2-11-13 16,3-10-36-16,2-8-67 16,6-6-182-16</inkml:trace>
  <inkml:trace contextRef="#ctx0" brushRef="#br0" timeOffset="147569.4405">12814 17899 137 0,'9'-12'137'0,"-8"12"-12"15,-1 0 9-15,0 15-63 16,-5 21-38-16,-11 20 16 0,-5 14 4 16,-5 4-5-16,2-1-20 15,1-7-13-15,2-12-9 16,3-7-3-16,6-10-1 15,4-11 1-15,3-9-7 16,5-6-24-16,-3-8-49 16,3-3-44-16,0 0-106 15</inkml:trace>
  <inkml:trace contextRef="#ctx0" brushRef="#br0" timeOffset="147919.4605">13084 18081 470 0,'-15'0'91'0,"-9"8"-12"16,-13 15-41-16,-5 12-22 16,7 3-8-16,9-4-1 15,14-5-7-15,12-4 0 16,4-4-5-16,20-1 3 15,3 1 3-15,12 0 8 16,3-3 3-16,1 2-4 16,-6 1-6-16,-9-1 1 15,-9 3 2-15,-7-1 6 16,-9 0 5-16,-3 0 2 0,0-1 0 15,-8-4-1-15,-6-3-5 16,-1-8-1-16,-3-2-4 16,-4-4-3-1,-5 0-5-15,-12-17-29 0,-6-4-38 16,-3-3-13-16,12 4-80 15,14 3-226-15</inkml:trace>
  <inkml:trace contextRef="#ctx0" brushRef="#br0" timeOffset="149078.5268">11962 17195 31 0,'-14'0'179'0,"7"0"-100"16,7 0 23-16,0 0-15 16,0 0-22-16,0 0-12 15,0 0 2-15,0 0-13 16,0-9-28-16,6 1-10 15,0-1-2-15,0 2-3 0,0 4 0 16,0 3-1-16,0 0-3 16,4 4 1-1,-4 8 5-15,-1 4-1 16,-3-1 2-16,-2-4 3 0,0-2 0 15,0-8 4-15,0-1 5 16,0 0 3-16,-3 0-2 16,-4 0-3-16,-4-6-2 15,1-5-1-15,3-4-4 16,2 3-5-16,5 2 3 15,0-1-3-15,1 3-8 0,11 3-3 16,2 4 4 0,2 1 2-16,-2 0 2 15,-6 0 1-15,-2 4 0 16,-6 7 2-16,0-3 2 15,0 1 11-15,-6-3 9 16,1-4-6-16,4-1-4 0,-2-1-7 16,-2 0 1-16,-3 0-4 15,-7 0-49-15,-4 0-83 16,5 2-251-1</inkml:trace>
  <inkml:trace contextRef="#ctx0" brushRef="#br0" timeOffset="160904.2032">13234 9284 175 0,'-6'-8'110'0,"1"-4"-31"15,5 3 12-15,0 3-34 16,-6 1-12-16,5 5-1 15,-2 0-6-15,2 0-13 16,0 0-6-16,1 0 5 16,0 0-5-16,0 0-2 0,0 0-4 15,0 0-4-15,0 0-7 16,0 0-5-16,3 7-2 15,6 3 3-15,2 5 8 16,1 2 7-16,1 0 1 16,-2 2-3-16,3-4-5 15,1 5 0-15,4-4-3 16,1 3 1-16,-2-4 2 15,2 2-2-15,-5-3-1 16,-3 1-1-16,-8-6-1 16,-1-4 0-16,-3 1 1 0,0-3 3 15,0 3 7 1,0-2 16-16,-7 3-1 15,-9 7 1-15,-5 0-1 0,-5 5-3 16,2-2-8-16,1-3-3 16,6-3-9-16,5-5-4 15,3-4 0-15,4-2 0 16,1 0 0-16,-1 0 0 15,2 0 0-15,-5 1-35 16,-1 5-38-16,-5 7-64 16,-3 2-52-16,10 2-218 15</inkml:trace>
  <inkml:trace contextRef="#ctx0" brushRef="#br0" timeOffset="162046.2685">11688 9589 141 0,'0'-3'117'0,"0"0"-3"0,0-2-23 15,0 2-36 1,0-1-9-16,0-1-16 0,0 5-2 16,0 0-5-1,0 0-8-15,0 0-8 0,0 12-6 16,2 14-5-16,1 16 7 15,1 11 13-15,0 12 13 16,0 2-8-16,-2 4 0 16,-1 1-3-16,-1 1-1 15,0-2-4-15,0-5-4 16,0-9-5-16,-3-9-2 15,-1-4 0-15,3-10-1 0,1-4 0 16,0-9 0-16,0-2-2 16,0-7 3-1,0-5-2-15,0-4 2 16,0-3-5-16,0 0 0 0,0 0-2 15,0 0-2-15,-1 2-1 16,-1-2-3 0,0 3-9-16,0 1-1 0,1-2-3 15,-1 1-5-15,2-3-12 16,-3 0-6-16,-3 0-13 15,1 0-37-15,1-7-70 16</inkml:trace>
  <inkml:trace contextRef="#ctx0" brushRef="#br0" timeOffset="162483.2935">11599 10326 242 0,'-1'-6'154'0,"0"0"-33"16,1 2-29-16,0 3-25 15,0 1-22-15,0 0-17 16,0 0-12-16,4 5-9 16,3 14-9-16,4 10 5 0,5 7 14 15,-2 6 5-15,4-1-8 16,-3-3-4-16,0-4-2 15,-5-8-6-15,0-8 3 16,-6-8-1-16,1-7 3 16,-2-3 12-1,2 0 15-15,4-11 0 0,10-16-4 16,8-15 4-16,6-12-24 15,0 2-10-15,-9 8 0 16,-7 13 0-16,-8 12 0 16,-3 9 0-16,2 4-7 15,3 2-73-15,4 4-54 16,7 1-90-16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2:58:11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21727 11828 215 0,'5'-21'86'0,"-3"14"-14"16,1 7 1-16,-3 0-36 15,2 7-37-15,-2 20 0 16,0 21 47-16,0 17 10 16,0 10-7-16,-2 5-14 15,-3-3 11-15,-1-5-20 16,3-1-15-16,-1-10-6 0,-1-12-3 15,3-9 1-15,-1-16-3 16,1-9-36-16,-3-8-53 16,-1-7-46-16,5-8-157 15</inkml:trace>
  <inkml:trace contextRef="#ctx0" brushRef="#br0" timeOffset="578.0331">21748 11773 6 0,'0'-5'251'0,"0"4"-164"15,9-2-28-15,8-5-10 16,8-2-13-16,16-3-4 16,7-2-2-16,12-2-11 15,3 2-13-15,-6 5 4 16,-2 6-9-16,-9 4 2 15,-6 0 0-15,-7 0 4 16,-4 1-2-16,1 1-3 16,0-2 0-16,-2 0 2 15,-2 0-1-15,-6 0-2 0,-10 0 1 16,-6 0 0-16,0 0-2 15,-3 0 2-15,2 0 0 16,0 0 1-16,0 0 2 16,-1 1 5-16,-2-1 5 15,0 3 6-15,0-3 1 16,0 0 4-16,0 0 1 15,0 0 2-15,3 1-15 16,2 12-14-16,2 20-12 16,2 21 23-16,0 21 21 15,-3 20 5-15,-3 9-8 0,-1 3-11 16,4-1-1-16,4-9-2 15,4-12-7-15,1-13-8 16,-1-14 2-16,-2-15-2 16,-7-17 1-16,-5-15 0 15,0-11-24 1,-17 0-39-16,-10-3-95 0,-9-14-189 15</inkml:trace>
  <inkml:trace contextRef="#ctx0" brushRef="#br0" timeOffset="1078.0617">21737 12695 253 0,'-3'-7'120'16,"3"7"-12"-16,0 0-37 15,5 0-23-15,20-3-28 16,32-6-6-16,36-1 30 0,33-5-1 16,14 3-20-1,-6 10-8-15,-25 2-2 16,-30 0-10-16,-22 2-1 15,-21 7-2-15,-13-3-60 16,-4-2-63-16,-14-3-359 16</inkml:trace>
  <inkml:trace contextRef="#ctx0" brushRef="#br0" timeOffset="3178.1818">22075 12289 83 0,'-6'0'150'0,"6"-1"-79"15,0-22-14-15,2 3-32 16,4-2-18-16,4 6-8 16,-4 5-2-1,0 4 3-15,0 5-6 0,-4 2 2 16,4 0 1-16,-3 0-1 15,0 0 1-15,-1 6 3 16,-2 5 0-16,0-6 3 16,0 2 12-16,0-4 10 15,0-1 11-15,0-2-10 16,-4 0 5-16,0 0 9 0,-3 0-20 15,0-5-16-15,1-6 0 16,5 2-5-16,-3 0-4 16,4 1 4-1,0 1-4-15,0 5-1 0,0 2-3 16,0 0 2-16,0 0 3 15,4 0-3-15,-3 0 3 16,1 0 1-16,-2 2 3 16,0 3 10-16,0 3 11 15,0-3 5-15,0 2-3 16,0 0-12-16,-7-2-2 15,-1 2 0-15,-6-2-22 0,-2 2-61 16,-2 0-187 0</inkml:trace>
  <inkml:trace contextRef="#ctx0" brushRef="#br0" timeOffset="3760.2151">22126 12165 165 0,'3'-4'97'15,"1"1"-44"-15,-2 0 2 16,1 3-5-16,-3 0-1 0,0 0-4 16,0 0 5-16,0 0-12 15,0 0-10-15,0 0-1 16,-1 6-10-16,1 5-7 15,-3 11 4-15,1 7 14 16,0 17 1-16,-2 10-8 16,-1 7-1-16,-2 13-5 15,2 12-4-15,2 9-7 16,2 9 17-16,-2 6-10 15,0-3-8-15,3-9 2 16,0-9-5-16,0-9 2 16,6-13-1-16,-2-5 0 0,0-4 1 15,-3-1-1-15,-1-2 1 16,0-1-1-16,2-4 0 15,-2-9-1-15,5-5 0 16,-4-11 0-16,-1-11-1 16,3-10 3-1,-1-6-2-15,3 0 2 0,0 0 1 16,-1-5-1-16,-1-2 0 15,-3 4 0-15,0 1-2 16,0-1-4-16,0 1-10 16,0-3-20-16,-1-5-32 15,-2 1-31-15,3-6-42 16,0 1-195-16</inkml:trace>
  <inkml:trace contextRef="#ctx0" brushRef="#br0" timeOffset="4161.2381">21958 13588 274 0,'0'0'155'0,"6"1"-61"16,-3 10-23-16,-2 1-44 0,9 5 16 15,10 15 13-15,1 13-5 16,-3 6-14-16,-4-5-7 16,-6-15-7-16,3-14-8 15,0-9-3-15,0-8 3 16,-5 0 0-16,1-5 1 15,4-21 7-15,16-12-3 16,3-22-10-16,3-17-6 16,-9 9-2-16,-8 11-27 15,-8 17-24-15,-2 21-45 16,-2 19-51-16,-4 7-94 15</inkml:trace>
  <inkml:trace contextRef="#ctx0" brushRef="#br0" timeOffset="4713.2696">22041 14168 281 0,'8'-16'139'0,"-3"10"-23"16,-5 6-25-1,0 3-37-15,-3 33-50 16,-16 25 12-16,5 9 7 0,5 5 1 15,4-15-5-15,5-13-19 16,0-9 3-16,0-7 1 16,0-5-2-16,0-6-5 15,0-11-31-15,0-5-53 16,-8-4-31-16,5 0-101 15</inkml:trace>
  <inkml:trace contextRef="#ctx0" brushRef="#br0" timeOffset="4903.2805">21978 14154 422 0,'5'-3'133'0,"20"-1"-74"0,0-7-2 16,10-7-28-16,9 3-13 15,12 1-10-15,4 2-1 16,-7 6-9-16,-13 6-76 16,-10 0-153-16</inkml:trace>
  <inkml:trace contextRef="#ctx0" brushRef="#br0" timeOffset="5092.2913">22051 14334 378 0,'3'-1'161'0,"17"0"-101"16,4-3-9-16,-1-4-28 16,2 2-15-16,1 3-9 15,10 1 1-15,2 2-39 16,3 0-138-16</inkml:trace>
  <inkml:trace contextRef="#ctx0" brushRef="#br0" timeOffset="5610.3209">22388 14468 590 0,'0'-4'124'0,"4"1"-50"0,9-1-16 16,-6-4-36-16,-2 2-18 15,1 2-4-15,4 2 1 16,2 2-2-16,0 0-3 16,2 0-1-16,-5 6 2 15,-5 5-1-15,-4 1 0 16,0-2-3-16,-5-3-2 0,-2-4 4 15,0-2-4-15,-2-1-5 16,-4 0 2-16,0 0-22 16,3-8-8-1,9-5-31-15,1-7 0 0,14 3 4 16,6 0 18-16,1 3 44 15,-7 7 14-15,-5 4 41 16,-3 3 6-16,-1 0-12 16,0 0-7-16,2 9 4 15,4 12 1-15,-4 13 3 16,-7 19-6-16,0 14-13 15,-6 18-5-15,-6 0 29 16,8 2-20-16,4-6-1 16,0 0-8-16,0-4-9 15,0-8-5-15,-12-9 1 16,-2-19-1-16,-5-14-2 15,-5-18 1-15,-6-9 0 0,-13-22-15 16,-7-21-45-16,6-25-92 16,10-24-321-16</inkml:trace>
  <inkml:trace contextRef="#ctx0" brushRef="#br0" timeOffset="9077.5192">22316 14667 104 0,'-4'-11'82'0,"0"-2"-41"15,4-1-4-15,-1 1-11 16,1 4 1-16,0 1-9 15,0-1 4-15,0 1-8 16,0-2-5-16,0 3-5 16,0 0-3-16,4 2 1 15,-1-1 0-15,2 0 1 16,0 1 1-16,2-2 3 15,2-6 0-15,-2-1 1 16,0 1-3-16,1 2-1 16,-2 2 3-16,-3 6 3 15,1 1 1-15,-1-1 0 16,0 0 2-16,1 0-3 15,1 0-3-15,0 1-2 16,1 2-1-16,1 0 0 16,1 0-3-16,3 0-1 0,0 0 3 15,1 4-1-15,-3 3 1 16,0 0-1-16,-2 1-1 15,-2 2-1-15,0 1 0 16,-2 0 2-16,1 0-2 16,-3-1 1-16,3-3-1 15,-3 0 0-15,1 0 0 16,-2-2 0-16,0 2 5 15,0 3 4-15,0 2 1 16,0 3-2-16,-2-3 2 16,-3 2-1-16,-2-2 2 0,-1 1-6 15,0-1-2 1,1 1 0-16,-2-2 2 0,2-1 3 15,2-2 2-15,-2-1 4 16,-1-4 3-16,4-2 3 16,-4-1 20-1,2 0-4-15,-1 0-12 0,-1 0-1 16,-2 0-3-16,0 0-7 15,-2-2-2-15,1-7 2 16,1 1-8-16,-2-3-1 16,2-2-3-16,0 3-6 15,0-1-13-15,3 5-41 16,3 1-44-16,3 5-78 15</inkml:trace>
  <inkml:trace contextRef="#ctx0" brushRef="#br0" timeOffset="11317.6474">22138 9874 120 0,'-4'-6'131'0,"2"0"-41"16,2 6-31-16,-2 0-27 15,2 0-23-15,0 3-3 16,0 10-1-16,0 3 1 15,0 9 16-15,0 0 3 16,0 6 9-16,0 5-7 16,0 2-5-16,0 5-3 15,0 0-4-15,0 3 3 16,-5 0-5-16,-1 0-2 0,1 2-2 15,2 0 13-15,1-2-7 16,0 0-3 0,1-2-3-16,1 1-1 15,0-2 5-15,-1-1-6 0,1-3 0 16,-3 2-3-16,3 0 0 15,0-4-2-15,0 2-1 16,0-7 1-16,0 0-1 16,4 0-1-16,1-2 0 15,-3 8 1-15,1-6-1 16,-3 1 2-16,0 0 2 15,0 2 1-15,0 1-1 16,0 0-2-16,0 3 1 16,0-2-3-16,1 0 3 15,1-1-2-15,1-5 0 16,-2 0 1-16,-1-1 0 15,0-1-1-15,0 0 1 0,0 1-1 16,0 0 0-16,2-1-1 16,0 4 0-16,3-1 0 15,-3 0 0-15,3 0 0 16,-3-4 1-16,1-6-1 15,-1-5 1-15,-2-4-2 16,1-1 3-16,-1-1-2 16,0 2 1-16,1 0-1 15,-1 5 0-15,2 4 1 0,-2-1-1 16,0 0 6-1,0 0-1-15,2-6-3 0,-2-1 0 16,2-4-1-16,-2-5-1 16,0-3 0-16,0-2 2 15,0 0 1-15,0 0-2 16,0 0 2-16,0 5-3 15,0 2-1-15,0 4-3 16,-4 5-6-16,-5 0-19 16,-2 2-25-16,-3-2-37 15,0-1-124-15</inkml:trace>
  <inkml:trace contextRef="#ctx0" brushRef="#br0" timeOffset="12124.6935">21974 10089 139 0,'-5'7'92'16,"5"-5"-15"-16,0-2 24 15,0 0-13-15,0 0-21 16,3-9-7-16,3-11-9 16,4-9-31-16,3-7-6 15,4-5-9-15,2 0 1 16,0 2-4-16,-3 3 0 15,-1 4 0-15,-3 2-1 16,0 2 1-16,-1 6-2 0,-1 5 1 16,-7 11-2-16,1 6-1 15,1 16-4-15,1 25 1 16,4 8 9-16,-1 9 7 15,-1-3 4-15,-1-8-7 16,2-8-5-16,4-4-1 16,1-6-1-16,7-4-1 0,0-6 1 15,-2-3-2 1,-1-8-20-16,-9-3-44 15,-9-5-116-15</inkml:trace>
  <inkml:trace contextRef="#ctx0" brushRef="#br0" timeOffset="13453.7696">21926 8540 165 0,'0'-24'80'16,"0"3"9"-16,0-1-3 15,0 6-7-15,0 10-11 0,0 6-33 16,0 0-22-16,0 13-10 16,-2 20-11-16,-3 15 15 15,-1 13 26 1,-3 4 11-16,3-4-7 0,-2-4-18 15,3-6-8-15,-2-9-4 16,3-6-5-16,-1-7 1 16,0-10 0-16,2-6-1 15,-1-6-19-15,3 0-49 16,0-7-23-16,1 0-114 15,0-8-91-15</inkml:trace>
  <inkml:trace contextRef="#ctx0" brushRef="#br0" timeOffset="13693.7833">21880 8543 233 0,'0'-1'127'0,"0"-1"-39"16,10-2-39-16,14-1-26 16,10-3 11-16,6-4-8 15,-5 3-17-15,-1 3-6 16,-3 6-1-16,-7 0-42 15,-3 10-127-15</inkml:trace>
  <inkml:trace contextRef="#ctx0" brushRef="#br0" timeOffset="13895.7948">21913 8787 468 0,'0'0'127'16,"0"0"-45"-16,3 0-26 15,9 0-35-15,8-6-15 16,4-4-4-16,5 2 0 16,0 2-12-16,2 6-60 15,-4 0-104-15,1 15-308 0</inkml:trace>
  <inkml:trace contextRef="#ctx0" brushRef="#br0" timeOffset="14431.8255">22177 8867 429 0,'0'-2'158'16,"0"2"-84"-16,0 0-17 15,-2 4-48-15,-2 13-22 0,1 10 11 16,1 4 12-16,2-1 6 16,0 1-10-16,0-8-4 15,0-5 0 1,0-7 1-16,0-5 1 0,0-6 0 15,0 0-3-15,0-3-1 16,0-15 0-16,-2-10-4 16,-1-8 2-16,1 2 1 15,0 5 2-15,2 7-3 16,0 13 4-16,0 7 7 15,0 2 1-15,0 2-12 16,5 13-13-16,5 7 11 0,4 4 7 16,3-2 2-16,0 3 1 15,3-6 0 1,-3-4-4-16,0-2 2 15,-2-3-1-15,-2-4-1 0,-3-4 0 16,-3-4 2-16,-2 0 2 16,1-10 20-16,1-19 19 15,-3-14-28-15,-1-15-11 16,-3-5 0-16,0 0-6 15,-4 5 1-15,2 13-2 16,2 17-10-16,0 16-22 16,0 12-42-16,9 27-59 15,0 26-40-15</inkml:trace>
  <inkml:trace contextRef="#ctx0" brushRef="#br0" timeOffset="22925.3113">22105 12198 245 0,'0'0'118'0,"0"-2"-21"0,11-5-50 15,8-2-18-15,3 1-4 16,2 1-3-1,3 2 0-15,-3 3 2 16,3-1-4-16,4 1-6 0,10 2-2 16,15 0-7-16,8 0-1 15,15 0-2-15,18-3 2 16,6-4 18-16,0 0 3 15,-7 0-17-15,-23 4-7 16,-11-1 0-16,0 3-2 16,1-4 2-16,4 1 1 15,1-4-2-15,-1 0-2 16,-4-1-10-16,4 2 4 15,-3-4-5-15,-1 1-1 16,-1-1 7-16,-9 0 1 16,-10 0 0-16,-11 4-13 15,-16 3-13-15,-12 4-14 0,-4 0-84 16,-10 0-126-16</inkml:trace>
  <inkml:trace contextRef="#ctx0" brushRef="#br0" timeOffset="23407.3389">23547 11968 152 0,'0'0'110'15,"10"0"-35"-15,18 0 17 16,15 0-7-16,14 1-23 15,7 8-19-15,4 1-7 16,-5 3-11-16,-5 3-12 0,-15 1-6 16,-13 2-3-16,-11-6-4 15,-14 3 2-15,-5-4-1 16,0 1 3-1,-9 6 7-15,-19 5 19 0,-9 3 7 16,-8 4 0-16,0-3-9 16,6-2-16-16,6-3-10 15,8-3 0-15,5-3 0 16,6-5-12-16,0-2-60 15,6 0-71-15,5 4-147 16</inkml:trace>
  <inkml:trace contextRef="#ctx0" brushRef="#br0" timeOffset="24232.3861">24233 12205 254 0,'-9'-15'132'16,"5"9"-29"-1,4-1-24-15,0 5-17 0,0 2-15 16,0 0-15-16,0 2-23 16,0 19-15-16,0 7-6 15,0 15 25-15,-1 0 3 16,0-1-2-16,-2 1-9 15,3-4-4-15,-3-3 2 16,-1-7-1-16,1-5-23 16,-2-8-45-16,0-7-27 15,0-7-117-15</inkml:trace>
  <inkml:trace contextRef="#ctx0" brushRef="#br0" timeOffset="24440.398">24245 12187 253 0,'0'-7'223'0,"5"3"-130"16,8-2-35-16,7-3-29 15,11-1-22-15,6 0-5 16,5 1-3-16,-5 3-5 15,-5 2-47-15,-13 4-92 16,-6 0-192-16</inkml:trace>
  <inkml:trace contextRef="#ctx0" brushRef="#br0" timeOffset="24640.4094">24229 12328 379 0,'0'0'158'15,"0"0"-82"-15,16 0-22 16,7-6-27-16,6-4-8 16,5 1-15-16,-4 3-1 15,-2 6-40-15,-2 0-81 16,-4 18-256-16</inkml:trace>
  <inkml:trace contextRef="#ctx0" brushRef="#br0" timeOffset="24911.4249">24579 12392 376 0,'0'-2'241'16,"0"2"-154"-16,0 0-30 15,-2 2-41-15,-1 12-19 16,-1 15-9-16,-1 6 16 0,-2 6 0 16,2 0-2-16,0-5 0 15,4-2 0-15,1-7-1 16,0-10-16-1,0-7-41-15,0-8-35 0,0-2-98 16,8 0-175-16</inkml:trace>
  <inkml:trace contextRef="#ctx0" brushRef="#br0" timeOffset="25069.4339">24516 12371 322 0,'0'-3'232'0,"3"-1"-123"0,14-2-31 16,11-4-50-16,9 1-18 15,2-1-7-15,-5 6-2 16,-6 4-53 0,-5 0-161-16</inkml:trace>
  <inkml:trace contextRef="#ctx0" brushRef="#br0" timeOffset="27925.5973">22709 11700 33 0,'-3'0'86'0,"0"-3"-35"15,2 3-20-15,-2 0-11 16,-2 0 0-16,3 0 8 16,-2 0 9-16,3 0 14 15,1 1 9-15,0-1-1 16,0 0-2-16,0 0-6 0,0 0-17 15,0 0-6-15,0 0-6 16,11 0-10 0,10 0-1-16,13 0 12 0,11-1 5 15,11-6-11-15,14 3-2 16,6-2-2-16,8-1-5 15,0 1-4-15,-2-4-2 16,-2-3-1-16,1 1 1 16,4-2-10-16,1 0-37 15,-1 2-6-15,-13 3-24 16,-21 7-50-16,-22 2-37 15,-11 0-3-15</inkml:trace>
  <inkml:trace contextRef="#ctx0" brushRef="#br0" timeOffset="28378.6232">23677 11473 100 0,'0'0'183'16,"0"0"-45"-16,0 0-47 0,0 0-44 16,0 0-28-16,6 0-5 15,13 0-4-15,7 4 15 16,12 4 17-16,1 1-12 15,-1 0-3-15,-1 2-3 16,-8 1-12-16,-6-3-8 16,-9 2-1-16,-8-3-2 15,-5 1-3-15,-1 4-1 16,-10 4 5-16,-13 5 7 15,-7 1 11-15,0-2-1 16,1-4-9-16,7-4-7 16,10-5-1-16,5-4-6 0,3-3-62 15,2 1-51-15,2-2-97 16</inkml:trace>
  <inkml:trace contextRef="#ctx0" brushRef="#br0" timeOffset="28722.6429">24188 11261 274 0,'-6'-6'219'16,"6"6"-120"-16,0 0-48 15,-4 20-33-15,2 9-9 16,0 9 28-16,0 9 5 16,2 3-18-16,0-4-14 15,0-1-5-15,0-6 0 16,-3-3-1-16,-4-8-22 15,-5-4-77-15,2-8-66 16,2-6-282-16</inkml:trace>
  <inkml:trace contextRef="#ctx0" brushRef="#br0" timeOffset="28924.6544">24156 11255 399 0,'18'-9'140'15,"3"-6"-81"-15,9 1-13 16,4 1-28-16,-1 6-8 16,-1 2-8-16,-3 5-2 0,-5 0-11 15,-6 5-62-15,-8 15-182 16</inkml:trace>
  <inkml:trace contextRef="#ctx0" brushRef="#br0" timeOffset="29121.6657">24129 11474 264 0,'18'0'290'0,"9"-6"-165"15,1-7-56-15,4 0-44 16,-1 3-19-16,-3 5-4 0,-5 5-32 15,-7 9-109 1,-2 17-289-16</inkml:trace>
  <inkml:trace contextRef="#ctx0" brushRef="#br0" timeOffset="29551.6903">24457 11546 402 0,'-6'0'190'16,"3"0"-152"-16,-2 9-11 16,-1 12-30-16,-4 7 9 15,-1 5 3-15,2 2-2 16,-1-5-3-16,0-2 1 0,3-7-1 15,1-8-6-15,5-9 0 16,1-4-5-16,0 0 7 16,0-10 11-16,2-14-10 15,7-10-5-15,4-11 8 16,2-9-1-16,0 2 13 15,0 5-4-15,-4 16-6 16,-4 14 5-16,-3 11 2 16,-4 6 3-16,5 0-13 15,4 20-16-15,1 6 12 16,4 6 6-16,0 4 2 15,-1-1-4-15,-1-2 2 16,-3-2-4-16,-1-2 1 0,-3-4 1 16,-1-6-1-16,0-6-13 15,-1-5-43-15,-3-4-44 16,2 1-122-16</inkml:trace>
  <inkml:trace contextRef="#ctx0" brushRef="#br0" timeOffset="29834.7065">24394 11621 221 0,'0'0'175'16,"0"0"-38"-1,0-3-39-15,8 3-39 0,11-3-27 16,4 0-8-16,4 2-14 15,-4 1-6-15,-3 0-25 16,-5 0-101-16,-1 14-330 16</inkml:trace>
  <inkml:trace contextRef="#ctx0" brushRef="#br0" timeOffset="32003.8306">20725 12176 234 0,'-20'8'78'0,"6"-5"23"16,-3-1-29-16,0-1-36 15,0 2-14-15,4 0-4 16,5 2-4-16,2 1-2 0,6-5-5 16,0 0-3-16,0-1 2 15,31 0 3-15,38-4 18 16,37-12 51-16,42-1-37 15,11 0-30-15,-3 3-8 16,-12 6-4-16,-23 4 2 16,-27 1 0-16,-24 3-2 15,-27 0 2-15,-17 0-3 16,-14 0-23-16,-12 0-41 15,0 4-35-15,-11 7-66 16,-1 3-94-16</inkml:trace>
  <inkml:trace contextRef="#ctx0" brushRef="#br0" timeOffset="32635.8667">20704 12013 141 0,'0'-5'101'0,"0"5"-51"16,0 2-17-1,-5 10 10-15,-5 12 51 0,-7 3-13 16,-4 7-19-16,-1 6-5 16,-6 0-3-16,-1 1-11 15,3-4-18-15,2-8-3 16,8-6-9-16,6-8-3 15,7-5-2-15,3-8-3 16,0 2 2-16,0 2-2 16,16 0 3-16,16 5 9 15,13-6 23-15,16-1-10 16,5 1-18-16,-8-1-8 15,-17 2 0-15,-18 3-10 0,-14 4-39 16,-9 5-93-16,-6 5-124 16</inkml:trace>
  <inkml:trace contextRef="#ctx0" brushRef="#br0" timeOffset="33276.9034">20044 11328 202 0,'-9'-27'215'0,"9"-2"-96"15,0 3-35-15,0 9-10 16,0 9-15-16,0 5-14 15,0 3-12-15,0 0-16 16,0 11-16-16,0 17-16 16,0 16 9-16,-2 11 10 15,-3 2 5-15,0-2-1 16,2-12-4-16,-1-3-2 0,2-8 1 15,-2-10-1-15,1-5-6 16,-2-6-30 0,1-7-38-16,-1-4-49 0,1 0-105 15</inkml:trace>
  <inkml:trace contextRef="#ctx0" brushRef="#br0" timeOffset="33456.9137">19966 11243 458 0,'0'-10'142'15,"8"-3"-51"-15,9-4-48 16,8-3-20-16,14 0-17 0,8 3-5 16,0 6-1-16,-3 8-1 15,-9 3-27-15,-6 16-53 16,-7 21-116-16</inkml:trace>
  <inkml:trace contextRef="#ctx0" brushRef="#br0" timeOffset="33659.9253">20002 11439 379 0,'0'0'258'0,"0"-3"-125"15,7-1-48-15,12-3-53 16,11-4-26-16,11 2-8 15,4 6-3 1,-3 3-31-16,-3 8-69 0,-3 13-137 16</inkml:trace>
  <inkml:trace contextRef="#ctx0" brushRef="#br0" timeOffset="34017.9458">20396 11540 505 0,'0'0'115'16,"0"0"-54"-16,0 0-29 16,0 14-41-16,0 4-4 15,3 8 16-15,-2 5 7 0,0-2 3 16,-1-6-4-16,0-2-6 15,0-9-1-15,0-7 1 16,0-3 0-16,0-2 25 16,0 0 32-16,0-13 0 15,-3-11-32-15,-2-9-16 16,3-12-8-16,2-9-2 15,0-8-1-15,8 0-1 16,9 5 0-16,2 14-1 16,4 12-1-16,-3 9-1 15,4 7-2-15,0 8-28 16,-4 7-22-16,-8 2-48 0,-8 29-72 15,-4 11-266-15</inkml:trace>
  <inkml:trace contextRef="#ctx0" brushRef="#br0" timeOffset="34216.9571">20292 11575 407 0,'0'-8'278'16,"1"8"-157"-16,10-7-43 15,14-1-56-15,18-1-18 0,15 1-4 16,6 3 3-16,-7 5 0 16,-16 0-22-16,-11 17-148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2:59:15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10856 7435 151 0,'-8'6'106'16,"2"-5"-30"-16,4-1 13 15,2 0-27-15,0 0-24 16,0 0-15-16,0 0-2 15,0 0-8-15,7 0-2 16,2 0-6-16,3 0 0 16,0 0-4-16,1 0-1 0,1 0 0 15,2 0 0-15,3 3 1 16,0 2 4-1,2-1-1-15,-2-1 3 16,3 0-2-16,-2-2 1 0,-1 1-2 16,3-2 1-16,-2 0-2 15,1 0-2-15,1 0-1 16,-1 0 0-16,-4 3 0 15,1 2-1-15,3 1 1 16,-2-2-1-16,1 0 2 16,0-1 0-16,4-3 0 0,0 0-1 15,0 0 3 1,3 0-1-16,1-2 3 15,-3-2 2-15,-2 0-4 16,1 3 0-16,-6 1-3 16,-2 0 0-16,0 0 0 15,-2 0-1-15,2 0 1 0,5 4 1 16,3-3-1-16,1-1 2 15,2 0-1-15,0 0 2 16,2 0-1-16,-1-1-2 16,-1-3 0-16,-4 2 0 15,-2 2 0-15,-3 0-2 16,2 0 1-16,-3 0 1 15,3 0-1-15,0 2 0 16,1 0 1-16,1 0 1 16,3-2 0-16,4 0 2 15,3 0 2-15,4 0-3 16,3-8 0-16,-1-1 0 0,-5 3-3 15,-4 2 1-15,-2 3 0 16,-1 1 0-16,1 0-1 16,-3 0 1-16,7 0 1 15,-2 0-2-15,-1 0 2 16,2 0-1-16,2 0 0 15,0 0 1-15,4-4-1 16,-4 1-1-16,0 2 2 16,-3 0-1-16,-5 1 0 15,3 0 0-15,0 0-1 16,-2 0 2-16,-1 1-1 0,3 0 0 15,0-1 1 1,2 0-1-16,4 0 1 0,1 0 1 16,-1 0-2-16,0-2 0 15,6-1 0-15,-1 1-2 16,0 2 1-1,4 0 2-15,-4 0-1 0,3 0 0 16,0-2 2-16,4 0-2 16,3-2 0-16,2 0 0 15,-2-1-2-15,1 0 4 16,-4 1-2-16,-3-1 0 15,-1 3 0-15,1-1 1 16,-3 2-1-16,-2-1 0 16,3 2-1-16,-2-1 1 0,-3 0 1 15,1-2-1-15,2-2 0 16,1 1 0-1,3-3 0-15,-3-1 1 16,3-1 1-16,2 3-2 0,1-1-2 16,4 0 4-16,-1 4-2 15,4 0 0-15,-1 0-2 16,0 1 2-16,-3-1 0 15,-2 2 0-15,1-2 0 16,-4 1 0-16,-2 1 2 16,0 0-2-16,-3 1 0 15,1 0 0-15,2-2-2 16,-1 0 4-16,4-1-2 15,-1-3 0-15,1 1 0 16,1-1 0-16,-2 2 0 0,3 1 0 16,1 3 0-1,1 0 0-15,-1 0 0 0,2 0 0 16,2 4 0-16,-3 2 0 15,5-1-2-15,-1 2 4 16,-1-2-2-16,1 0-2 16,-1 1 4-16,-3-2-2 15,-2 3 0-15,-4 0 0 16,-3 1-2-16,-6 1 2 15,-4 1 0-15,0 1 0 16,-2-3-1-16,-2 1 1 16,2-2 1-16,1-1 1 15,4 1-2-15,2 0-2 0,-3 1 4 16,1 1-4-16,2-1 4 15,5-2-2-15,2 0 0 16,4-2 0-16,-2-1 0 16,2-1 0-16,-3 0 0 15,-2 0 0-15,-1 0 0 16,-3 2 0-16,-4-1-2 15,0 1 4-15,-4-2-2 16,1-1 0-16,0-1 0 16,0 0 2-16,1 0-1 15,-3 0-1-15,-5 0 0 16,-6 0 0-16,-5 0 0 0,-4 0-1 15,-6 0-1 1,-1 0-6-16,0 0-32 0,0 0-32 16,-14 4-63-16,0-2-163 15</inkml:trace>
  <inkml:trace contextRef="#ctx0" brushRef="#br0" timeOffset="2698.1543">10989 9286 190 0,'-3'0'82'0,"0"0"-28"15,2 0-10-15,0 0-20 16,1 0-8-16,0 0-3 16,0 0-4-16,0 0-3 15,0 0 1-15,0 0 5 16,0 0 6-16,0 0 3 15,2 0-4-15,13 0-9 16,9 0 9-16,7 0 14 16,8 0-9-16,-3 0-13 15,5 0 0-15,-2 0-6 0,-2 0-1 16,-3 0 0-16,-2 0-2 15,0 0 0-15,0 0 1 16,-3 0-1-16,6 4 0 16,3 1-1-16,-1 1 3 15,-3 0-1-15,4-1 1 16,-3-1 1-16,5-2 0 15,1-1 0-15,2 2-2 16,0-1 1-16,1-2-2 16,2 0 0-16,5 0 3 15,-1 0-3-15,-1 0 0 16,1 0 0-16,-2 0 1 15,-2 0-4-15,1 2 5 0,3-2 1 16,-2 0-4-16,3 0 2 16,-3 0-1-1,3 0 2-15,-1 0-2 16,4-2 0-16,-2-3 1 15,-6 2-1-15,0 0 1 0,-7 3-2 16,-1 0 1-16,0 0 0 16,1 0 0-16,-2 0 0 15,-5 0 0-15,-1 6 0 16,-2-1 0-16,1 0 0 15,2-1 1-15,-2-1-2 16,3 0 2-16,0-1 0 0,1 0-1 16,4 0 1-16,0 1 2 15,4 0-3 1,0-1 2-16,2 1-2 15,-3-3 1-15,4 0-1 16,-1 2 1-16,-2-2-1 0,6 0 2 16,2 0 1-16,-2 0-3 15,5 0 1-15,-3 0 1 16,-1 0 0-16,0 0-1 15,0 0-1-15,-3 1 3 16,-2 5 1-16,-3-3-3 16,0-1-1-16,1 0 4 15,3-2-4-15,0 0 2 16,1 0-1-16,0 0 0 15,2 0-1-15,-3 0 1 16,-2 0-1-16,2 0 1 16,0-7-1-16,-2 1 0 0,6 0 1 15,-1-3 0 1,-1 4-2-16,-3-2 1 0,1-1 0 15,-3 3 1-15,-2-2 1 16,-1 2-4-16,1 2 2 16,-2-1 1-16,-1 2-2 15,2 1 1-15,-1-1 0 16,-1 2-1-16,-2 0 1 15,-1 0 0-15,2 0 0 16,0 0 1-16,3 0 0 16,1 0-1-16,3-2-1 15,4-1 2-15,1 3-2 0,4-3 1 16,2 0-1-16,3 0 2 15,3 0 1-15,0-3-3 16,-6 2 2-16,3 0-3 16,-6 1 4-16,1 0-4 15,-2 1 4-15,-4 0-3 16,-1 0 1-16,0-1 1 15,1 1-1-15,-2-1-1 16,-3 3 1-16,2 0 1 16,-5 0-1-16,2 0 0 15,-4 0-1-15,1 0 2 16,-1 0-2-16,-3 0 2 15,4 0-1-15,4 0-1 0,2 0 1 16,2 0 0-16,6 0-2 16,0 0 2-16,1 0 0 15,-2 0 2 1,3-2-4-16,-1 2 2 15,3-1 1-15,7-2-2 0,4 0 0 16,6-2 2-16,4 1-1 16,3 0 0-16,-5 0-1 15,-5 4 5-15,-10 0-5 16,-12 0 1-16,-9 0 5 15,-12 0-1-15,-8 0-1 16,-3 0 3-16,3 0 6 0,0 0-5 16,-1 0-2-16,-2 0-4 15,-1-3 0 1,-7 3-1-16,-5 0 0 15,-2 0-8-15,-2 0-75 16,-21 3-152-16</inkml:trace>
  <inkml:trace contextRef="#ctx0" brushRef="#br0" timeOffset="7080.405">3622 15325 284 0,'0'-16'180'0,"-4"10"-108"0,-1 4-8 16,5 2-42-16,0 3-29 15,-1 23 8-15,-3 17 43 16,1 14 7-16,-4 10-16 16,0-2-10-16,3-4-11 15,0-1-6-15,3-8-7 16,1-4 0-16,0 2 2 15,0-9-1-15,0-7-53 16,0-8-67-16,5-6-145 16</inkml:trace>
  <inkml:trace contextRef="#ctx0" brushRef="#br0" timeOffset="7283.4166">3534 15305 419 0,'3'-15'82'0,"20"-3"-24"16,15-4-15-16,14 0-21 16,13 1-8-16,9 5-12 15,4 8 0-15,-9 8-2 16,-13 0-48-16,-18 18-198 15</inkml:trace>
  <inkml:trace contextRef="#ctx0" brushRef="#br0" timeOffset="7472.4274">3640 15640 517 0,'5'0'93'0,"22"-3"-82"16,9-11 16-16,15 2-19 15,-1 1-7-15,0 6-5 16,-7 5-115-16,-2 0-316 16</inkml:trace>
  <inkml:trace contextRef="#ctx0" brushRef="#br0" timeOffset="7981.4565">4218 15725 238 0,'-20'13'96'0,"-5"0"4"16,-3 4-29-16,0-2-30 15,2 4-9-15,6-5-11 16,9 1-1-16,4-6-7 0,7 1-12 16,0-2-1-1,2 2-2-15,10 3 2 16,5 2 2-16,6 3 7 15,-1 2 0-15,2 0 2 0,-2 4-4 16,-2 3-4-16,-5 0 1 16,-5 4 1-16,-7 1 8 15,-3-3 19-15,0 0 4 16,-9-5-10-16,-5-6 1 15,-3-7-8-15,1-9-1 16,-2-2-3-16,-2-6-4 16,-3-23-2-16,1-8-10 15,3 3-14-15,9 2-78 16,6 12-86-16,4 11-255 15</inkml:trace>
  <inkml:trace contextRef="#ctx0" brushRef="#br0" timeOffset="8379.4793">4494 15647 430 0,'0'0'140'15,"0"0"-41"-15,0 0-18 16,0 0-28-16,16-4-53 16,16 1-11-16,17-4 6 15,14 0 6-15,3 1-4 0,-2-1-47 16,-4 5-87-1,-8 0-344-15</inkml:trace>
  <inkml:trace contextRef="#ctx0" brushRef="#br0" timeOffset="8610.4925">4594 15894 573 0,'0'0'169'15,"0"0"-75"-15,0 0-39 0,4 0-42 16,15 3-9-16,16-1-3 16,14-2 2-1,7 0-2-15,-5 0-4 0,-2 0-47 16,-1 0-133-16,4 0-322 15</inkml:trace>
  <inkml:trace contextRef="#ctx0" brushRef="#br0" timeOffset="11602.6636">5394 15347 150 0,'0'-27'78'0,"0"1"-23"15,0 1 0-15,0 11 10 16,0 4-10-16,0 6-13 0,0 1 6 16,0 3-12-16,0 0-19 15,0 2-11-15,0 20-15 16,0 23-1-16,0 17 46 15,0 17 6-15,0 9 8 16,0-6-19-16,0-5-6 16,0-11-5-16,4-14-10 15,9-8-5-15,2-10 0 0,5-10 0 16,1-5 4-16,0-10 16 15,3-9-11 1,3 0-7-16,2-18 1 16,7-19 1-16,2-15-5 0,-4-16 1 15,-3-10-14-15,-11-8-13 16,-6 2-10-16,-6 5 8 15,-6 16 6-15,3 10 3 16,-4 15 10-16,0 16 5 16,0 9 0-16,0 8 1 15,-1 5-4-15,0 0-2 16,0 0-6-16,0 0-5 15,0 11 5-15,0 3 4 16,2 8 5-16,-1 11 4 16,-1 9 9-16,0 9 12 15,2 11-2-15,3 6-2 16,0 5-1-16,0 2-2 0,5 0-4 15,-1-5-2-15,2-2-5 16,1-13-2-16,-2-3-2 16,0-9 1-16,0-12 0 15,-5-11-1-15,0-11 1 16,-5-7-1-16,0-2-2 15,0 0-39-15,0-8-27 16,8-11-117-16</inkml:trace>
  <inkml:trace contextRef="#ctx0" brushRef="#br0" timeOffset="13158.7526">6121 15783 30 0,'-1'0'39'16,"1"0"16"-16,0-1-9 16,0 1-8-16,-2 0-5 15,2 0-4-15,-1 0-1 16,1 0 0-16,0 0-1 15,0 0 3-15,0 0-11 16,0 0-5-16,-1 0-5 0,1 0 1 16,0 0 0-1,0 0-1-15,0 0-1 16,0 0 3-16,0 0 0 15,-1 0 3-15,1 0-1 0,0 0-2 16,0 0-7-16,-1 0-1 16,1 0-3-16,0 0 0 15,0 0 0-15,0 0 0 16,0 0 0-16,0 0-1 15,0 0-2-15,0 0 2 16,0 0 0-16,0 0 1 16,0 0 1-16,0 0 1 15,0 0 2-15,0 0 2 16,0 0 7-16,0 0 4 15,0 0-5-15,0 0-2 16,0 0-4-16,0 0-4 0,0 0 1 16,0 0-1-16,0 0 3 15,-2-2 2-15,1 2 1 16,-2-1 0-16,-1-2-5 15,-1 2 4-15,2-1-2 16,-2-1 0-16,-2 3-2 16,4 0 0-16,-3 0-3 15,0 0 0-15,-1 0-1 16,-2 0 1-16,2 0-1 15,-1 5 1-15,-2 3 1 16,2 2-1-16,1 1 0 16,1 4-2-16,3-1 3 15,-1 1 0-15,3-4 3 0,-1 1-2 16,1-2-1-16,1-3 1 15,0 0-1-15,0-3-1 16,0 0 0-16,0 1 0 16,6-2 1-16,3 3 3 15,-2 2-1-15,7-1-1 16,-1 2 4-16,3-1-3 15,0 2-1-15,0-3-1 16,-2 4 2-16,-3 0-3 16,-2 3 0-16,-4 0-3 15,-2-1 3-15,-3-4 1 16,0 2 2-16,0-2 14 0,-6 0 20 15,-5-1 6-15,-3-5-5 16,1-1-11-16,-3-2-4 16,2 0-6-16,0 0-4 15,1 0-8-15,4-5-3 16,-2-3 0-1,1-1-13-15,2 0-52 0,2 5-63 16,4 3-104-16</inkml:trace>
  <inkml:trace contextRef="#ctx0" brushRef="#br0" timeOffset="14467.8275">6399 15725 191 0,'0'0'87'0,"0"0"28"0,0 0-25 15,0 0-68-15,0 0 9 16,0-1-3-16,0-1-9 16,0 1-7-16,0-1-5 15,0 1-2-15,0 1-3 16,0 0-2-16,0 0 1 15,0 0-1-15,0 0-1 16,0 0-3-16,0 0-2 0,0 1 4 16,0-1 10-1,0 0 17-15,0 0 0 0,0 0-4 16,0 0 1-1,0 0 1-15,0 0 1 0,0-3-7 16,0-4-11-16,0 2-3 16,0 1-4-16,0-1 0 15,0 3-3-15,0-1 3 16,0-1-2-16,5 1-2 15,5-1 1-15,0 3 0 16,-2 1 0-16,-5 0 1 0,-2 0-3 16,-1 0-3-1,0 0-1-15,0 2 8 0,-2 5 20 16,-5 1 17-1,-3 1-23-15,4-1-4 16,2-5 1-16,3-3 2 16,1 0 7-16,0 0 3 0,-4-10-3 15,1 0-9-15,1 1-6 16,2 3 1-16,0 2-8 15,0 4 4-15,0 0-3 16,0 0-2-16,0 0-2 16,0 0-2-16,0 0-1 15,5 0 9-15,2 0 0 16,-5 2 0-16,-2-1 0 15,0 3 0-15,0-3-2 16,0 2-1-16,0 1 3 16,-4 0 4-16,-2 1 0 15,2-1 0-15,-1-1-7 0,0-1-19 16,2 1-57-16,3 0-59 15,0-3-298-15</inkml:trace>
  <inkml:trace contextRef="#ctx0" brushRef="#br0" timeOffset="15512.8873">6875 15220 319 0,'0'-7'143'0,"0"7"-34"0,0 3-40 16,0 28-39-1,0 26-26-15,-8 21-1 0,-3 13 26 16,4-1 9-16,0-10-20 16,7-14-12-16,0-13-5 15,0-11 1-15,4-10-1 16,-1-10 1-16,-3-8-3 15,0-7-31-15,0-7-39 16,0 0-37-16,0-2-68 16,0-21-168-16</inkml:trace>
  <inkml:trace contextRef="#ctx0" brushRef="#br0" timeOffset="15727.8996">6819 15223 407 0,'0'-11'105'15,"11"-1"-31"-15,7-1-29 16,4-2-28-16,16 5-9 16,10-4 1-16,13 3-3 15,2 3-4-15,-3 1-1 16,-4 5-1-16,-8 2-7 15,-10 0-65-15,-8 17-159 16</inkml:trace>
  <inkml:trace contextRef="#ctx0" brushRef="#br0" timeOffset="15948.9122">6948 15574 529 0,'-3'-8'147'15,"3"5"-48"-15,-2 3-26 16,-1 0-43-16,3 0-23 16,12 0-6-16,17 0-7 15,13-1 6-15,7-7-2 0,-3 2-47 16,-1 3-87-1,5 3-208-15</inkml:trace>
  <inkml:trace contextRef="#ctx0" brushRef="#br0" timeOffset="16455.9412">7352 15633 573 0,'0'0'95'15,"0"0"-26"-15,-2 4-36 16,-3 17-44-16,3 10-5 16,-2 10 17-16,3 4 2 15,-2-4-1-15,1-1 0 16,2-13-1-16,0-6 1 0,0-10-1 15,0-6-1-15,0-5 0 16,0 0 0-16,0-16-7 16,0-14 9-16,0-15 0 15,0-14-1-15,0-3-1 16,0 8 0-16,-1 16 0 15,1 22 1-15,0 16 4 16,0 0-2-16,2 13-19 16,16 15 5-16,11 11 24 15,5 6 15-15,7 0 2 16,-1-2-11-16,-3-2-9 15,-7-9-5-15,-6-7-1 0,-10-9-4 16,-6-9 2 0,-5-7-1-16,-1 0 7 0,1-5 28 15,3-20 12-15,-1-9-24 16,2-17-17-16,-3-7-5 15,-4-13-1 1,0-8-3-16,6 9-39 0,1 17-55 16,11 24-76-16,9 25-202 15</inkml:trace>
  <inkml:trace contextRef="#ctx0" brushRef="#br0" timeOffset="17964.0275">10189 15225 204 0,'-10'-7'88'0,"5"0"41"16,5-4-15-16,-1-1-33 15,1-1-11-15,0 4 3 16,0 4-58-16,0 5 12 16,0 0 2-16,0 19-28 15,0 24-26-15,0 24 25 16,3 18 19-16,-2 2-6 15,-1 1-1-15,0-11-8 0,-1-6 0 16,-9-13 1 0,-1-10-8-16,0-12-49 0,3-11-49 15,4-11 11-15,4-14-83 16,3-5-169-16</inkml:trace>
  <inkml:trace contextRef="#ctx0" brushRef="#br0" timeOffset="18169.0392">10170 15162 402 0,'0'-11'181'0,"12"-4"-116"0,15-2-40 15,16-2 14-15,5 2-15 16,6 5-10-1,1 11-13-15,-7 1 1 16,-5 13-4-16,-6 16-22 0,-4-1-79 16,0 4-179-16</inkml:trace>
  <inkml:trace contextRef="#ctx0" brushRef="#br0" timeOffset="18345.0493">10212 15459 509 0,'0'0'158'0,"14"0"-49"16,17-8-64-16,12-5-14 16,5 4-21-16,8 5-7 15,-10 4-3-15,-6 9-44 0,0 18-156 16</inkml:trace>
  <inkml:trace contextRef="#ctx0" brushRef="#br0" timeOffset="18923.0823">10573 15608 166 0,'9'-14'144'0,"-1"0"-32"16,-5 6-34-16,-1 6-13 16,-2 2-9-16,0 0-25 15,0 21-26-15,-4 11 8 16,-7 17 33-16,-3 9-10 15,4 2-9-15,2 0-9 16,3-8-10-16,1-9-6 16,3-5 1-16,0-9-1 0,1-9 0 15,-2-8 0-15,-1-10-28 16,1-2-44-1,-1 0-16-15,3-9-81 16,0-10-123-16</inkml:trace>
  <inkml:trace contextRef="#ctx0" brushRef="#br0" timeOffset="19082.0914">10564 15862 340 0,'18'-17'158'16,"7"-4"-42"-16,6-6-54 16,8 0-21-16,-2 1-23 15,-5 1-10-15,-9 9-7 16,-11 4 1-16,-7 8-3 15,-1 4-30-15,-4 0-91 16,0 0-245-16</inkml:trace>
  <inkml:trace contextRef="#ctx0" brushRef="#br0" timeOffset="19253.1012">10611 15862 402 0,'7'21'133'0,"10"4"-30"15,7 1-8-15,2 3-36 16,0 1-26-16,-3-3-18 15,-4-3-11-15,-3-5 0 16,-6-2-22-16,1-1-93 16,-1 1-122-16</inkml:trace>
  <inkml:trace contextRef="#ctx0" brushRef="#br0" timeOffset="19881.1371">11052 15678 248 0,'0'0'146'16,"0"0"-44"-16,0 0-9 15,0 0-39-15,14 0-14 16,17 0-3-16,14-9-28 15,16-2-2-15,3 2-19 16,-5 5-71-16,-9 4-210 16</inkml:trace>
  <inkml:trace contextRef="#ctx0" brushRef="#br0" timeOffset="20038.1461">11119 15881 622 0,'11'-9'139'15,"17"-5"-111"-15,10-2-14 16,8 0-10-16,2 6-5 16,-3 10-76-16,-1 5-196 15</inkml:trace>
  <inkml:trace contextRef="#ctx0" brushRef="#br0" timeOffset="20636.1803">11717 15397 33 0,'0'-36'500'0,"0"15"-424"16,0 6 17-16,0 13-3 0,0 2-48 15,0 6-27 1,0 24-22-16,-7 20-10 0,-1 20 23 16,3 13 11-16,3-5-5 15,2-6-8 1,0-9-4-16,7-10 2 15,5-10 0-15,-2-12-1 0,4-10 1 16,1-13-2-16,5-8-4 16,2-2 4-16,5-24 1 15,3-12-4-15,2-19-3 16,1-7-6-16,0-11-8 15,-3-14 1-15,-3 0-2 16,-9-1 15-16,-5 7 7 16,-6 9 2-16,-5 22 0 15,-2 17-1-15,0 15 10 16,0 12 2-16,0 5 1 15,0 3 0-15,0 0-9 16,0 0-5-16,0 11-4 16,1 13-3-16,2 16 4 0,1 18 9 15,0 20 5-15,-1 11 2 16,-3 11 4-16,0-1-3 16,1 0-5-16,2-16-3 15,7-9-3-15,6-13 3 16,0-15-4-16,3-7-1 15,-4-11 1-15,-3-10-1 16,-4-8-12-16,-5-6-52 16,0-4-128-16,3 0-293 15</inkml:trace>
  <inkml:trace contextRef="#ctx0" brushRef="#br0" timeOffset="21165.2106">12313 15616 264 0,'-6'-4'141'16,"6"4"-33"-16,0 0-37 15,0 8-34-15,-2 17-5 0,-3 13 22 16,-2 8 0-16,-2 5-13 15,0 5-16 1,0-7-8-16,0-6-9 16,2-10-5-16,4-5-2 0,1-5 1 15,0-11 1-15,2-7-6 16,0-5-29-16,0 0-28 15,0-4-48-15,0-12 2 16,7-7-138-16</inkml:trace>
  <inkml:trace contextRef="#ctx0" brushRef="#br0" timeOffset="21294.2179">12281 15872 207 0,'24'-22'171'15,"6"-6"-15"-15,3-4-66 16,-1 3-24-16,-1-3-21 16,-4 4-29-16,-4 2-12 0,-6 8-2 15,-4 4-3 1,-7 8-38-16,-6 6-65 0,0 0-163 15</inkml:trace>
  <inkml:trace contextRef="#ctx0" brushRef="#br0" timeOffset="21468.2279">12311 15794 289 0,'0'19'192'0,"12"4"-66"16,11-3-13-16,6 3-30 15,3 1-30-15,-2-2-27 16,-5-4-21-16,-4 0-1 15,-7-2-27-15,-3-2-78 0,2 2-100 16</inkml:trace>
  <inkml:trace contextRef="#ctx0" brushRef="#br0" timeOffset="22201.2698">12800 15687 183 0,'-3'2'126'0,"1"-2"46"16,2 0-59-16,0 0-45 0,0 0-9 15,0-3-13-15,0-4-26 16,1-3-19-16,6-5-2 15,4 1-1-15,-1 3-1 16,-2 5 1-16,-4 6 0 16,-3 0 0-16,-1 0 0 15,0 0 0-15,0 0-2 0,-1 6 1 16,-5 2 11-1,0 0 22-15,-1-1 1 16,-1-4-11-16,3 0-13 16,1-2-4-16,4-1 0 0,0 0 2 15,0 0-1 1,0 0-1-16,0 0 2 0,0-1-2 15,0-2 7-15,0-2-5 16,0 0-3-16,0 1-2 16,0 4-1-16,2 0-2 15,-1 0-2-15,0 0-5 16,0 11 0-16,-1-4 3 15,0 3-10-15,0-4-9 16,0-3 4-16,0-2-17 16,0-1-25-16,0 0-24 15,4 0-98-15</inkml:trace>
  <inkml:trace contextRef="#ctx0" brushRef="#br0" timeOffset="23521.3453">13224 15237 76 0,'-1'-14'56'16,"1"4"1"-16,0 1 1 15,0-1 4-15,0 0 18 16,0-2-10-16,0 2 4 15,0-1-13-15,0 0-13 16,0 0-5-16,0 2-2 16,0 4-5-16,0 2-2 0,0 3-5 15,0 0-8 1,0 17-14-16,0 26-18 0,0 22 8 15,0 28 29 1,0 10 4-16,0 2-10 0,0-9-1 16,2-11-5-16,2-17-10 15,1-7-2-15,2-15-1 16,-4-11 3-16,-2-10-4 15,-1-13 3-15,0-8-4 16,0-4-21-16,-4 0-39 16,-3-10-36-16,7-7-109 15</inkml:trace>
  <inkml:trace contextRef="#ctx0" brushRef="#br0" timeOffset="24992.4295">13272 15183 233 0,'-4'-8'121'0,"2"8"-1"15,2 0-41-15,0 0-27 16,0 0-13-16,0 0-9 16,4 0 2-16,15-6 13 15,11-2-47-15,13-3 5 0,5-1 0 16,4 6-2-16,-6 6-1 15,-4 0-5 1,-8 6-46-16,-4 14-93 16,-10 2-287-16</inkml:trace>
  <inkml:trace contextRef="#ctx0" brushRef="#br0" timeOffset="25321.4483">13321 15523 304 0,'0'0'161'16,"23"0"-65"-16,-2 0-16 15,5-3-35-15,0-1-15 16,-1-4-17-16,1 4-10 16,-2 2-1-16,-3 2-43 15,4 0-150-15</inkml:trace>
  <inkml:trace contextRef="#ctx0" brushRef="#br0" timeOffset="25959.4848">13721 15689 33 0,'-3'-13'401'0,"3"6"-278"15,0 1-26-15,0 4-14 16,-1 0-20-16,1 2-31 15,0 0-9-15,-1 0-14 16,-1 16-12-16,2 9-19 16,0 10 21-16,0 6 4 15,0 4 1-15,0-4-4 16,2-7 2-16,2-5 1 15,-3-11-2-15,2-7 1 16,-3-5-3-16,0-6-3 16,0 0 0-16,0-4 0 15,0-11-4-15,0-11 11 0,0-8-3 16,0-8 0-16,0-3 0 15,0 5 1 1,0 7 1-16,0 12 0 16,0 11 2-16,0 10-1 0,7 0-3 15,6 8-9-15,9 16 1 16,7 7 10-16,12 3 1 15,-1 4 3-15,-2-4-1 16,2-2-2-16,-8-6-1 16,-5-6 0-16,-11-11-1 15,-7-5 0-15,-4-4 4 16,-1-2 12-16,-3-21 23 0,-1-17-17 15,0-12-16 1,-3-11-5-16,-8-2-2 16,2 0-6-16,6 12-21 15,2 14-30-15,1 20-59 0,3 13-109 16</inkml:trace>
  <inkml:trace contextRef="#ctx0" brushRef="#br0" timeOffset="29532.6892">5872 16547 137 0,'-2'-34'65'0,"2"10"22"15,0 5 56-15,0 10-36 16,0 6-27-16,0 3-13 15,0 0-11-15,0 0-26 16,0 7-19-16,7 26-21 16,8 26 5-16,8 27 30 0,4 16-5 15,4 0-7-15,1-3-6 16,3-14-2-16,2-12-4 15,1-14 2-15,-5-13 1 16,-4-11-3-16,-6-6-17 16,-6-10-66-16,-6-7-70 15,-4-3-129-15</inkml:trace>
  <inkml:trace contextRef="#ctx0" brushRef="#br0" timeOffset="29941.7126">5770 16641 261 0,'0'-2'117'16,"0"2"-37"-16,-1 0-8 15,1 0-32-15,0 0-23 16,0 0-5-16,0-2 8 16,0-2 11-16,1-5 33 15,12-7-22-15,8-14-36 16,4-12 0-16,3-3-1 0,-7 7-2 15,-4 11 1-15,-4 8-3 16,-3 13-1 0,-1 6-3-16,2 0-5 15,2 22-5-15,1 7 4 0,1 8 12 16,-2-3 7-16,-1 0 4 15,-1 0-4-15,5-1-6 16,3 2-1-16,3-2 0 16,1 3 1-16,3-9-4 15,6-3-56-15,4-6-86 16,9-11-254-16</inkml:trace>
  <inkml:trace contextRef="#ctx0" brushRef="#br0" timeOffset="30911.768">12058 16533 99 0,'0'-6'162'0,"0"6"-74"16,0 0-1-16,0 10-28 15,0 18-1-15,-11 9 1 16,-6 15-10-16,-7 13-4 0,-7 7-12 15,-6 6-6-15,-1 3-13 16,-1-6-9-16,4-1 2 16,2-11-5-16,5-10 0 15,3-5 0-15,11-13-3 16,5-14-22-16,6-11-37 15,3-10-41-15,0 0-81 16,10-13-183-16</inkml:trace>
  <inkml:trace contextRef="#ctx0" brushRef="#br0" timeOffset="31270.7886">11878 16581 264 0,'-1'0'90'0,"1"0"-10"16,0 0-5-16,0 0-35 16,7 0-11-16,13 0 29 15,19-13 8-15,15-11-52 16,7-12 29-16,0-5-21 15,-9 0-5-15,-12 5-6 16,-13 7-3-16,-10 12-2 16,-7 9 1-16,-10 8 5 0,0 0-4 15,0 22-12-15,-13 17-7 16,1 8 20-16,3 4-1 15,3-2-2-15,6-7-5 16,0-8-1-16,2 2 2 16,7-5-3-16,3 4-24 15,-1-2-36-15,2 1-63 16,2-3-87-16</inkml:trace>
  <inkml:trace contextRef="#ctx0" brushRef="#br0" timeOffset="32182.8407">7612 17178 308 0,'-3'-9'145'16,"-23"4"-70"-16,-11 5-8 15,9 0-21-15,-1 11-17 16,0 9-2-16,4 8 9 16,8 1-9-16,3 2-11 15,10-7-7-15,4 2 0 16,0-4-6-16,14-3-3 0,8 3 1 15,6 1 2-15,6-5 1 16,4-3-20 0,8-5-60-16,5-7-116 15,1-3-196-15</inkml:trace>
  <inkml:trace contextRef="#ctx0" brushRef="#br0" timeOffset="32489.8583">7825 17302 524 0,'0'-32'91'16,"0"-7"-34"-16,10 2-45 16,4 6-3-16,1 8-1 15,-6 10-1-15,5 11-1 16,-4 2-10-16,2 20-5 15,0 15 8-15,-6 5 4 0,-6 6 8 16,0-5 24-16,-2-4-9 16,-12-11-11-16,3-6-2 15,-2-8 6-15,-4-3-9 16,4-7 0-16,-1-2-2 15,1 0 0-15,1-2-7 16,1-10-28-16,4 0-42 16,7-3-51-16,0 2-158 15</inkml:trace>
  <inkml:trace contextRef="#ctx0" brushRef="#br0" timeOffset="32888.8811">8307 17440 426 0,'-12'4'131'0,"-6"-1"-41"15,-4-1-18-15,-4 1-18 16,-1-3-20-16,0 0-6 16,6-3-7-16,0-14-6 15,2-9-1-15,4-4-10 0,1-5-4 16,10-4-1-16,4 6-6 15,0 3 3-15,13 10 2 16,6 6-3 0,4 4-2-16,0 9 3 0,-6 1-1 15,-5 0-2-15,-6 12-1 16,-6 3 1-16,0 5-5 15,-9 2-44-15,-9 2 56 16,2-2-3-16,-1-2-24 16,7-4-33-16,6-3-57 15,4-6-183-15</inkml:trace>
  <inkml:trace contextRef="#ctx0" brushRef="#br0" timeOffset="33226.9005">8472 17287 489 0,'-1'0'100'16,"0"5"-47"-16,1 12-24 15,0 10-33-15,0 4 10 16,0 4 4-16,1 0 1 15,4-6-3-15,-2-9-4 16,1-6 0-16,-4-9-1 16,0-5 0-16,0 0 15 15,0-2 50-15,0-18-5 16,-10-9-24-16,0-19-14 15,-1-11-14-15,5-10-1 0,4-2-9 16,2 10-2-16,9 15-10 16,10 11-1-16,9 15-8 15,7 14-19-15,4 6-29 16,-1 9-48-16,-4 17-89 15</inkml:trace>
  <inkml:trace contextRef="#ctx0" brushRef="#br0" timeOffset="33414.9112">8351 17348 617 0,'0'-1'87'0,"1"-2"6"15,20-1-76-15,13-3-24 16,11 4 2-16,6 2 7 15,-3 1-7-15,-11 4-77 16,-4 13-74-16,-1-2-193 16</inkml:trace>
  <inkml:trace contextRef="#ctx0" brushRef="#br0" timeOffset="33748.9303">8798 17338 455 0,'-1'-2'160'0,"1"2"-78"0,0 0-23 16,0 5-51-16,0 13-16 15,0 5 11-15,0 8 2 16,0 3 1 0,0-7-1-16,0-6-4 0,0-8 0 15,0-8 2-15,0-5 1 16,0 0 8-16,0-1 19 15,0-17 27-15,0-11-18 16,0-17-17-16,0-15-23 16,0-19 0-16,0-12 0 15,0 2-1-15,8 5 1 16,5 24 0-16,1 21-11 15,2 20-1-15,5 19-2 0,3 1-16 16,4 29-18 0,-5 11-32-16,-5 9-35 15,-11 9-79-15,-7 0-246 16</inkml:trace>
  <inkml:trace contextRef="#ctx0" brushRef="#br0" timeOffset="33911.9396">8761 17365 29 0,'-2'-7'590'0,"2"1"-463"15,0 1-31-15,8-4-60 16,13 1-46-16,9-1 4 16,4 7 0-16,1 2-68 15,-5 8-107-15,-3 13-245 16</inkml:trace>
  <inkml:trace contextRef="#ctx0" brushRef="#br0" timeOffset="34229.9578">9085 17331 565 0,'-3'-16'138'15,"0"5"-31"-15,1 6-29 16,2 5-46-16,0 0-20 16,0 0-12-16,0 10-12 15,0 12-3-15,0 8 13 16,0 5 5-16,0-1 1 15,0-7-14-15,0-8-32 16,0-9-23-16,0-5-11 16,0-5-1-16,0 0 1 0,0-10-35 15,-10-14 15-15,-3-9 43 16,-3-10-7-16,-1-5 80 15,0-5 46-15,8 0 27 16,7 12-60-16,2 17-35 16,2 14-8-16,16 10-14 15,3 7 13-15,4 17-7 16,1 3-99-16</inkml:trace>
  <inkml:trace contextRef="#ctx0" brushRef="#br0" timeOffset="34492.9729">9335 17280 699 0,'-2'-3'103'0,"-7"1"-3"15,-3 2-54-15,-6 0-29 16,-3 15-13-16,-3 10-4 15,3 5 1-15,7 2-1 16,5-1 1-16,9-3-2 16,0-5 1-16,0-3-2 15,11-4 3-15,3-2-1 16,7-4 1-16,3-5-27 15,10-5-31-15,6 0-83 0,-2 0-301 16</inkml:trace>
  <inkml:trace contextRef="#ctx0" brushRef="#br0" timeOffset="35580.0351">9527 17376 271 0,'-11'-17'152'16,"1"-1"-53"-16,5 8-19 16,4 9-18-16,0 1-12 15,1 0-21-15,0 1-21 16,0 12 2-16,0 5-3 15,0 1-3-15,0 4 3 0,0-4-3 16,0-2-2-16,1 0 2 16,0-1 0-16,-1-3 0 15,0-1-21-15,0-3-37 16,0-3-28-16,0 0-57 15,0-6-188-15</inkml:trace>
  <inkml:trace contextRef="#ctx0" brushRef="#br0" timeOffset="35706.0423">9461 17096 118 0,'-2'-2'309'16,"2"2"-279"0,0 0-21-16,2 8-18 0,16 15-8 15,9 11-6-15,7 2-147 16</inkml:trace>
  <inkml:trace contextRef="#ctx0" brushRef="#br0" timeOffset="36036.0611">9942 17457 430 0,'-14'4'156'0,"-2"-3"-49"16,-9 2-18-16,-4-1-45 15,-1-2-12-15,-1 0-14 0,7 0-3 16,4-3-5-16,3-12-4 15,2-7 0-15,1-4-3 16,9-3-5-16,1-2-6 16,4 3-6-16,0 7 5 15,7 9-7-15,6 5 1 16,1 7 3-16,2 0-2 15,-2 5 5-15,-3 11 0 16,-4 0-3-16,-4 0-3 16,-1-1-22-16,0-3-11 15,-2 0-1-15,1-1-4 16,4 1-104-16,8-1-257 15</inkml:trace>
  <inkml:trace contextRef="#ctx0" brushRef="#br0" timeOffset="36393.0816">10038 17290 369 0,'-2'-3'238'16,"2"3"-196"-16,0 0 26 15,-1 3-43-15,-1 11-26 16,-2 9 3-16,2 2 3 15,0-5-1-15,0-4-1 0,2-8-2 16,0-3 0 0,0-5 1-16,0 0 4 15,0 0 10-15,0-7 29 16,2-11-8-16,11-10-35 0,-1-4-1 15,2 1-2 1,-2 9 1-16,-8 11-1 0,-1 10-1 16,-3 1-1-16,4 7-10 15,2 16-8-15,1 8 17 16,2 5 6-16,0 2 0 15,0-4 0-15,0-3 0 16,1-9-38-16,-1-2-58 16,-1-5-43-16,4-8-158 15</inkml:trace>
  <inkml:trace contextRef="#ctx0" brushRef="#br0" timeOffset="36594.0931">10345 16922 565 0,'0'2'50'15,"0"30"-15"-15,0 14 37 16,4 14-13-16,1 9-25 16,4-5-15-16,-1 4-11 15,-3-7-3-15,-2-6 1 16,-3-2-3-16,-1-6-45 15,-9-6-85-15,1-3-139 16</inkml:trace>
  <inkml:trace contextRef="#ctx0" brushRef="#br0" timeOffset="36765.1028">10251 17203 562 0,'42'0'17'0,"13"-5"22"16,21 1 11-16,2-1-45 15,-10 5-1-15,-15 0-18 16,-18 17-281-16</inkml:trace>
  <inkml:trace contextRef="#ctx0" brushRef="#br0" timeOffset="37734.1583">7009 18410 277 0,'-21'-5'149'0,"5"-2"-54"0,5 0-14 16,3-1-18-16,1-1-11 15,0-2 1-15,3-10-11 16,1-7-6-16,3-7 4 16,0-8-37-16,4-1-3 15,14 3-3-15,7 12 0 16,1 11 1-16,4 12-2 0,3 6-5 15,-2 26-2-15,1 18 5 16,-10 7 4 0,-9 3 1-16,-13-7-13 15,0-4-1-15,-21-8 16 0,-3-9 5 16,4-9-1-16,-1-5 0 15,5-9-1-15,3-3 3 16,1-1-3-16,1-14-9 16,-3-8-25-16,3-5-54 15,5-4-56-15,6 0-127 16</inkml:trace>
  <inkml:trace contextRef="#ctx0" brushRef="#br0" timeOffset="38092.1787">7387 18225 552 0,'0'-3'72'15,"0"3"3"-15,0 0-15 16,0 0-51-16,0 5-20 15,3 20-19-15,4 14 27 16,4 5 7-16,-4 2-1 16,1-8 2-16,-3-10-3 15,-3-15 1-15,0-6-3 16,-2-7 4-16,0 0 16 15,-2-12 22-15,-10-12-5 16,-3-12-15-16,3-10 1 0,3-12 3 16,6-14-4-16,3-9-19 15,11 7-3-15,12 13 0 16,7 18-3-16,2 21-10 15,4 18-18-15,-1 4-35 16,-1 18-60-16,-3 19-77 16</inkml:trace>
  <inkml:trace contextRef="#ctx0" brushRef="#br0" timeOffset="38265.1886">7338 18294 559 0,'0'0'147'0,"0"0"-51"16,5 0-40-16,27 0-31 15,18-3-27-15,22-9 4 16,11 3-2 0,-7 7-19-16,-10 2-103 0,-2 16-160 15</inkml:trace>
  <inkml:trace contextRef="#ctx0" brushRef="#br0" timeOffset="38716.2144">8245 18254 304 0,'0'0'149'0,"0"0"-80"16,0 13 7-16,0 11-33 15,0 8-6-15,-2 7-1 16,1-6-17-16,0-4-8 15,1-5-8-15,0-6-1 16,0-7-1-16,0-7 1 16,0-4 1-16,0 0 13 15,-1 0 27-15,-5-8 4 16,-1-12-15-16,-6-10-21 15,1-16 3-15,3-15 0 0,6-13-11 16,3-10-3-16,17 4 0 16,6 11-1-16,4 17 2 15,-1 18-2-15,2 17-1 16,0 13-4-16,3 4-20 15,-1 12-35-15,-6 15-50 16,-13 14-29-16,-11 9-217 16</inkml:trace>
  <inkml:trace contextRef="#ctx0" brushRef="#br0" timeOffset="38890.2244">8109 18299 568 0,'0'-2'98'0,"0"-1"-9"16,11 0-36-16,23-6-42 15,18-2-12-15,16 0-1 16,-5 7-30-16,-4 4-118 16,-11 15-312-16</inkml:trace>
  <inkml:trace contextRef="#ctx0" brushRef="#br0" timeOffset="39226.2436">8484 18267 123 0,'-20'-45'330'0,"14"13"-326"16,-1 12 30 0,2 14 51-16,3 6-43 0,2 9-40 15,0 20-3-15,0 12 18 16,2 7 12-16,1-4-13 15,1-3-4-15,0-11 1 16,-2-10 1-16,2-12-3 16,-3-5 0-16,0-3 10 15,-1 0 39-15,0-6 4 16,0-13-5-16,1-15-41 0,4-12-17 15,3-9-1-15,9-7 0 16,5 8-2 0,5 10-18-16,3 17-10 15,1 18-23-15,3 9-52 0,-2 23-51 16,0 11-205-16</inkml:trace>
  <inkml:trace contextRef="#ctx0" brushRef="#br0" timeOffset="39514.2601">8777 18318 182 0,'0'-24'359'0,"0"4"-308"15,0 6 33 1,1 10-7-16,1 4-35 15,-2 0-21-15,0 1-16 0,0 15-6 16,0 5-11-16,3 5 18 16,-1 10 10-16,1-3 0 15,-3-3-1-15,2-5-8 16,1-4-4-16,-2-8-1 15,1-4 0-15,-2-6 1 16,0-1-28-16,0 0-75 16,0-1-63-16,4-1-190 15</inkml:trace>
  <inkml:trace contextRef="#ctx0" brushRef="#br0" timeOffset="39653.268">8812 18016 23 0,'-9'-10'544'0,"6"5"-489"16,0 4-3-16,0 1-44 15,3 9-18-15,0 25-37 16,7 16-99-16,13 11-220 16</inkml:trace>
  <inkml:trace contextRef="#ctx0" brushRef="#br0" timeOffset="39936.2842">9173 18288 513 0,'-1'-14'107'0,"1"14"-46"16,-3 0 38 0,-7 0-42-16,-8 3-21 0,-3 17-35 15,-4 1-2-15,4 7 10 16,7 0 4-16,7-4-5 15,3-2-2-15,4-1-5 16,0-2 0-16,0-2-1 16,10-4 1-16,-2-4 1 15,7-4-1-15,3-5-23 16,4 0-17-16,6 0-68 0,3 0-161 15</inkml:trace>
  <inkml:trace contextRef="#ctx0" brushRef="#br0" timeOffset="40223.3006">9269 18076 470 0,'-3'-36'67'0,"3"7"-39"15,0 15 21-15,0 14 5 16,0 0-31-16,0 31-30 16,7 19 4-16,2 19 51 15,0 9-7-15,-2 2-12 16,-2 0-18-16,-1-5-7 15,-4-4 2-15,0-10-1 0,0-13-3 16,0-16-33-16,0-14-68 16,0-6-87-16,0-11-193 15</inkml:trace>
  <inkml:trace contextRef="#ctx0" brushRef="#br0" timeOffset="40381.3097">9195 18300 474 0,'0'0'74'15,"0"0"-47"-15,21 0 11 16,11 0 1-16,20 0-12 16,7 0-16-16,-6 8-29 0,-2 9-117 15,-10 7-308-15</inkml:trace>
  <inkml:trace contextRef="#ctx0" brushRef="#br0" timeOffset="40873.3378">9622 18452 189 0,'-7'-18'102'15,"7"1"9"-15,0 6 2 16,0 3-26-16,0 8-21 16,0 0-3-16,0 0-23 15,0 0-21-15,0 17-9 16,0 5-3-16,0 7 14 0,0 3 7 15,0-3-13-15,0-5-10 16,0-5-1-16,0-3-1 16,0-4-1-16,-1-4-31 15,-5-1-20-15,-1-1-42 16,1-3-47-16,1-3-217 15</inkml:trace>
  <inkml:trace contextRef="#ctx0" brushRef="#br0" timeOffset="41005.3454">9494 18079 453 0,'0'0'35'16,"0"0"-31"-16,0 21-15 16,0 12-2-16,17 16-29 15,10 5-97-15</inkml:trace>
  <inkml:trace contextRef="#ctx0" brushRef="#br0" timeOffset="41333.3641">9888 18458 397 0,'-12'-20'228'16,"10"-3"-151"-16,2 3 26 0,0 1-46 15,5 0-52-15,10 5-10 16,5 5-2-16,3 5 2 15,-2 4-6 1,-4 10 3-16,-2 14-4 0,-4 4 8 16,-8 1 2-16,-3-3-2 15,-2-3 9-15,-16-3 31 16,-6-3-23-16,-2-2-3 15,3-4-3-15,5-8-3 16,5-3-1-16,7 0 2 16,-2 0-4-16,3-6-14 15,2-12-27-15,3-7-57 0,16-7-59 16,18-8-279-16</inkml:trace>
  <inkml:trace contextRef="#ctx0" brushRef="#br0" timeOffset="41687.3844">10162 18303 490 0,'0'0'116'16,"0"0"-99"-16,0 10 3 15,0 14-21-15,2 5 6 16,2 3 5-16,-2-3-1 15,1-8 0-15,-1-9-5 16,-1-5-2-16,-1-7 2 16,0 0 9-16,0 0 26 15,3-4 22-15,2-15-5 16,4-6-52-16,5-9-3 0,0 1 0 15,2 6-1-15,-4 10-1 16,-3 12-2-16,4 5 1 16,1 0-3-16,6 17 2 15,-1 12 3-15,-1 3-1 16,-1 2 1-16,-5-2 1 15,-2-7 0-15,-3 0-56 16,-1-6-92-16,4 6-240 0</inkml:trace>
  <inkml:trace contextRef="#ctx0" brushRef="#br0" timeOffset="42514.4317">10679 17937 258 0,'3'-4'118'0,"-2"4"4"16,-1 0-33-16,0 0-27 16,0 4 3-16,-10 19-56 15,-2 15 3-15,-1 16 22 16,3 9 3-16,10 12-13 15,0 3-7-15,7-1-2 16,9-3-8-16,-1-10-5 16,-2-9 1-16,-3-11 1 15,-1-8-4-15,0-14-42 16,-1-3-90-16,6-9-97 15</inkml:trace>
  <inkml:trace contextRef="#ctx0" brushRef="#br0" timeOffset="45766.6177">11155 18222 140 0,'13'-6'108'0,"-8"6"5"16,-5 0 42-16,0 0-65 15,-9 3-5-15,-15 13-67 0,-4 9-10 16,-4 9 7-16,2 3 16 16,9-2-13-16,10-3-6 15,10-4-5-15,1-7-3 16,0-5-2-16,12-2 1 15,4-4-3-15,5-2 4 16,5-5 1-16,3-3-10 16,8 0-8-16,3-4-39 15,-3-5-92-15,0 8-235 16</inkml:trace>
  <inkml:trace contextRef="#ctx0" brushRef="#br0" timeOffset="46059.6344">11341 18412 491 0,'0'-43'60'16,"11"1"12"-16,5 4-25 16,-1 9-33-16,0 11-5 15,-2 9-7-15,-3 9 2 16,1 2-4-16,-3 19-5 15,-2 8 4-15,-4 4 3 16,-2 6 12-16,-4-4 43 16,-10-4-24-16,0-7-24 15,5-10-4-15,2-3-1 0,5-10-1 16,2-1 2-16,0 0-7 15,-1 0-15-15,-1-3-36 16,0-9-43-16,2-5-71 16,4-4-198-16</inkml:trace>
  <inkml:trace contextRef="#ctx0" brushRef="#br0" timeOffset="46410.6545">11625 18291 468 0,'0'0'48'16,"-1"6"-13"-16,-4 10 0 16,3 5-11-16,-1 2-4 15,2-4-8-15,1-6-6 0,0-4 2 16,0-6-4-16,0-2-2 15,0-1 4-15,0 0 4 16,0 0 5-16,1-10 22 16,13-8-30-16,0-4-2 15,0-2-5-15,-1 7 1 16,-3 9 0-16,-3 5 6 15,0 3 6-15,-1 0-14 16,3 11 0-16,0 8 2 0,-2 3-2 16,1 4 2-1,-2-1 4-15,-1 1-14 16,2 3-66-16,-2-3-41 15,2 1-104-15</inkml:trace>
  <inkml:trace contextRef="#ctx0" brushRef="#br0" timeOffset="46750.674">12033 18182 473 0,'-5'-4'114'15,"-2"-1"-37"-15,-2 2 11 16,-3 3-59-16,4 0-28 15,0 0-1-15,4 5-3 16,3 10-7-16,1 6 3 0,0 4 4 16,13 4 4-16,1 3 0 15,-1-9-1-15,1 5 0 16,-5-4 1-16,-1-5-1 15,-6-2 1-15,-2 1-2 16,0-3 9-16,-6 2 15 16,-8-3 3-16,-4-5 5 15,-1-3-10-15,-1-3-12 16,0-3-6-16,2 0-1 15,0 0-19-15,-1-3-51 16,5-7-76-16,12-4-165 16</inkml:trace>
  <inkml:trace contextRef="#ctx0" brushRef="#br0" timeOffset="47078.6927">12074 18062 178 0,'6'-2'76'16,"-3"0"-21"-16,0 2 27 0,-3 0-6 15,1 0-25-15,4 21-23 16,1 10 18-16,1 15 15 16,1 6-5-1,1 0-20-15,0-2-22 0,2-3-6 16,-4-6-3-16,0-2-1 15,-3-3 1-15,-3-5-1 16,-1 5-22-16,0-7-56 16,0-4-40-16,0-6-188 15</inkml:trace>
  <inkml:trace contextRef="#ctx0" brushRef="#br0" timeOffset="47259.7031">12040 18348 452 0,'0'0'91'0,"5"0"-19"0,15 0-23 16,15 0 5-16,9-3-41 16,1-2-5-16,-5 5-3 15,-10 0-17-15,-6 8-64 16,0 13-132-16</inkml:trace>
  <inkml:trace contextRef="#ctx0" brushRef="#br0" timeOffset="47664.7263">12307 18441 453 0,'0'-12'117'0,"6"0"-53"15,6-7-25-15,7 1-12 16,3-2-23-16,-4 3-4 15,-2 11 0-15,-5 6 4 16,-6 0-2-16,-2 0-4 16,-3 12 3-16,0 11-2 15,0 0 0-15,-14 3 16 16,-2 2 30-16,-2-4-30 15,2-5-13-15,6-9-4 16,4-6-6-16,5-4-7 16,1 0-3-16,-1-2-1 15,1-15-17-15,0-5 10 0,0-5 24 16,11-1-2-16,2 6 2 15,2 8-1-15,-2 6 1 16,-2 8-2-16,0 3-1 16,-1 20 1-16,-3 9 1 15,-3 5 6-15,-2 0 5 16,1-2-30-16,0-6-115 15,9-3-209-15</inkml:trace>
  <inkml:trace contextRef="#ctx0" brushRef="#br0" timeOffset="48037.7476">12626 18323 535 0,'0'0'78'0,"0"4"-20"16,0 12-29-16,0 10-17 0,0-3 4 15,0 0 3-15,0-11-7 16,0-1-8-16,0-5-1 16,0-6-1-16,0 0 3 15,0 0 5-15,0 0 8 16,0-9 18-16,0-11-21 15,8-10-13-15,8-7-3 16,-3 3 3-16,0 11-3 0,-5 14 0 16,-4 9-3-1,-3 0-5-15,-1 21-6 16,1 10 1-16,0 9 15 15,-1 1 2-15,2-5-1 0,-2-7 0 16,2-7 1-16,1-5-9 16,1-3-51-16,1-4-40 15,1-5-14-15,3-5-224 16</inkml:trace>
  <inkml:trace contextRef="#ctx0" brushRef="#br0" timeOffset="48234.7589">12836 17969 452 0,'0'-7'148'0,"0"7"-64"16,0 7-32-16,2 25-39 16,2 16 14-16,1 13 15 0,-2 11-23 15,2-2-6-15,0-5-8 16,-5-1 0-16,0-5-2 15,0-9-6-15,-7-7-59 16,2-9-61-16,-1-4-171 16</inkml:trace>
  <inkml:trace contextRef="#ctx0" brushRef="#br0" timeOffset="48387.7676">12807 18238 591 0,'0'0'92'0,"19"-2"-55"0,15-6 10 16,16-4-27-16,9 3-12 15,-11 8-8-15,-11 1-102 16,-14 22-400-16</inkml:trace>
  <inkml:trace contextRef="#ctx0" brushRef="#br0" timeOffset="51060.9205">13270 17952 179 0,'-13'-21'71'0,"0"-8"38"15,8-3-15-15,3 10-12 16,0 1-20-16,2 5-11 16,0 3-2-1,0 8 4-15,0 5-30 0,0 0-18 16,9 14 1-16,8 19 30 15,6 20-14-15,1 14-5 16,-1 16-6-16,-4 3-3 16,-7 4-4-16,-2-3 0 15,-8-4-2-15,-2-11 1 16,0-14-1-16,0-12 3 15,-5-20-5-15,1-13-11 0,-1-12-7 16,-3-1-9 0,-3 0-49-16,-2-14-72 15,-4-4-250-15</inkml:trace>
  <inkml:trace contextRef="#ctx0" brushRef="#br0" timeOffset="66747.8177">17046 14982 189 0,'7'-30'205'16,"-2"1"-116"-16,-5 10 1 15,0-1-30-15,0 8-17 16,0 1-5-16,0 3 3 16,-2 7-11-16,2 1-8 15,0 0-24-15,-2 12-19 0,-4 25 37 16,-4 27 3-1,-4 18-8-15,2 8-4 16,2-4-5-16,4-8 0 16,3-9-2-16,3-6 4 0,0-8-3 15,-4-7-19-15,1-15-31 16,-1-11-43-16,3-10-70 15,0-10-172-15</inkml:trace>
  <inkml:trace contextRef="#ctx0" brushRef="#br0" timeOffset="66990.8316">17012 14923 305 0,'0'-7'153'16,"0"7"-74"-16,0-3-22 15,0 3-22-15,1 0-18 16,7-3-10-16,9-3-7 16,14-7 2-16,18-6-2 15,12-4 3-15,5 3-1 16,-5 8-10-16,-12 11-50 15,-6 1-87-15,-12 10-192 16</inkml:trace>
  <inkml:trace contextRef="#ctx0" brushRef="#br0" timeOffset="67194.8433">17018 15219 379 0,'-8'0'201'0,"8"0"-135"15,0 0 3-15,5 0-57 16,13 0-9-16,5 0 4 16,7 0-2-16,7 0-1 15,-1-1-22-15,1 1-119 16,0 0-221-16</inkml:trace>
  <inkml:trace contextRef="#ctx0" brushRef="#br0" timeOffset="67950.8866">17510 15330 90 0,'0'-1'67'15,"0"-1"-2"-15,0 2-2 16,0 0 4-16,0 0 3 15,0 0-14-15,0 0-6 16,0 0-7-16,0-2-12 16,0 2-8-16,0 0-3 15,-2 0 0-15,-3 0-7 16,-2 0-7-16,-3 0 3 15,-2 0-8-15,0 0 3 16,1 0 5-16,6 0 2 16,3 0 5-16,0 0-3 15,2 0-5-15,-3 0-7 16,-3 0-2-16,-4 7 0 0,-3 2 2 15,2 1-1-15,-1 1 1 16,1-3-1-16,7 1-1 16,0-2-4-16,4-3-3 15,0 3 0-15,0 1 0 16,0 0 6-16,7 4 8 15,1 0 1-15,7 4 1 16,-1-1-6-16,8 4 2 16,-1 2-2-16,0-1-2 15,-2 2 1-15,-1-3-1 16,-6 0-1-16,-1-2-1 15,-4 1 0-15,-2-1 2 0,-5 2-3 16,0-2 11-16,0 0 11 16,-11-1 11-16,-1-1-3 15,-5-4-8-15,-2-5-4 16,0-3-5-16,0-3-3 15,1 0 0-15,-3 0-6 16,5-14-39-16,-1 2-53 16,6 1-64-16,7 2-373 15</inkml:trace>
  <inkml:trace contextRef="#ctx0" brushRef="#br0" timeOffset="69287.963">18010 15146 173 0,'-6'-5'92'0,"1"1"6"15,-1-1 15-15,4-1-41 16,0 5-12-16,1-4-15 16,-3 2-1-16,2 1-7 15,-1-1-7-15,3 3-6 0,-3 0-8 16,3 0-6-1,0 0-5-15,0 0-2 16,0 0-3-16,0 0-7 0,0 0-11 16,10 13-3-16,5 3 30 15,8 9 3-15,11 4 4 16,8-1-7-16,3-1-2 15,-1 0-5-15,1 1-1 16,-7-3 0-16,-5 0 0 16,-9-2-1-16,-4-4 0 15,-7-3 0-15,-7-3-4 0,-6-1 2 16,0-1-7-1,0 2 2-15,-11 5 17 16,-5 4 13-16,-6 0-3 16,-12 8-1-16,-7-1-7 0,-7-1-2 15,0 1-4 1,3-7-3-16,5-6 1 0,13-7-1 15,11-3-1-15,7-6 1 16,7 0 0-16,2 0-17 16,0 0-60-16,0 0-83 15,3-2-308-15</inkml:trace>
  <inkml:trace contextRef="#ctx0" brushRef="#br0" timeOffset="69973.0022">18796 15049 165 0,'-6'-24'103'0,"-1"3"50"0,2 1-51 16,0 6-15-1,5 3-10-15,-2 7-17 0,2 4-32 16,-3 0-15-16,3 3-25 15,-3 27 15-15,-4 24 37 16,0 20-19-16,0 14-6 16,4-4-5-16,1-4-4 15,2-10-4-15,0-6 0 16,0-11 0-16,0-8 1 15,0-12 0-15,-2-5-12 16,-1-13-44-16,3-8-56 16,0-7-57-16,0 0-298 15</inkml:trace>
  <inkml:trace contextRef="#ctx0" brushRef="#br0" timeOffset="70202.0153">18732 15019 363 0,'0'-11'125'16,"0"8"-52"-16,2 2-23 15,15-7-34-15,15-4-7 16,16-5-5-16,20-5-2 0,5-2-1 15,-1 10-1 1,-12 6-24-16,-11 8-77 0,-17 8-145 16</inkml:trace>
  <inkml:trace contextRef="#ctx0" brushRef="#br0" timeOffset="70430.0284">18830 15307 342 0,'-6'0'229'0,"6"0"-126"16,0 0-30-16,9 0-44 15,10 0-16-15,11-13-7 16,12 1-5-1,7 0 1-15,4 5-6 0,-1 7-69 16,-7 0-168-16</inkml:trace>
  <inkml:trace contextRef="#ctx0" brushRef="#br0" timeOffset="70716.0447">19251 15369 516 0,'-4'-14'95'16,"4"10"-7"-1,0 4-31-15,-1 0-48 0,-1 0-25 16,1 19 13-16,-2 13 20 15,3 10 5-15,-4 9-10 16,1 2-7-16,0-7-1 16,0-6 0-16,-2-1-2 15,0-8-10-15,0-6-41 16,0-8-61-16,3-2-105 15</inkml:trace>
  <inkml:trace contextRef="#ctx0" brushRef="#br0" timeOffset="70901.0553">19206 15684 254 0,'11'-22'254'0,"6"-6"-126"16,9-1-25-16,3-7-48 16,5-1-33-16,-1-1-11 15,-4 3-10-15,-8 12 2 16,-7 9-3-16,-9 7-29 15,-5 7-90-15,0 0-81 16,0 14-271-16</inkml:trace>
  <inkml:trace contextRef="#ctx0" brushRef="#br0" timeOffset="71072.0651">19316 15487 554 0,'-3'-3'118'0,"3"3"-35"15,0 0-64 1,7 18-21-16,9 13 30 0,2 11-3 15,5 3-15-15,-3-2-6 16,-1-5 3-16,-4-6-24 16,1-3-132-16,-5-1-349 15</inkml:trace>
  <inkml:trace contextRef="#ctx0" brushRef="#br0" timeOffset="78693.501">13906 16307 316 0,'-18'-13'181'0,"13"9"-105"0,5 4-37 16,0 0-27-16,0 10-9 15,0 19 24-15,3 22 13 16,10 10-17-16,8 2 1 15,10 4-8-15,4-4-4 16,4-9-1-16,6-4 2 0,2-11-7 16,1-8-2-16,1-12 2 15,6-6 0-15,-2-12 1 16,3-1-9-1,-5 0-47-15,-6 0-82 0,-8 0-122 16,-9 14-91 0</inkml:trace>
  <inkml:trace contextRef="#ctx0" brushRef="#br0" timeOffset="79158.5276">14399 16571 227 0,'-3'0'181'0,"3"0"-75"15,0 0-24-15,0 0-34 16,0 0-25-16,0 3-18 15,3 7-4-15,14 4 24 16,8 5 14-16,6 5-11 16,2 3-11-16,-1-1-4 15,-4 4-7-15,-6-2-4 0,-5 0 2 16,-4-2-2-16,-7-2 1 15,-6 0 2-15,0 0 4 16,-2 2 2-16,-17 5 7 16,-10 1-5-16,-5-2-9 15,0-3 1-15,5-6-3 16,8-4-3-16,2-7-26 15,7-1-48-15,1 1-74 16,6-2-145-16</inkml:trace>
  <inkml:trace contextRef="#ctx0" brushRef="#br0" timeOffset="79745.5612">14986 16729 413 0,'-13'-5'130'0,"11"5"-61"16,2 0-44-16,0 5-22 15,-3 14 11-15,-2 7 4 16,0 8 3-16,1 5-10 15,-3 1-3-15,1 3-3 16,-2-3-1-16,-1-6-1 16,5-11 0-16,-1-8-3 15,3-9 2-15,2-6 4 0,0 0 28 16,3-9 2-16,15-20-22 15,8-20-10 1,7-17-2-16,1-4 0 16,-6 7 0-16,-7 20-3 0,-10 21 0 15,-7 22-7-15,-1 5-18 16,4 30 25-16,0 11 4 15,2 8-3-15,-5-2 4 16,-1-6-2-16,-1-8-2 16,1-7-16-16,3-8-40 15,3-7-49-15,2-3-109 16</inkml:trace>
  <inkml:trace contextRef="#ctx0" brushRef="#br0" timeOffset="80037.5779">15291 17004 33 0,'-6'-48'491'16,"6"-13"-404"-16,11-1-24 16,13-2-33-16,4 14-18 15,-2 13-2-15,-7 18 3 16,-2 17-6-16,-3 2-8 15,1 19 3-15,1 25 4 16,-7 15 0-16,-8 7 1 16,-1 3 5-16,-12-11 0 15,-7-12 0-15,2-11-10 16,-1-15 4-16,3-6 3 15,0-14 3-15,0 0-9 0,-1-3-27 16,-4-18-34-16,5-8-49 16,9-5-97-16</inkml:trace>
  <inkml:trace contextRef="#ctx0" brushRef="#br0" timeOffset="80448.6014">15596 16762 121 0,'4'-11'169'0,"-3"8"-55"0,-1 3-71 15,2 0-32-15,-2 15 30 16,2 6 19-16,0 4-4 16,1-1-17-16,-3-3-18 15,0 0-2-15,0-1-6 16,0 0-1-16,0 0-5 15,0-4-1-15,0-2-3 16,0-6 0-16,0-8 14 16,0 0 27-16,0 0 11 15,0-23-10-15,0-12-36 0,0-18-6 16,0-5-1-16,0-9-1 15,0 0 1 1,0 5-1-16,9 9-3 16,11 13-8-16,13 18-50 0,8 19-51 15,6 8-13-15,3 32-90 16</inkml:trace>
  <inkml:trace contextRef="#ctx0" brushRef="#br0" timeOffset="81018.634">15903 16797 474 0,'-6'-20'114'0,"5"11"-51"16,1 4-5-16,-3 5-43 0,3 0-28 15,-2 14 1-15,0 13 16 16,-2 6 7-16,0 1 1 16,1-1-4-16,0-7-1 15,3-7-3-15,-2-10-1 16,2-9 8-16,0 0 12 15,0 0 12-15,0-7-7 16,0-15-20-16,5-9-7 16,3-12-1-16,4-3 1 15,0 3-1-15,-1 11-2 16,-5 14-1-16,-2 16-6 15,-1 2-9-15,0 10 5 0,1 17 11 16,3 6 2-16,-5 1-1 16,-1-3 3-16,0-7-2 15,2-5-2-15,-1-8 1 16,-2-6 2-16,2-5 2 15,-1 0 7-15,3 0 4 16,1-1 7-16,5-14-12 16,5-8-7-16,3-5 0 15,1 1-2-15,1-1 2 16,-6 7-3-16,-4 10 0 15,-4 8-3-15,-1 3-7 16,2 11 4-16,-1 13 8 16,3 10 0-16,0 3 1 0,0 4-6 15,0 2-31-15,-2-3-48 16,-2-2-88-16,1 5-330 15</inkml:trace>
  <inkml:trace contextRef="#ctx0" brushRef="#br0" timeOffset="81418.6569">16229 16982 537 0,'0'-38'76'16,"4"6"5"-16,8-1-22 15,2 8-32-15,1 8-14 0,-3 3-8 16,2 6-3-16,0 5-1 15,2 3-2 1,-5 0-2-16,-4 13 2 16,-2 6 0-16,-5 6 1 0,-1-1 4 15,-15 5 3-15,-7-4 0 16,-1-4 1-1,3-6-2-15,5-8-10 0,8-7-11 16,6 0 1-16,2-3-16 16,0-16 11-16,0-5-15 15,8-5-5-15,5 3 18 16,-1 8 13-16,-1 9 3 15,-1 8-3-15,1 1 2 16,-1 15 11-16,0 14 8 16,-1 10 6-16,-4-1-7 15,-1-1-6-15,-3-4 0 16,-1-8-4-16,0-3-40 0,0-8-76 15,2-4-249-15</inkml:trace>
  <inkml:trace contextRef="#ctx0" brushRef="#br0" timeOffset="81625.6687">16554 16556 486 0,'-3'-11'174'0,"-1"10"-70"15,4 1-38-15,-1 0-44 16,-4 17-13-16,1 17 10 15,-1 12-8-15,1 10-1 0,4 4-7 16,0-2 0-16,0-4-1 16,0-2 1-16,0-8-15 15,0-7-58-15,0-8-98 16,4 0-277-16</inkml:trace>
  <inkml:trace contextRef="#ctx0" brushRef="#br0" timeOffset="82174.7001">17190 16890 333 0,'0'-21'164'0,"0"11"-75"15,0 9-26-15,0 1-34 0,-1 0-23 16,-2 3-8-16,2 9 7 15,-2 2-1 1,3 6 1-16,0 2-1 16,0 3 3-16,0 0-4 0,-3 2 2 15,1-6-1-15,-2-5-2 16,3-5-1-16,1-6 3 15,0-5 12-15,-2 0 20 16,0-14 12-16,-8-17-29 16,-3-15-13-16,-2-18-5 15,-2-10 3-15,3-8-2 0,1-4-1 16,8 11 1-1,3 20-4-15,2 22-3 16,7 24-9-16,17 9 6 16,15 4 4-16,14 20-16 0,3 10-67 15,-7 2-50 1,-12 5-268-16</inkml:trace>
  <inkml:trace contextRef="#ctx0" brushRef="#br0" timeOffset="82355.7105">17044 16844 352 0,'-11'0'209'0,"11"0"-120"16,0 0-17-16,3-3-40 15,12-1-26-15,10 0-7 16,11 0 1-16,11 4 1 15,7 0-14-15,-2 12-95 0,-1 13-184 16</inkml:trace>
  <inkml:trace contextRef="#ctx0" brushRef="#br0" timeOffset="82685.7293">17414 16946 430 0,'-10'-9'187'16,"7"1"-78"-16,3-3-37 15,2-6-21-15,5-1-37 0,5-7-12 16,0 4-3 0,3 2-1-16,-1 9-5 0,2 6-1 15,-1 4-2-15,-1 7 3 16,-2 17-2-1,-2 3 4-15,-9 6 2 16,-1 1 2-16,0-9 4 0,-4-4 3 16,-6-6 8-16,-1-3 5 15,0-7-3-15,1-1-7 16,-1-4-4-16,5 0 0 15,3 0-5-15,1 0-31 16,1-12-55-16,0-4-67 16,0-6-274-16</inkml:trace>
  <inkml:trace contextRef="#ctx0" brushRef="#br0" timeOffset="83148.7558">17712 16855 405 0,'0'-18'113'16,"0"6"-14"-16,0 5-25 15,1 7-44-15,0 0-30 16,3 0-18-16,0 15 14 0,1 6 11 16,-2 4 2-16,-1-1 3 15,-2 2-3-15,0-6 0 16,0 1-2-16,0 1 4 15,-5-4-5-15,3-6 1 16,0-3-4 0,2-7 2-16,0-2 19 0,0 0 22 15,0-11 3-15,0-14-30 16,0-18-16-16,0-16-4 15,0-10 2-15,0-7 0 16,4 2-2-16,-1 22-13 0,6 23-34 16,7 27-48-1,8 14 19-15,11 32-78 0,5 11-212 16</inkml:trace>
  <inkml:trace contextRef="#ctx0" brushRef="#br0" timeOffset="83402.7704">18105 16784 430 0,'-8'-36'186'0,"3"8"-93"16,2 7 12-16,-1 13-48 15,-4 7-44-15,-1 1-25 0,-5 9 13 16,-3 16 4-1,0 8 2-15,1 5-3 0,9 2-2 16,6-6-2 0,1 1-2-16,0-2 6 15,13-6 0-15,5-4-2 0,6-6-26 16,8-7-64-16,8-5-85 15,2-3-387-15</inkml:trace>
  <inkml:trace contextRef="#ctx0" brushRef="#br0" timeOffset="83744.7899">18413 17065 550 0,'0'0'131'0,"0"0"-27"15,0 0-41-15,0 2-38 0,0-1-5 16,-4-1 2-1,-2 0-6-15,-9 0 3 0,-6 0-12 16,-4-1-2-16,-2-12-2 16,4-2 2-16,4-8-2 15,6-6-2-15,6-7-6 16,5-7 1-16,2 1-9 15,6 9-4-15,5 8 2 16,3 11 12-16,-7 4-2 16,0 8 0-16,-2 2 0 15,-2 0 1-15,-2 0-1 16,-1 0 0-16,0 0 0 15,2 0 4-15,3 7-7 16,5 2-56-16,2 2-52 0,6 3-125 16</inkml:trace>
  <inkml:trace contextRef="#ctx0" brushRef="#br0" timeOffset="84486.8324">19479 16654 185 0,'0'-27'98'16,"0"-2"36"-1,6-1-47-15,1-3-6 0,-3 4-17 16,-2 7 7-16,-1 10-6 16,0 6-19-16,-1 6-33 15,0 10-28-15,0 26 11 16,-7 23 13-16,-2 15 1 15,2 7-5-15,5-7-2 16,2-8-1-16,0-10 2 16,0-10-6-16,0-12-33 15,0-14-60-15,0-6-83 16,0-11-240-16</inkml:trace>
  <inkml:trace contextRef="#ctx0" brushRef="#br0" timeOffset="84662.8424">19454 16590 440 0,'13'-20'125'0,"7"2"-58"16,9-4-38-16,7 5-18 15,4 3-8-15,8 6-2 16,4 6-2-16,-3 2-60 15,-8 1-107-15,-10 18-254 16</inkml:trace>
  <inkml:trace contextRef="#ctx0" brushRef="#br0" timeOffset="84832.8522">19585 16800 441 0,'-2'0'172'0,"2"0"-110"16,20 0-20-16,12-5-26 15,11-3-11-15,7 3-5 16,0 5-65-16,-3 0-186 16</inkml:trace>
  <inkml:trace contextRef="#ctx0" brushRef="#br0" timeOffset="85326.8804">19962 16898 540 0,'0'-12'141'16,"0"9"-73"-16,0 3-32 16,0 0-32-16,0 3-22 15,0 11 15-15,0 10 5 16,0 8 4-16,-6-1-2 15,-5 1 1-15,2-6-7 0,1-6-9 16,5-8-4 0,3-7 8-16,0-5 9 15,0 0 7-15,0-17-5 16,3-10-2-16,5-9-1 0,-4-8 1 15,1-7 6-15,-2 10 19 16,-1 15-5-16,0 12 6 16,0 11-19-16,1 3-18 15,6 3-14-15,7 18 18 16,5 8 12-16,9 12-2 15,-1 0-3-15,1-5 1 16,-5-3-2-16,-5-8 1 16,-4-10-1-16,-6-8 4 15,-1-7 22-15,2 0 14 16,7-18-9-16,1-13-18 15,1-12-8-15,-6-10-1 0,-4-7-3 16,-8 6-20 0,-2 9-38-16,0 20-60 0,0 20-110 15,5 5-331-15</inkml:trace>
  <inkml:trace contextRef="#ctx0" brushRef="#br0" timeOffset="87514.0055">20585 16816 155 0,'-9'-1'92'15,"3"-2"3"-15,3-1 8 0,-1 2-20 16,3 0-23 0,-2 1-11-16,2 1-8 15,1 0 0-15,0 0-1 16,0-2-3-16,0 1-13 0,0 1 4 15,3-2-17-15,11-2-8 16,15-6-2-16,11 0-1 16,14-2 0-16,2 5-55 15,-8 7-95-15,-7 0-149 16</inkml:trace>
  <inkml:trace contextRef="#ctx0" brushRef="#br0" timeOffset="87770.0201">20564 16979 265 0,'-10'-6'167'16,"10"6"-79"-16,0 0-14 15,2 0-30-15,7 0-16 16,11 0 30-16,8 2-9 16,9-1-18-16,8-1-18 15,3 0-5-15,1 0-12 16,3-6-98-16,-4 6-187 15</inkml:trace>
  <inkml:trace contextRef="#ctx0" brushRef="#br0" timeOffset="88383.0552">21163 16795 381 0,'-2'-21'168'0,"2"4"-118"15,0 8 9-15,0 9-33 16,0 0-21-16,0 0-14 16,0 6-10-16,2 17 22 15,-1 8 6-15,0 2-2 16,0 4 2-16,-1-3-4 0,0-7-5 15,0-8 3-15,0-9-2 16,0-8 2 0,0-2 9-16,0 0 3 15,0 0 7-15,4-8 1 0,1-10-18 16,4-14-5-16,4-11 1 15,-1-3-1-15,0 2 1 16,-1 10-3-16,-6 18 0 16,-3 13-8-16,2 3-10 15,3 8 6-15,0 13 13 16,6 4 1-16,-1 1-1 15,-4-6 2-15,-3-6 0 0,-2-5-1 16,-3-4 1 0,2-5 4-16,0 0 2 0,-2 0 2 15,7 0-1 1,4-5 0-16,4-7-3 0,6-9 2 15,1-1 9-15,-1-3 0 16,-3 4-1-16,0 4-4 16,-6 6 4-16,-5 7-3 15,-4 4-7-15,2 0-10 16,4 13-6-16,5 16 13 15,2 13 1-15,0 7-3 16,-1 0 2-16,-5-1-1 16,-2-7 1-16,-1-12-27 0,-3 0-59 15,3-6-82 1,-3 0-308-16</inkml:trace>
  <inkml:trace contextRef="#ctx0" brushRef="#br0" timeOffset="88878.0835">21752 16898 481 0,'-5'-12'140'0,"5"7"-55"16,0 2-2-16,0 3-41 15,0 0-25-15,0 0-9 16,0 0-6-16,0 1-4 16,0 3 0-16,0-4 0 0,0 0 2 15,0 3 0-15,0-3-1 16,-2 1-6-16,-2 4 0 15,2-2 10-15,-2 5 1 16,3-4 0-16,0-1 0 16,0-3-1-16,1 0 7 15,0 0 1-15,0 0 0 16,0 0 1-16,0-3-1 15,0-6-1-15,0-2-9 16,0-1 2-16,0-1-3 16,0 5-2-16,0 3 0 15,0 2-1-15,0 3-4 16,0 0 0-16,0 0-4 0,0 0 1 15,0 0 1-15,0 3 3 16,0 2 6-16,0-1 0 16,0-1-1-16,0 0 2 15,0-3-1-15,0 0 1 16,0 0 2-16,0 0-18 15,0 0-57-15,0 2-50 16,0 8-170-16</inkml:trace>
  <inkml:trace contextRef="#ctx0" brushRef="#br0" timeOffset="89314.1085">21850 16965 222 0,'3'-21'301'15,"1"-5"-228"-15,3 0-7 16,1-4-30-16,-2 1-19 16,-1 2-9-16,2 4-1 15,-4 5-6-15,2 7-1 16,-1 5-1-16,-4 3-2 15,2 3-2-15,2 0-1 0,2 0 4 16,3 6 10 0,-1 1 2-16,4 1 4 15,-2 0-5-15,-1 0-3 16,-2 1-5-16,-4 0 0 15,-3 0-1-15,0 5-1 16,-1 0 8-16,-12 3-2 0,4-2-3 16,-2-1 1-16,3-5-8 15,4-6-7-15,-2 0 0 16,5-3 3-16,1 0 1 15,0-3-3-15,0-9-8 16,0 0 2-16,0-1 2 16,0 4-12-16,0 0-5 15,0 1-2-15,4 1-52 16,1 2-128-16</inkml:trace>
  <inkml:trace contextRef="#ctx0" brushRef="#br0" timeOffset="89869.1402">21936 16918 119 0,'-5'1'143'0,"2"-1"-51"16,-1 0-12-16,-1 0-33 0,3 0-11 15,-2 0 11-15,-1 0-5 16,1-1-11-16,-1-7-2 16,2-2 1-16,0-1 4 15,2-2-4-15,-1-1 0 16,2 1-16-16,0-3-7 15,2-1-3-15,8-4-2 16,5 0-1-16,1 1-1 16,5 2 1-16,-3 2 0 15,-2 5-1-15,-3 7 0 16,-1 4-1-16,-3 0-6 15,-2 15 2-15,-2 13 6 16,-1 7 1-16,-4 2 1 0,0-5 3 16,0-3-2-16,-7-6 3 15,-2-3-2 1,-2-5-1-16,-4-4 8 15,0-3-3-15,2-4-3 0,-1-2 0 16,8-2-1-16,-2 0 2 16,1-3-2-1,2-14-15-15,-3-6-29 0,4-8-33 16,4 0-64-16,0 7-162 15</inkml:trace>
  <inkml:trace contextRef="#ctx0" brushRef="#br0" timeOffset="90270.1631">22043 16777 391 0,'4'-8'171'0,"-4"7"-69"16,0 1-24-16,0 0-48 16,0 0-19-16,0 6-14 0,0 17 3 15,3 10 17 1,-2 13 1-16,-1 8-1 15,0 3-10-15,0-1 0 16,0 4-3-16,0-1-1 0,0-6-1 16,0 2-1-1,-1-9 2-15,-10-7 3 0,-4-10-1 16,-1-7 2-16,-9-9 9 15,4-7 9-15,-5-4-9 16,1-2-3-16,-1 0-8 16,2-4 0-16,4-8-3 15,3 0-3-15,5-3-18 16,6-4-50-16,6-2-83 15,0-8-240-15</inkml:trace>
  <inkml:trace contextRef="#ctx0" brushRef="#br0" timeOffset="122921.0307">20382 15504 265 0,'-14'3'179'0,"4"-3"-85"0,3-8-22 15,-1-18-32-15,2-13-4 16,3 5-3-16,3-9-16 15,3-5-6-15,14-2-6 16,11 6-3-16,3-1-3 16,3 9-1-16,0 10 1 15,-7 12-3-15,-7 14-6 16,-2 8 3-16,-11 19 0 15,-4 10 1-15,-3 5 4 16,-12-3 7-16,-10 2 4 16,-5-4 4-16,-1-10-5 15,2-6-4-15,5-11-16 16,3-9-19-16,8-1-32 15,0-4-73-15,5-8-127 0</inkml:trace>
  <inkml:trace contextRef="#ctx0" brushRef="#br0" timeOffset="123221.0478">20565 15100 195 0,'0'0'189'0,"0"0"-63"15,0 4-46-15,0 21-38 16,-3 15 7-16,-1 14-3 15,0 9 8-15,3 12-26 0,1-2-7 16,0 4-6-16,1-8-9 16,6-8-4-16,-4-7 3 15,-3-13-4-15,0-10 0 16,-6-11 0-16,-14-3 0 15,-6-8 12-15,-8-3-5 16,-3-6 1-16,2-6 0 16,2-14-4-16,8-6-2 15,10-5-17-15,11 2-43 16,4 2-53-16,18 8-76 15</inkml:trace>
  <inkml:trace contextRef="#ctx0" brushRef="#br0" timeOffset="123598.0694">20962 15533 347 0,'-11'-5'217'0,"-7"-3"-131"16,0-3-7-16,-1 2-29 16,-1-4-13-16,3-4-5 15,1-2-15-15,-1-6-5 0,5-6-8 16,5-10 4-16,7-4-8 15,0 1-18-15,9 11-19 16,7 12 12 0,0 8 11-16,0 9 3 0,-2 4-2 15,-3 0 6-15,-1 13 0 16,-7 1 6-16,-1 3 0 15,-2 3-3-15,0 1 4 16,-11 1 1-16,-6-1-8 16,-1-1-23-16,1-3-36 15,5 0-70-15,8-6-172 16</inkml:trace>
  <inkml:trace contextRef="#ctx0" brushRef="#br0" timeOffset="124000.0924">21101 15250 458 0,'-2'-5'175'15,"2"5"-96"-15,0 0-15 16,0 0-40-16,0 0-26 15,0 14-18-15,0 9 11 16,0 6 11-16,0 1-1 16,0-1 1-16,-3-8 0 15,3-8 0-15,0-6 0 16,0-7 1-16,0 0 2 15,0-2 9-15,0-19 7 0,10-12-12 16,4-10-5-16,4-6-2 16,-2 9-1-16,-4 15-1 15,-4 13-1-15,-2 12 4 16,2 0-4-16,1 25-20 15,3 11 18-15,4 10 3 16,-3 5 2-16,0-4 1 16,-3-2-1-16,4-2 1 15,1-6-30-15,6-2-44 16,3-4-69-16,2-10-204 15</inkml:trace>
  <inkml:trace contextRef="#ctx0" brushRef="#br0" timeOffset="124320.1107">21615 15552 518 0,'-11'-9'175'0,"-1"-4"-71"15,-3 1-27-15,-6-4-44 16,-2-2-18-16,-2-1-7 15,-1-5-3-15,2-2 0 16,7-7-7-16,7-4 1 16,8 1 6-16,2 2-14 15,2 9-6-15,8 9-11 16,3 10 7-16,-3 3 7 0,1 3 5 15,-1 0 3-15,0 0 0 16,-2 0-3 0,-3 8 1-16,-3 2 4 0,-2 4 0 15,0 3-23-15,0 3-32 16,0 4-30-16,0-1-66 15,4-2-222-15</inkml:trace>
  <inkml:trace contextRef="#ctx0" brushRef="#br0" timeOffset="124668.1306">21726 15215 392 0,'-3'-2'215'0,"3"2"-161"16,0 0-3-16,0 5-35 15,0 14-13-15,0 9 4 16,0 5 11-16,0 1-5 16,0-4-3-16,0-5 4 15,0-7-7-15,0-8-4 16,0-8 1-16,0-2 3 15,0 0 21-15,0-9 10 16,2-19-1-16,2-15-22 16,2-19-11-16,3-13-3 15,0-6 2-15,4 2-2 16,1 15 1-16,1 27-8 15,5 24-19-15,10 13-18 0,3 27-18 16,8 19-61-16,2 12-26 16,-7 7-159-16</inkml:trace>
  <inkml:trace contextRef="#ctx0" brushRef="#br0" timeOffset="125057.1528">21919 15380 531 0,'-4'-26'156'16,"3"-3"-73"-16,1-1-28 15,0 4-36-15,2 4-14 16,5 4-4-16,-1 7-4 16,2 6-3-16,8 5-1 0,0 3-6 15,-2 17 4-15,-1 5 6 16,-8 5-4-1,-5-1 2-15,0-5 5 0,-5-5-5 16,-6-6-4-16,0-5 3 16,-2-4-8-16,5-4-2 15,0 0-1-15,5-9 10 16,3-12-14-16,0-7-1 15,6 1 22-15,7 1 0 16,-3 11 0-16,-3 12 17 16,-2 3 1-16,2 10-16 15,-1 21-4-15,4 6 8 0,-2 6 2 16,0-1-4-1,-1-9 1-15,0-4 0 16,0-8-12-16,2-8-51 16,-2-3-97-16,2-10-176 0</inkml:trace>
  <inkml:trace contextRef="#ctx0" brushRef="#br0" timeOffset="125305.167">22230 14852 265 0,'-2'-23'273'0,"2"10"-161"16,0 9 18-16,0 4-52 16,0 0-52-16,0 24-27 15,2 17-14-15,1 12 33 16,2 12 7-16,3 1-4 0,-4-1-10 15,0 0-7-15,-4-4-2 16,0 0-2-16,-13-1-13 16,-5-1-75-16,0 8-190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02:23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5302 9508 276 0,'-18'0'121'0,"7"0"-7"0,4-15-31 16,2-2-36-16,1-2-8 15,3-7-4-15,1-6-15 16,0-8-18-16,14-6-2 15,17-6-4-15,15-8 20 16,15-8-16-16,17-6-1 16,13-3 0-16,12 10 1 15,2 15 0-15,-10 29-3 16,-15 23-3-16,-20 23-4 15,-11 29 3-15,-13 7 8 0,-9 8 11 16,-8-2 4-16,-13-2 0 16,-6 3 3-1,-9-3 4-15,-23-3-3 0,-12 4-2 16,-14-4-5-16,-10-3 0 15,-8-4 2-15,0-10 0 16,5-17 3-16,11-17 0 16,4-9 2-16,3-30-7 15,0-16-8-15,3-11-2 16,7-6-3-16,10 7-32 0,7 11-47 15,7 11-71 1,7 14-137-16</inkml:trace>
  <inkml:trace contextRef="#ctx0" brushRef="#br0" timeOffset="1371.0785">5722 9286 5 0,'-4'-8'119'15,"4"0"-55"-15,-1 2 6 16,0 3-6-16,0 1-9 16,0 1-5-16,1-1-9 15,0 2-2-15,0 0-8 16,0 0-4-16,0 0-6 15,0 0-8-15,0 0-5 0,0 0-10 16,0 5-9-16,0 15 7 16,0 14 26-1,0 16 45-15,3 13-17 0,2 20-8 16,-4 12-5-16,5 9 1 15,-2 9-6-15,2 1-14 16,1-5-4-16,3-8-6 16,-1-6-2-16,2-9-3 15,-1-5 1-15,1-9 2 16,-3-7-2-16,-2-9-3 15,-5-8 4-15,-1-16-2 16,0-14 0-16,0-15-4 16,0-3-30-16,-4 0-10 0,-1-21-36 15,5-10-115-15,0-2-254 16</inkml:trace>
  <inkml:trace contextRef="#ctx0" brushRef="#br0" timeOffset="1716.0982">5675 10461 388 0,'0'-5'164'0,"0"5"-82"15,0 0-23-15,0 3-43 16,8 19-18 0,4 9 10-16,2 10 27 15,0 0 0-15,2-2-14 16,-4-1-9-16,0-6 4 0,-5-5 12 15,-2-8-18-15,1-7-3 16,-1-6 1-16,0-6 2 16,2 0 9-16,7-9 5 15,7-20 9-15,6-18-6 16,5-10-23-16,-7-3 1 15,-6 14-14-15,-2 17-49 0,-2 14-76 16,10 15-98 0</inkml:trace>
  <inkml:trace contextRef="#ctx0" brushRef="#br0" timeOffset="2423.1386">5560 11125 112 0,'3'-17'108'0,"-1"7"-13"15,-2 6 27-15,1 4-2 16,-1 0-60-16,0 2-37 0,0 19-19 15,0 15 18-15,0 12 11 16,0 11 15 0,0-5-14-16,0-4-19 0,-1-4-8 15,-1-8-4-15,-1-3-1 16,2-8 2-16,-2-3-6 15,0-7-35-15,2-8-61 16,1-9-49-16,0 0-176 16</inkml:trace>
  <inkml:trace contextRef="#ctx0" brushRef="#br0" timeOffset="2612.1495">5511 11011 322 0,'0'-3'195'16,"1"-1"-113"-16,16-4-31 0,13-3-23 15,2-3-6-15,7 1-11 16,1 10-7-16,-3 3-2 16,-5 7-28-16,-5 18-101 15,1 6-294-15</inkml:trace>
  <inkml:trace contextRef="#ctx0" brushRef="#br0" timeOffset="2790.1596">5546 11220 337 0,'-2'0'201'0,"2"0"-81"16,0 0-34 0,9 0-64-16,13 0-34 0,12 0 28 15,12-5-9-15,0 5 0 16,1 0-32-16,2 11-122 15,-4 15-293-15</inkml:trace>
  <inkml:trace contextRef="#ctx0" brushRef="#br0" timeOffset="3321.19">5857 11422 460 0,'0'0'152'0,"0"0"-35"15,0-3-35-15,0-3-25 16,7-11-25-16,3-9-18 16,7-8-7-16,3-1-4 15,-1 6-7-15,-3 14 3 16,-5 11-1-16,-5 4-9 15,-2 8-2-15,-3 15 0 16,-1 6 1-16,0 5 9 16,-11-2 1-16,-2-6 2 15,1-4-4-15,0-7-9 0,2-11-10 16,-3-4-1-16,3 0-3 15,0-7-29-15,-1-13-26 16,11-6-30 0,0-8-23-16,6-1 61 15,14 4 64-15,-2 13 4 0,2 8 7 16,-1 10 45-16,-3 17 3 15,5 19 10-15,-7 19 31 16,-3 11-16-16,-6 4-12 16,-5 13-7-16,0-3-7 15,0-4 18-15,-11-5-32 16,1-13-11-16,-3-12-7 15,-1-14-6-15,2-12-4 0,-4-11 0 16,-2-9 4 0,-5 0-2-16,-10-12-4 15,2-20-20-15,1-15-65 16,10-10-105-16,6-1-132 15</inkml:trace>
  <inkml:trace contextRef="#ctx0" brushRef="#br0" timeOffset="4369.25">5763 7707 151 0,'0'-24'65'15,"0"-1"-16"-15,0-4-2 16,0 13 20-16,2 5 23 15,-2 5 3-15,0 6-23 0,0 0-22 16,0 1-30 0,0 30-40-16,0 27 33 15,0 34 11-15,0 30 29 16,0 23-7-16,0 15-10 0,-3 6 2 15,-2-8-9 1,5-11-15-16,0-23-4 0,0-16-1 16,2-23-4-16,2-22 1 15,-2-20-2-15,-2-22 0 16,0-13 1-16,0-8-3 15,0-8-18-15,-7-18-28 16,-3-17-85-16,3-26-48 16</inkml:trace>
  <inkml:trace contextRef="#ctx0" brushRef="#br0" timeOffset="5024.2874">5566 7778 166 0,'-7'1'98'16,"7"-1"-22"-16,0 0 41 15,0 0-32-15,0 0-15 0,1-5-16 16,5-8-1 0,3-13-6-16,7-7-32 15,0-5-4-15,2-1-9 16,3 6-1-16,-5 6-2 0,2-3 2 15,-2 5 0-15,-3 4 0 16,-4 7 0-16,-4 10 0 16,-1 4 1-16,-1 8-21 15,6 21 14-15,3 9 25 16,-3 8 3-16,6-6-7 15,-1-7-7-15,7-3-7 0,4-1 1 16,0 1 0 0,-1-3-1-16,-7-4-21 15,-3-2-88-15,-3-1-60 16</inkml:trace>
  <inkml:trace contextRef="#ctx0" brushRef="#br0" timeOffset="5634.3223">6223 7497 186 0,'0'0'102'0,"-5"20"-18"15,-1 6 35-15,-4 9-45 16,5 2-24-16,2 6-7 16,1 2-16-16,1 2-1 15,1-4-9-15,0-5-10 16,0-10-1-16,0-8-3 0,0-2 2 15,0-12-6-15,0-4-40 16,0-2-37 0,0-6-119-16,3-11-199 15</inkml:trace>
  <inkml:trace contextRef="#ctx0" brushRef="#br0" timeOffset="5811.3324">6170 7538 325 0,'8'-5'178'15,"11"-6"-86"-15,10-1-46 16,8-1-12-16,-4-1-19 16,-1 8-12-16,-1 3-2 15,-3 3 0-15,0 0-54 16,-5 12-123-16</inkml:trace>
  <inkml:trace contextRef="#ctx0" brushRef="#br0" timeOffset="6008.3437">6161 7799 265 0,'0'0'322'0,"0"0"-213"15,8 0-44-15,13-6-57 16,7-3 7-16,12-2-7 15,0 2-5-15,0 9-36 16,1 0-151-16,2 9-368 0</inkml:trace>
  <inkml:trace contextRef="#ctx0" brushRef="#br0" timeOffset="6465.3698">6500 7793 530 0,'-4'-12'163'0,"4"10"-42"15,0 2-56-15,0 0-51 16,0 6-27-16,0 19-20 16,0 4 38-16,-3 7 1 15,0 3-4-15,0-13 0 0,2-6 3 16,1-10-3-16,0-6 0 15,0-4 0-15,0 0 6 16,0-14 2 0,0-12-5-16,0-13-5 0,-1-3 0 15,0 8 0-15,-1 8 0 16,2 12 0-16,0 13-3 15,0 1-5-15,6 0-9 16,10 12-4-16,5 9 16 16,4 9 8-16,5 0 3 15,-2 2 1-15,-2-3-4 16,-3-8 1-16,-7-8 1 0,-8-7-2 15,-2-6-1 1,-6 0 9-16,2-15 35 16,-1-14 8-16,0-17-41 15,-1-8-11-15,0 0-2 16,-1 7-6-16,-5 13-20 0,6 16-47 15,0 18-84-15,17 4-266 16</inkml:trace>
  <inkml:trace contextRef="#ctx0" brushRef="#br0" timeOffset="15756.9013">3847 9249 86 0,'-1'2'171'15,"-2"-1"-51"-15,0-1-5 0,2 0-43 16,-4 0-29 0,4 0-17-16,-3 0-7 0,4 0 0 15,0 0-3-15,0 0-4 16,0 0-7-16,0 0 2 15,0 0-1-15,0 0 3 16,5 0 1-16,0 0-11 16,3 0-4-16,14 0 3 15,9-3 11-15,10-2-4 16,2 1-3-16,-2-1 0 15,-3 5-2-15,0-3 0 16,-3 3 1-16,-4-2 0 16,-3 1-1-16,-3-1 1 0,-5-1 0 15,0 2-1-15,-2 0 1 16,0 1-1-16,0 0 0 15,-3-2 0-15,4 2 0 16,-4 0 1-16,-1 0-2 16,0 0 2-1,0 0 0-15,0 0-1 0,3-2 1 16,4-1-1-16,2 1 1 15,5-3 0-15,4 0 0 16,-2-3 1-16,-3 2-2 16,-2 0 0-16,4 1 0 15,-1 1 0-15,1-1 1 0,-1 5-2 16,-1 0 2-1,1 0-2-15,1 0 1 0,0 0 0 16,2 0 0-16,1 0 1 16,2-2 0-1,1-2 1-15,3-2-2 16,3-3 1-16,-1 1 0 0,1 2-1 15,-2 3-1-15,-3-2 0 16,-1 3 2-16,1 2-2 16,-3 0 1-16,0 0-1 15,-2 0 0-15,-3 0 2 16,0 0-1-16,0 0-1 15,-2 2 2-15,0 3-1 16,2-3-1-16,-1 3 1 0,4-3 0 16,1 2 0-1,1-2 1-15,0 0-1 16,-5-2 1-16,-1 1 0 0,-5 2-2 15,-4 0 1-15,0 2-1 16,-3 0-2-16,0-1 1 16,-2 1 2-16,1-2 2 15,-1 0-1-15,-6-3 1 16,-4 0 0-16,-3 0 3 15,-2 0-2-15,-20 0-58 16,-9 0-51-16,-13-2-230 16</inkml:trace>
  <inkml:trace contextRef="#ctx0" brushRef="#br0" timeOffset="16492.9434">3880 9057 150 0,'0'-9'110'16,"0"7"-29"-16,0 2 17 15,0 0-36-15,0 0-15 16,0 2-24-16,-6 6 4 15,-8 5-4-15,-5 7 27 16,-8 10-3-16,-3 0-9 16,-5 2-9-16,1 2-4 15,2 0-10-15,4-2-4 16,9-11 0-16,9-4-5 15,9-9-4-15,1-2-4 16,0-3-1-16,0 0-5 0,15 8 5 16,10 1 9-1,8 2 7-15,10-1 7 16,2-3-6-16,-3-1-3 15,-3 2-6-15,-8 1-3 0,-4-3 0 16,-3 5 0-16,-6-6-1 16,-5 1-23-16,-1-3-57 15,-1-4-70-15,-7 1-177 16</inkml:trace>
  <inkml:trace contextRef="#ctx0" brushRef="#br0" timeOffset="17296.9894">2994 8294 299 0,'0'-22'118'0,"0"7"-35"15,0 11 3-15,0 2-26 0,0 2-15 16,0 0-22-16,2 3-28 16,2 25-18-1,1 15 38-15,-3 14 46 16,-2 5-19-16,0 0-20 15,0-10-12-15,0-7-4 16,0-4-3-16,0-9 0 0,0-6 1 16,-2-6 2-16,0-6-8 15,0-7-25-15,2-7-31 16,0 0-43-16,0-12 19 15,0-22-110-15</inkml:trace>
  <inkml:trace contextRef="#ctx0" brushRef="#br0" timeOffset="17486.0002">2974 8228 311 0,'-2'0'182'0,"2"-2"-76"16,0-1-40-16,1 1-40 15,10 2-42-15,14 0 2 16,12 0 28-16,7 0-4 15,4 0-1-15,-3 0-4 16,-6 0-24-16,-2 5-93 16,-1 12-286-16</inkml:trace>
  <inkml:trace contextRef="#ctx0" brushRef="#br0" timeOffset="17699.0124">3015 8499 436 0,'0'0'143'16,"0"0"-57"-16,1 0-48 16,8 0-22-16,12 0-25 15,9 0 1-15,10-4 32 16,7-9-3-16,0 1-12 15,-5 3-97-15,-2 9-204 16</inkml:trace>
  <inkml:trace contextRef="#ctx0" brushRef="#br0" timeOffset="17984.0287">3395 8421 499 0,'0'0'109'0,"0"0"-37"16,0 0-42-16,0 10-39 15,0 19-14-15,-4 12 40 16,-3 8 9-16,0-1-6 15,0-4-10-15,0-5-6 0,2-6 0 16,1-8-3 0,0-6 4-16,2-5-8 15,1-4-24-15,1-6-28 16,0-3-51-16,0-1-166 0</inkml:trace>
  <inkml:trace contextRef="#ctx0" brushRef="#br0" timeOffset="18144.0378">3402 8726 73 0,'13'-23'329'0,"3"-1"-205"15,3-6-26-15,2-4-37 16,-1 3-20-16,3-1-26 16,-5 3-9-16,-1 5-5 15,-6 6-4-15,0 1-38 16,-1 6-47-16,-2 5-137 15</inkml:trace>
  <inkml:trace contextRef="#ctx0" brushRef="#br0" timeOffset="18355.0499">3464 8561 437 0,'0'1'149'16,"0"4"-41"-16,2 4-59 15,14 6-29-15,7 9 27 16,6 7-5-16,-3-1-23 15,1 1-13-15,-1-2 0 16,-3 0-3-16,-4-7-4 16,-3-3-47-16,-2-2-95 0,-5-4-279 15</inkml:trace>
  <inkml:trace contextRef="#ctx0" brushRef="#br0" timeOffset="55002.146">8986 7921 170 0,'-13'4'90'0,"3"-1"-6"15,2 0-21-15,-2 0-7 16,3-3-2-16,4 0-5 16,1 0-14-16,1 0 0 15,1 0-7-15,0 0-6 16,0 0-8-16,0 1-7 15,0-1-3-15,0 2-1 16,0-2 2-16,0 0 2 0,5 0 1 16,9 0-8-16,20 0 1 15,12-3 7-15,11-3-6 16,3 3 1-16,-4 1-2 15,-1 0-1-15,0 2 2 16,-2-2-1-16,0 0 1 16,1-1-10-16,3-4-12 15,6-1-13-15,4 1 19 16,-4 0 4-16,-7 4-41 15,-12 3-25-15,-10 0-62 16,-6 5-85-16</inkml:trace>
  <inkml:trace contextRef="#ctx0" brushRef="#br0" timeOffset="55530.1762">9707 7790 169 0,'-2'-4'132'0,"0"4"-52"15,1-1-18-15,-1 1-22 0,2 0-16 16,0 0-14-16,0 0-5 15,0 0-5-15,0 0 0 16,0 0 1-16,0 0 5 16,0 0 7-16,0 0 6 15,0 0-4-15,3 3-13 16,10 4-1-16,13 2 19 15,12 4 18-15,12 1-9 0,-1 0-9 16,-1-2-4 0,-13 2-9-16,-7 0-6 15,-16 0-3-15,-10-2 0 16,-2 9-1-16,-16 0 11 0,-17 6 10 15,-15 1 14-15,-6-7-5 16,5 1-13-16,10-7-10 16,14-6-1-16,10-3 0 15,11-4-3-15,1-2-35 16,1 1-72-16,2 5-90 15</inkml:trace>
  <inkml:trace contextRef="#ctx0" brushRef="#br0" timeOffset="57796.3058">10365 7795 22 0,'3'-2'40'16,"0"-1"-16"-16,-2 1-4 15,-1 2-2-15,0 0-5 16,0 0 0-16,0-2 6 0,0 2 0 16,0-1-4-16,0 1 7 15,0-1 4-15,0 1-9 16,0-2 0-16,0 1 2 15,0-2-6-15,1 0-6 16,0 2-4-16,-1 0-2 16,0 1-1-16,0 0 2 15,0 0-1-15,0 0 0 16,0 0-2-16,0 0 0 15,0 0 1-15,0 0 0 16,0 0-2-16,0 0 0 0,0 0-2 16,0 0-7-1,0 0-11-15,0 0 0 0,0 0-3 16,0 0-6-16,0 0 10 15,0 0 14-15,0 0 6 16,0 0 2 0,0 0-1-16,0 0 5 0,0 0 5 15,0 0 10-15,0 0 7 16,0 0-5-16,0 0-14 15,0 0-3-15,0 0-3 16,0 0-2-16,0 0 0 16,0 0-8-16,0 0-4 15,0 0 0-15,0 0 4 16,0 0 0-16,0 0 5 0,0 0 3 15,0 0 0-15,0 0 2 16,0 0 2-16,0 0 15 16,0-3-10-16,0-2 2 15,2-2-4-15,-2 2 12 16,0-3 7-16,2-1 6 15,-2 2 2-15,1 2-3 16,-1 1 8-16,0 2-6 16,0 2-6-16,0 0-2 15,0 0-13-15,0 0-22 16,0 18-26-16,0 11 42 0,1 5 13 15,0 0 10 1,1 1-11-16,-2-4-8 16,0-2-5-16,0-5 1 15,0 1-1-15,0-10 0 0,0 2-5 16,0-3-52-1,0-2-104-15,0-2-147 0</inkml:trace>
  <inkml:trace contextRef="#ctx0" brushRef="#br0" timeOffset="57963.3154">10318 7911 214 0,'0'0'138'15,"0"0"-26"-15,17-5-27 16,14-2-42-16,9-4-21 15,0 2-16-15,-3 7-20 0,-6 2-143 16</inkml:trace>
  <inkml:trace contextRef="#ctx0" brushRef="#br0" timeOffset="58427.3419">10643 7800 389 0,'-9'-14'153'0,"-2"-2"-70"16,2 4-13-16,5 4-10 16,3 5-13-16,1 0-17 15,0 3-8-15,0 0-17 16,0 0-11-16,0 12-11 15,1 10 0-15,10 7 18 16,3 5 5-16,4 2 3 16,-2 1-2-16,2 1 2 15,1-4-6-15,0-10 1 0,-4-7 1 16,-3-7-4-16,-3-9 1 15,-1-1 4-15,3-11 20 16,8-18 15-16,4-9-23 16,-2-3-15-16,-6 7 1 15,-5 9-5-15,-8 10-28 16,2 9-52-16,6 6-135 15,9 6-397-15</inkml:trace>
  <inkml:trace contextRef="#ctx0" brushRef="#br0" timeOffset="189307.8278">1953 9169 5 0,'-7'-25'249'15,"1"5"-171"-15,6 10 26 0,0 7 4 16,0 3-48-1,0 0-37-15,3 6-25 0,4 17-5 16,3 18 22-16,0 22 18 16,1 20 23-16,-4 4-8 15,-2-1-19-15,0-8-14 16,2-17-10-16,-1-17-2 15,-1-16-2-15,-1-16-2 16,-2-11 2 0,0-1 1-16,-2-5 9 0,0-21 14 15,0-21-4-15,8-23-17 16,7-21-1-16,5 3-1 15,0 25-5-15,-6 30-1 0,0 32-1 16,-1 1-10-16,0 22 1 16,3 6 10-1,-3 11 3-15,0 7 6 0,2 1 1 16,-1 3-1-16,4 3-2 15,3 2 1-15,-1 2-2 16,0-7-3-16,-3-15 3 16,-3-19-2-16,-2-16-3 15,3-12 7-15,8-43 36 16,5-30 11-16,1-22-26 15,-5 4-10-15,-16 15-13 16,-8 33 4-16,0 23-4 0,-2 20-2 16,-2 12-43-1,4 15-119-15,8 31-161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04:10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11747 8193 231 0,'0'-50'96'0,"0"11"-15"16,6 16 10-1,2 14 6-15,-8 9-38 0,0 6-40 16,0 27-21-16,0 14 10 16,0 18 36-16,0 15-6 15,-1 5-10-15,1-3-12 16,0 0-6-16,0-12-4 15,0-4-3-15,-4-13 2 16,-2-9-2-16,-6-10-10 16,0-7-42-16,3-12-30 15,2-7-48-15,7-8-199 0</inkml:trace>
  <inkml:trace contextRef="#ctx0" brushRef="#br0" timeOffset="200.0115">11710 8136 438 0,'0'-9'149'0,"7"-5"-69"16,11-6-31-16,15 2-27 15,12 1-22-15,11 8 3 16,11 9-5-16,1 0-1 15,-4 23-2-15,-4 9-81 0,-14 5-204 16</inkml:trace>
  <inkml:trace contextRef="#ctx0" brushRef="#br0" timeOffset="380.0218">11790 8401 392 0,'0'0'180'16,"20"0"-87"-16,15-3-48 15,15-5-25-15,17-1-11 16,2 6-3-16,-3 3-8 16,-10 14-86-16,-5 16-228 15</inkml:trace>
  <inkml:trace contextRef="#ctx0" brushRef="#br0" timeOffset="882.0505">12095 8671 584 0,'0'-8'120'0,"0"-10"-15"16,6-7-52-16,15-4-41 15,12 0-10-15,9 5-3 16,2 7 2-16,-2 12-1 15,-15 5-12-15,-12 15-33 16,-12 14-7-16,-3 1 11 16,-21 0 19-16,-9 0 13 0,0-11 7 15,5-5 2-15,11-11 0 16,7-3 0-16,5 0 4 15,-2-12 0-15,1-13-11 16,-3-7-25-16,4 1-43 16,0 2-39-16,2 5 30 15,7 12 33-15,8 9 39 16,6 3 16-16,3 22 20 15,2 17 27-15,-3 12 19 16,-5 12 7-16,-6 7-31 16,-8 3 7-16,-4 2-6 15,-4-5 23-15,-9-8-13 16,-2-8 9-16,1-14-23 0,-3-14-15 15,0-6-3-15,-3-8-5 16,1-8-4 0,-4-4-16-16,-1 0 0 15,-1-10 0-15,1-16-2 0,7-9-66 16,17 1-109-16,10 0-279 15</inkml:trace>
  <inkml:trace contextRef="#ctx0" brushRef="#br0" timeOffset="1407.0805">12588 8463 285 0,'-7'0'168'0,"6"0"-56"15,1 0-32-15,0 0-25 16,3 0-9-16,21 0-19 15,19-3-18-15,27-4-4 16,14 3-2-16,2 4 1 16,-8 1 2-16,-15 19-95 0,-17 9-197 15</inkml:trace>
  <inkml:trace contextRef="#ctx0" brushRef="#br0" timeOffset="1587.0908">12641 8690 592 0,'6'0'144'16,"15"0"-66"-16,15-2-39 15,22-7-21-15,12 6-11 16,4 3-2-16,-16 0-34 0,-9 16-183 15</inkml:trace>
  <inkml:trace contextRef="#ctx0" brushRef="#br0" timeOffset="3660.2094">13421 8493 278 0,'-7'-8'118'15,"7"8"-47"-15,0 1-30 16,0 20-34-16,0 10 32 16,0 12 9-16,3 1-6 15,-3 5-7-15,0-6-4 0,0-7-14 16,0-9-11-1,0-13 0-15,0-4-2 0,0-5-1 16,0-5 0 0,0 0 7-16,0-2 19 15,0-18 15-15,0-16-18 0,0-23-24 16,5-16-1-16,7-2-1 15,6 9-11-15,2 18-6 16,-4 23 6-16,-3 21 4 16,-6 6-2-16,4 6-8 15,3 23 7-15,3 11 10 16,-2 7-1-16,-4-2-1 0,-5-8 4 15,-4-3-2-15,0-9 1 16,0-8 0 0,-1-7 0-16,0-8-2 15,2-2 5-15,-1 0 12 0,3-22 11 16,4-19-1-16,3-13-21 15,1-13-3-15,0 6-1 16,2 20 1-16,-8 21-4 16,-2 17-4-16,4 3-3 15,4 23-6-15,7 22 14 16,6 14 3-16,-6 10 5 15,-4-6-4-15,-10-2 1 16,2-9 1-16,0-6-2 16,0-5-34-16,-4-9-88 15,7-6-163-15</inkml:trace>
  <inkml:trace contextRef="#ctx0" brushRef="#br0" timeOffset="4188.2396">13979 8712 478 0,'0'-31'142'0,"7"-8"-55"15,9-15-22-15,5-5-31 16,11 7-27-16,3 7-4 15,-1 20-9-15,-6 13 0 16,-11 12 1-16,-9 0 0 0,-6 31-7 16,-2 21 9-16,-8 12 5 15,-22 5 2-15,-11-1 3 16,1-13-6-16,9-18-6 15,13-16-8-15,14-12-2 16,2-9-11-16,2 0 21 16,0-21 7-16,2-18-24 15,2-9-21-15,5-8-4 16,1-2 13-16,7 4 18 15,7 12-9-15,5 17 1 16,-3 24 14-16,0 5 14 16,-5 36 25-16,-5 23 22 15,0 25 1-15,-10 21 16 0,-6 8-12 16,-4-2-23-16,-10-3-11 15,4-11-2-15,2-9 40 16,1-13-36 0,-6-19-1-16,-4-18-7 0,-3-18-5 15,-5-13 0-15,-3-11 1 16,-6 0-5-16,0-20-4 15,-5-17-4-15,1-15-36 16,5-12-74-16,17 7-145 16</inkml:trace>
  <inkml:trace contextRef="#ctx0" brushRef="#br0" timeOffset="6078.3477">14741 8358 325 0,'-4'-4'149'0,"4"4"-51"15,0 0-31-15,0 0-17 16,4 0-12-16,10 0-22 16,19 0-16-16,21 0 16 0,21-3 1 15,13 1-12-15,-4 2-10 16,-16 0-95-16,-15 20-260 15</inkml:trace>
  <inkml:trace contextRef="#ctx0" brushRef="#br0" timeOffset="6268.3586">14854 8604 473 0,'4'4'150'15,"14"-4"-60"1,16 0-11-16,17 0-36 0,14 0-22 15,3 0-13-15,-11 0-3 16,-15 0-19-16,-13 6-117 16,-4 3-249-16</inkml:trace>
  <inkml:trace contextRef="#ctx0" brushRef="#br0" timeOffset="7287.4169">15823 7820 339 0,'10'-13'158'0,"-9"13"-57"0,-4 17-59 15,-24 27-39 1,-19 34 34-16,-6 18 43 0,11 23-6 16,18 0-36-16,23-1-15 15,5 0-13-15,14-16-1 16,10-9-1-1,3-18-5-15,4-21 1 0,-1-16-2 16,-3-15-14-16,-4-17-63 16,2-6-87-16,2-3-145 15</inkml:trace>
  <inkml:trace contextRef="#ctx0" brushRef="#br0" timeOffset="7605.435">15959 8464 557 0,'0'-69'107'0,"0"0"-41"16,13-3-14-16,9 17-31 16,4 14-18-16,2 19-5 15,0 15-4-15,3 7-4 16,-9 28 2-16,0 23 9 15,-11 17-1-15,-11 12 8 16,0-5 13-16,-25-7 2 16,0-12 5-16,-2-20-8 15,7-10-4-15,9-13-5 16,1-10-1-16,3-3-1 15,-3 0-2-15,-4-10 0 16,-2-14-13-16,1-7-38 0,-1-6-40 16,15-1-74-16,1 8-355 15</inkml:trace>
  <inkml:trace contextRef="#ctx0" brushRef="#br0" timeOffset="7813.4469">16332 8601 579 0,'0'2'120'16,"0"-2"-5"-16,0 1-57 16,0 1-37-16,0 5-18 15,2 5-8-15,0 10-3 16,-2 5 10-16,1 1 1 0,-1-6-47 15,0-7-80-15,7-3-96 16</inkml:trace>
  <inkml:trace contextRef="#ctx0" brushRef="#br0" timeOffset="8057.4609">16606 8161 389 0,'0'0'227'16,"0"0"-136"-16,0 0-39 0,0 25-39 15,0 15 13-15,0 17 23 16,0 7-16-16,0-4-12 16,-3 5-12-1,-1-6-6-15,2-5 1 0,-1-7-3 16,-1-5 2-16,2-8-24 15,-3-6-62-15,5-6-80 16,4-8-182-16</inkml:trace>
  <inkml:trace contextRef="#ctx0" brushRef="#br0" timeOffset="8412.4812">16756 8185 522 0,'0'0'125'0,"2"0"-34"16,6 0-20-16,8-6-47 16,18-3-12-16,12 1-11 15,12-1 6-15,0 7-4 16,-9 2-3-16,-12 0 2 15,-17 0-2-15,-12 8-4 16,-7 3 2-16,-1 4 1 16,0 7 1-16,0 7 2 15,0 14 7-15,-12 7 8 16,-1 7-4-16,0 1-2 15,0 2-5-15,6-6-4 16,1-6-1-16,4-7 0 0,2-3 1 16,0-9-2-16,-1-8 2 15,-1-7-5-15,-2-12-47 16,-1-2-62-16,3 0-131 15</inkml:trace>
  <inkml:trace contextRef="#ctx0" brushRef="#br0" timeOffset="8675.4963">17328 7836 566 0,'2'0'80'16,"26"32"-47"-16,8 21 55 15,9 26-15-15,-8 11-26 16,-10 9-12-16,-17 1-13 16,-10-6-14-16,0 1-3 15,-21-6 10-15,-6-9-9 16,-7-13-3-16,-1-16 2 15,3-17-6-15,-1-14-42 16,-5-11-47-16,4-6-149 16</inkml:trace>
  <inkml:trace contextRef="#ctx0" brushRef="#br0" timeOffset="10557.6039">18024 7802 102 0,'14'-9'231'0,"-9"6"-119"16,-5 13-83-16,-37 49 48 15,-20 48 16-15,21-15-13 16,14 11-15-16,16-2-17 0,6-3-19 16,4-8-8-1,15-7-7-15,4-6-7 16,4-6-1-16,-3-12-4 15,-2-12 1-15,-4-11 0 0,-6-15-22 16,-4-8-63-16,-3-6-95 16,0-6-295-16</inkml:trace>
  <inkml:trace contextRef="#ctx0" brushRef="#br0" timeOffset="11347.6491">18299 8219 241 0,'-5'-18'184'15,"5"2"-83"-15,0-6-23 16,0-2-25-16,0-8-21 16,12-5-18-16,4 4-8 15,3 9-8-15,3 7 1 16,0 11-5-16,-1 6 0 15,-5 9-8-15,-5 18 7 0,-9 11 5 16,-2 2 6-16,-10-1 1 16,-12-7 4-1,-6-6 3-15,1-8-2 16,6-6-2-16,6-9-1 0,7-3-2 15,-2-2 7-15,4-19-5 16,0-5-12-16,4-8-41 16,2 1-56-16,6 3-201 15</inkml:trace>
  <inkml:trace contextRef="#ctx0" brushRef="#br0" timeOffset="11544.6604">18447 8055 179 0,'0'18'89'0,"0"10"46"0,0 11 6 16,0 10-48-1,2 2-37-15,3 12-16 16,-1-1-7-16,-1-1-15 0,1-1-9 16,-1-7-6-16,-1-7 2 15,0-8 0-15,-2-5-37 16,0-11-59-16,0-3-83 15,0-6-262-15</inkml:trace>
  <inkml:trace contextRef="#ctx0" brushRef="#br0" timeOffset="11728.6709">18628 8539 437 0,'0'0'169'15,"0"3"-69"-15,0 0-29 16,0 5-49-16,0 1-14 0,0 3-3 15,0-1-1-15,0 0-2 16,0-1-72-16,0 1-107 16,15-8-333-1</inkml:trace>
  <inkml:trace contextRef="#ctx0" brushRef="#br0" timeOffset="12180.6967">18830 8173 511 0,'24'-26'139'0,"8"3"-71"0,0 1-24 16,-3 3-24-16,1 6-1 16,-4 4-7-16,-6 6-5 15,-4 3-4-15,-4 0-4 16,-6 8-1-16,-2 14 1 15,-4 12 1-15,0 7 4 16,-22 4-1-16,-8 4 1 16,-9 5 2-16,-1-4 0 15,4-4 0-15,9-4-6 16,11-5 1-16,9-5-4 15,7-5 2-15,0-5-3 16,14-3 3-16,11-6 2 16,10-1 0-16,6-5 5 0,3-5-3 15,-13-2 4-15,-9 0-9 16,-16-9-4-16,-6-11 6 15,-6-3 0 1,-19-12-10-16,-14-9 8 0,-6-9 2 16,-1-8-2-16,5-6 2 15,12 4 1-15,18 17 0 16,11 17-7-16,6 18-66 15,20 10-51-15,11 1-184 16</inkml:trace>
  <inkml:trace contextRef="#ctx0" brushRef="#br0" timeOffset="12503.7152">19382 7846 281 0,'14'0'155'15,"4"39"-30"-15,5 14 8 16,6 18-18-16,4 10-42 16,-5 11-27-16,-5-2-19 0,-11-2-15 15,-10-8-7-15,-2-5-3 16,-12-11 3-16,-10-10-4 15,-9-6-13-15,-9-15-45 16,-8-7-64-16,0-5-169 16</inkml:trace>
  <inkml:trace contextRef="#ctx0" brushRef="#br0" timeOffset="18322.048">18127 8470 160 0,'0'-6'104'16,"0"5"-5"-16,0 1-21 16,0 0-22-16,0 0-3 15,0 0-5-15,0 0-6 16,0 0-10-16,0 0-7 0,0 0-5 15,0 0-2-15,1 0-2 16,7 0-8-16,14 0-5 16,13 0-1-16,16 0 9 15,-3 0-5-15,-18 0-25 16,-25 5-97-16,-10 8-345 15</inkml:trace>
  <inkml:trace contextRef="#ctx0" brushRef="#br0" timeOffset="19218.0993">19895 8320 224 0,'-13'0'103'0,"13"0"16"16,0 0-42-16,0 0-15 15,1 0-16-15,14 0-11 16,10 0-12-16,16-2-10 15,9-1-6-15,8 3-4 16,-8 0-1-16,-9 0-68 16,-5 2-193-16</inkml:trace>
  <inkml:trace contextRef="#ctx0" brushRef="#br0" timeOffset="19410.1102">19916 8478 397 0,'23'7'156'16,"20"-5"-45"-16,15 1-27 16,19 0-52-16,-4 1-19 15,-18 1-13-15,-21 11-121 0,-23 1-540 16</inkml:trace>
  <inkml:trace contextRef="#ctx0" brushRef="#br0" timeOffset="23647.3526">20732 8342 75 0,'1'0'68'0,"1"0"-7"16,-2 0 2-16,0 0-12 15,0 0 9-15,0 0-4 16,0 0-5-16,0 0-23 16,0 0 0-16,0 0-3 15,0 0-8-15,0 0-5 16,0 0 0-16,0 0 0 15,0 0 3-15,1 0-1 0,0 0-2 16,0 0 0-16,-1 0 2 16,3 0 0-16,3-3-4 15,12 0-10 1,9-1 2-16,10 4 0 0,5 0-4 15,-10 0-45-15,-7 0-93 16,-9 7-280-16</inkml:trace>
  <inkml:trace contextRef="#ctx0" brushRef="#br0" timeOffset="24439.3979">21229 8061 141 0,'-2'-9'92'0,"2"4"-41"15,0-2 35-15,0-1 2 16,2 0-34-16,1 4-7 16,-2-3-14-16,0 4-4 15,-1 3 2-15,0 0-9 0,0 10-20 16,0 24-24-1,0 16 21-15,-2 18 23 0,-3 0 6 16,-2 3 1-16,3-6-7 16,2-8-6-16,2-5-8 15,0-11-3 1,0-7 0-16,0-10-1 0,0-9 0 15,0-4-8-15,0-7-46 16,0-1-42-16,0-2-126 16</inkml:trace>
  <inkml:trace contextRef="#ctx0" brushRef="#br0" timeOffset="24661.4106">21475 8414 484 0,'4'0'155'0,"-1"0"-88"16,-3 0-34-16,0 0-22 15,0 6-19-15,0 12-5 16,0 7 15-16,0 5-25 15,0-2-43-15,0-4-80 16,10-4-226-16</inkml:trace>
  <inkml:trace contextRef="#ctx0" brushRef="#br0" timeOffset="25010.4306">21723 8044 41 0,'3'-12'490'16,"1"8"-372"-16,-4 4-30 15,0 0-56-15,-5 23-31 16,-13 16-18-16,-7 19 24 16,-4 13 15-16,2 3-3 15,7-1-8-15,9-6-7 16,11-5-2-16,0-12-2 15,14-10 1-15,6-11 2 16,4-10 1-16,1-8-1 16,4-11 2-16,-1-5 2 0,1-17 1 15,-6-5-7 1,-9-7 7-16,-9-1-12 0,-5-1 0 15,-7-2 5-15,-14 5-10 16,-4 5 0-16,1 3-24 16,-1 7-50-16,3 7-65 15,8 11-200-15</inkml:trace>
  <inkml:trace contextRef="#ctx0" brushRef="#br0" timeOffset="25568.4625">21883 8127 244 0,'0'-1'152'0,"0"1"-20"15,0-2-46 1,2-4-19-16,8-2-12 0,5-7-28 15,6-2-20 1,6 4-7-16,0-1 1 0,1 4-1 16,-5 1 0-16,-2 6 0 15,-4 3-2-15,-4 0-3 16,-5 0 0-16,-4 6 3 15,-1-1 0-15,-3 2 2 16,0 4-1-16,0 6 1 16,0 15 6-16,0 5 6 0,-9 8 13 15,-3 2-6 1,3 3-1-16,1 3 1 15,0-3-5-15,3-3-8 16,3 2 0-16,-2-6-4 16,2-6 1-16,-1-9 2 0,1-6-5 15,-3-7-54-15,1 1-82 16,4-6-226-16</inkml:trace>
  <inkml:trace contextRef="#ctx0" brushRef="#br0" timeOffset="26195.4983">22288 8290 42 0,'-7'-5'330'0,"7"5"-201"16,-1 1-64-16,-1 16-44 16,-2 8 4-16,1 4 10 15,1 4-8-15,1 1-16 16,1 2-1-16,0-3-7 15,0-5 0-15,0-9 0 0,0-6 3 16,0-10-5-16,0-3-21 16,-4 0-3-16,0-18 16 15,-2-10-14-15,0-12-1 16,2-9 20-16,2-3-2 15,2 1 7-15,0 13 18 16,0 15 8-16,0 16 1 16,2 7-5-16,5 3-23 15,8 18-18-15,8 8 20 16,7 8 18-16,5 4 5 15,3-1-9-15,2 4-5 0,-4-1-6 16,-2-4-5-16,-3-5 0 16,-7-12 1-16,-7-10-1 15,-9-7-2 1,-4-5 10-16,2-14 48 0,-2-20-8 15,2-15-40 1,-4-13-6-16,-2-6-3 0,0 3-5 16,-6 3-21-16,-1 17-22 15,2 18-41-15,-1 22-43 16,0 6-187-16</inkml:trace>
  <inkml:trace contextRef="#ctx0" brushRef="#br0" timeOffset="28614.6367">23071 7943 71 0,'17'-12'87'0,"0"-2"-5"16,-1 5-20-1,-4 1 6-15,-2 0-3 0,-7 4-13 16,-3 1 7-16,0 3-10 15,0 0-8-15,-3-3-21 16,-8 3-13-16,-7-4-8 16,-4 4 0-16,-1 0 2 15,1 0 1-15,3 0 1 16,0 0 1-16,2 4 2 15,2 1 3-15,2 3 4 16,3 3-4-16,-1 11-2 0,1 13-3 16,1 17 9-16,1 16 15 15,0 12-6-15,0-3 6 16,1 1-9-16,-1-7-10 15,4-9-3-15,1 1-1 16,3-5-2-16,0-5-2 16,0-2 1-16,0-8-1 15,3-9 1-15,0-10-1 16,1-11 0-16,3-6-1 15,-4-7 1-15,2 0 2 16,3 0 4-16,6-12 2 16,6-8 0-16,6-4-5 0,1-2-6 15,-2 1-52 1,-2 8-71-16,4 5-140 0</inkml:trace>
  <inkml:trace contextRef="#ctx0" brushRef="#br0" timeOffset="28990.6582">23268 8545 389 0,'0'-14'152'0,"0"-2"-62"16,0-6-21-16,0-7-16 16,0-4-23-16,2-3-7 15,7 2-11-15,4 8-5 0,0 5-7 16,5 5-2-16,1 11-3 15,4 5 1-15,2 5-5 16,-4 22 2-16,-5 8 5 16,-10 0-5-16,-6 2 3 15,-4-6 4-15,-12-5 2 16,-2-8 1-16,-3-4 1 15,3-6 1-15,-1-6-3 16,1-2-1-16,2 0-14 16,1-7-22-16,4-15-45 15,6-7-40-15,5-8-145 16</inkml:trace>
  <inkml:trace contextRef="#ctx0" brushRef="#br0" timeOffset="29174.6687">23461 8088 389 0,'0'0'170'15,"0"0"-109"-15,0 19-30 16,-5 5 3-16,-1 15 8 16,4 9-6-16,0 5-19 15,2-1-9-15,0 1-2 16,4-5-1-16,9-2-1 15,-2-6-73-15,9-2-109 16</inkml:trace>
  <inkml:trace contextRef="#ctx0" brushRef="#br0" timeOffset="29482.6864">23569 8513 427 0,'0'-38'189'16,"8"-4"-102"-16,9 2-19 15,3 5-34-15,-1 6-20 16,1 12-12-16,-4 8-2 16,0 9-5-16,-2 3-6 15,-2 20 3-15,-1 9 5 16,-7 2 1-16,-4 0-1 15,0-3 4-15,-9-2 4 16,-4-10-2-16,-3-3 2 16,2-9 0-16,-4 0 1 0,2-5-1 15,-1-2-3-15,3 0-16 16,3-2-52-16,6-13-58 15,5-7-125-15</inkml:trace>
  <inkml:trace contextRef="#ctx0" brushRef="#br0" timeOffset="29909.7108">23882 8317 465 0,'0'0'157'0,"0"0"-82"16,0 0-45-16,0 12-23 15,0 11-9-15,0 7 14 16,0 2 5-16,0-3-4 16,6-2-8-16,1-5-1 15,0-8 0-15,-3-7 1 16,-1-7-2-16,0 0 2 15,1-2 6-15,1-12 3 16,1-4-11-16,1 0-5 16,-1 7 1-16,-3 4 1 15,-1 7 0-15,0 0-5 16,3 0-2-16,3 0 1 0,3 4 6 15,3 6 8-15,4 3 2 16,0 0-2-16,2 1 0 16,1-1-5-16,-2-5 1 15,-3-3 2-15,-8-5 1 16,-1 0 2-16,0-17 2 15,-4-8-9-15,1-5-39 16,1 1-42-16,-1 0-37 16,-1 7-58-16,4 7-171 15</inkml:trace>
  <inkml:trace contextRef="#ctx0" brushRef="#br0" timeOffset="30285.7323">24272 8374 466 0,'0'-3'168'0,"0"1"-72"16,0 2-39-16,1 0-41 15,2 9-23-15,2 11-10 16,2 6 20-16,-2 3-1 15,-1-3-2-15,-4-9 3 16,0-6-1-16,0-5 1 16,0-6-2-16,0 0 8 15,0 0 5-15,1-12 14 0,5-10-9 16,1-11-16-16,3-2 0 15,2-1-4-15,0 7 1 16,-6 12 0 0,0 10-3-16,-2 7-3 0,4 10-7 15,5 23 3-15,2 9 10 16,1 8-1-16,-6-1 2 15,-4-10-2-15,2-8-33 16,-6-8-92-16,6-7-148 16</inkml:trace>
  <inkml:trace contextRef="#ctx0" brushRef="#br0" timeOffset="30802.7619">24505 7948 309 0,'0'-3'175'16,"0"-2"-88"-16,0 5-17 15,0 0-24-15,0 0-15 16,3 0 0-16,1 0 2 15,2 0-6-15,2-5-2 16,9 1-13-16,3-2-11 16,5 4 0-16,0-2-1 15,2 2-2-15,-3 1 0 0,0 1 7 16,-3 0-6-1,-6 0-1-15,-5 0 5 0,-4 0-4 16,-1 8-2-16,0 8 2 16,2 11-1-16,-1 9 6 15,2 12-1-15,1 11 3 16,1 3-5-16,2 6 2 15,-6 3-3-15,2 0 1 16,-5-6 0-16,-2-2-1 16,-1-9 0-16,0-12 0 15,0-4 0-15,-4-16 2 16,-6-5 0-16,0-4-1 15,-2-4 12-15,-5 0 6 16,0 2-3-16,-1 2-9 0,-3 0-4 16,1 1-2-1,0-2 0-15,3-7-6 0,0-5-64 16,4 0-105-16,-2-4-288 15</inkml:trace>
  <inkml:trace contextRef="#ctx0" brushRef="#br0" timeOffset="37298.1334">11939 10023 368 0,'-7'-34'147'16,"-2"13"-54"-16,4-5-15 0,1 3-19 16,0 7-20-1,1 6 18-15,1 10-13 0,0 0-26 16,-3 5-24 0,-3 31-9-16,-3 16 15 15,-2 15 7-15,6 5 1 16,1-7-4-16,6-9-2 0,0-5 0 15,0-8 0-15,0-7 1 16,0-11-6-16,0-11-42 16,0-6-65-16,3-8-22 15,10 0-70-15</inkml:trace>
  <inkml:trace contextRef="#ctx0" brushRef="#br0" timeOffset="37471.1433">11925 9864 348 0,'5'-10'160'0,"17"-4"-98"16,10-3-38-16,15-2-10 0,15 0-7 16,8 3-4-16,-1 5-2 15,-4 11 1-15,-12 0-24 16,-14 19-130-16</inkml:trace>
  <inkml:trace contextRef="#ctx0" brushRef="#br0" timeOffset="37656.1538">11971 10144 79 0,'0'0'456'0,"0"0"-377"15,13 0-23-15,13 3-43 16,11 0 0-16,13 3-3 15,4 2-2-15,-1 1-38 16,2 6-202-16</inkml:trace>
  <inkml:trace contextRef="#ctx0" brushRef="#br0" timeOffset="38111.1799">12410 10147 261 0,'-2'-3'394'0,"2"3"-286"16,0 0-65-16,0 13-37 15,0 14-12-15,0 11 14 16,0 8 4-16,0 3-1 16,-4 0-6-16,-2-3 0 15,0-7 3-15,1-14-5 16,4-11-7-16,-1-9-6 15,2-5 2-15,0-9 14 16,-1-21-6-16,-2-14-1 16,0-19 1-16,1-10 7 15,0 0-4-15,2 14-4 16,0 26 0-16,0 21-3 15,2 12 8-15,12 12-15 0,11 19-5 16,6 9 19 0,3 3 0-16,0-3 3 15,-3-4 1-15,-4-9-2 16,-8-8-2-16,-6-11-1 0,-6-3 5 15,-4-5 3-15,-1 0 28 16,4-23 11-16,-1-9-30 16,-3-11-16-16,-2-7-2 15,0-8-25-15,-8-4-44 16,5 2-33-16,3 22-85 15,14 26-215-15</inkml:trace>
  <inkml:trace contextRef="#ctx0" brushRef="#br0" timeOffset="38328.1923">12908 10161 550 0,'0'-2'114'15,"0"-3"-17"-15,13 4-55 16,10 0-55-16,16-4 21 16,9 5 2-16,5 0-7 15,-3 0-36-15,-5 17-91 16,-1 5-200-16</inkml:trace>
  <inkml:trace contextRef="#ctx0" brushRef="#br0" timeOffset="38498.202">12917 10347 614 0,'0'0'184'0,"6"0"-81"16,3 0-61-16,7 0-33 15,17 0-15-15,8-4 12 16,9 4-18-16,2 0-103 15,3 12-116-15</inkml:trace>
  <inkml:trace contextRef="#ctx0" brushRef="#br0" timeOffset="38913.2258">13600 9914 272 0,'0'-6'203'0,"3"6"-49"0,-3 0-84 15,0 20-45-15,0 20-4 16,0 15 40-16,0 12 0 16,-3 2-25-16,3-6-18 15,0-9-9-15,0-7-6 16,0-5-1-16,0-6 3 15,0-2-14-15,0-5-63 0,4 2-102 16,12-2-186 0</inkml:trace>
  <inkml:trace contextRef="#ctx0" brushRef="#br0" timeOffset="39114.2372">13852 10353 411 0,'-4'-5'317'0,"4"5"-198"15,0 0-38-15,0 0-56 16,0 0-21-16,-2 1-13 16,-3 10 1-16,5-2 2 15,-3 7-23-15,3-2-47 16,1-1-68-16,18-3-144 15</inkml:trace>
  <inkml:trace contextRef="#ctx0" brushRef="#br0" timeOffset="39541.2617">14159 9937 412 0,'-2'-8'134'0,"0"3"-55"15,2 0 4-15,0 5-30 16,0 0-16-16,0 0-7 16,0 0 0-16,-2 0-13 15,-3 5-9-15,-9 15-9 16,-6 17 5-16,-4 11 21 0,-1 13-3 15,5 6-8 1,10 0-8-16,10-2-5 0,0-6 2 16,19-10-3-1,10-11 2-15,2-12 1 0,6-9-1 16,-1-11 4-16,5-6-2 15,-4-6-2-15,-4-16-1 16,-7-4-2-16,-12-3 2 16,-8 0 0-16,-6 5-1 15,-5 2-4-15,-17 7-9 16,-11 5-9-16,-7 3-9 15,-3 5-13-15,7 2-4 16,10 0-30-16,13 0-37 16,13 0-168-16</inkml:trace>
  <inkml:trace contextRef="#ctx0" brushRef="#br0" timeOffset="39974.2864">14522 9978 403 0,'-7'-3'133'16,"2"3"-53"-16,4 0-27 15,1 0-22-15,0 0-7 16,0 0-3-16,5 0-2 0,8 0-15 16,11-3 16-16,7-4 3 15,4 0-7-15,0 0-7 16,-5 4 0-16,-2 3-6 15,-5 0-2-15,-8 5-3 16,-2 10-4-16,-3 3 3 16,-5 7-5-16,-5 9 10 15,0 7 13-15,0 5 5 16,-11 4 6-16,0 4-2 15,-2-1-9-15,3-4 1 16,2-7-11-16,-1-7-3 0,3-6 0 16,1-7 0-16,2-7 0 15,-1-3-34-15,2-5-50 16,2-2-96-16,0-3-237 15</inkml:trace>
  <inkml:trace contextRef="#ctx0" brushRef="#br0" timeOffset="40567.3204">14976 10205 360 0,'-3'-2'157'0,"1"2"-73"16,-1 7-48-16,-3 17-11 16,0 13 14-16,0 13 1 15,4 1-14-15,2-1-9 16,0-8-6-16,0-8-8 15,0-13-1-15,1-7 2 16,0-11 0-16,-1-3-10 16,0 0-3-16,0-14-1 15,1-15-6-15,3-12-22 0,1-13-17 16,-2-9 15-16,2 2 38 15,0 11 8-15,-2 21 3 16,0 19 26-16,-2 10-8 16,7 5-28-16,2 21-11 15,9 11 24-15,10 11 18 16,7 2 4-16,5-3-8 15,2-7-7-15,-6-9-8 16,-9-13-1-16,-11-10 2 16,-7-8 5-16,0 0 22 15,-2-19 18-15,1-14-22 16,-1-11-21-16,-4-12-11 15,-4-5-2-15,0-8-3 0,-1-6-9 16,-7-3-38-16,1 12-25 16,7 29-60-16,6 36-167 15</inkml:trace>
  <inkml:trace contextRef="#ctx0" brushRef="#br0" timeOffset="41152.3538">15896 9861 368 0,'-21'-21'149'0,"3"-4"-57"0,2 4-15 15,0 3-9 1,-1 2-20-16,-2 1-19 16,-5 6-5-16,-3 4-6 15,1 2-11-15,-3 3 0 0,4 0 5 16,1 16-6-16,5 14-1 15,3 13-2-15,4 16 2 16,1 14 8-16,3 16 3 16,0 8 1-16,1 0-1 15,2-3-5-15,5-15 3 16,0-15-7-16,3-17-6 0,9-12 1 15,3-10 0 1,-4-10 0-16,1-7 2 16,0-6-4-16,1-2 0 15,8-5 0-15,5-18 0 16,7-3-19-16,8-5-78 0,1 8-108 15,-2 8-357-15</inkml:trace>
  <inkml:trace contextRef="#ctx0" brushRef="#br0" timeOffset="41471.3721">15975 10297 396 0,'-2'-16'313'16,"2"15"-197"-16,0 1-27 15,0 0-41-15,0 0-30 0,0 0-12 16,4 12-12-16,5 15-5 16,4 9 7-1,1 7 6-15,3-3 0 0,-1-6-1 16,0-9 1-16,-2-12 1 15,3-7 0-15,-2-6 0 16,3-6 6-16,-2-20-2 16,0-9-5-16,0-6-10 15,-4-5-7-15,1-2-14 16,-2 4-20-16,0 5-35 15,4 15-73-15,-3 22-172 16</inkml:trace>
  <inkml:trace contextRef="#ctx0" brushRef="#br0" timeOffset="41909.3971">16346 10409 640 0,'0'0'154'0,"0"0"-78"15,0 2-53-15,0 14-28 16,0 13-21-16,5 13 29 16,-1 8 1-16,-4-1 1 15,0-1 0-15,0-8-3 0,0-12 1 16,0-11-1-16,0-8 0 15,0-9 1 1,0 0 12-16,0-4 6 0,0-16-2 16,-4-10-8-1,-1-12-11-15,0-16-2 0,5-13 0 16,0-13 1-16,4 1 0 15,11 13-7-15,3 23-2 16,2 24-6-16,3 22 0 16,4 1 7-16,1 21 4 15,-1 9 0-15,-6 1 1 16,-11-3 1-16,-10-4-1 0,0-4-2 15,-7-4 2 1,-17-3 8-16,-6-7 0 16,-2-2-19-16,2-4-51 0,7 0-52 15,7 0-42-15,10 0-350 16</inkml:trace>
  <inkml:trace contextRef="#ctx0" brushRef="#br0" timeOffset="42378.4239">16607 9849 349 0,'-8'-13'163'0,"2"8"-83"16,5-1-6-16,1 1-6 15,0 2-23-15,5-1-20 0,10-5-3 16,4-1-11-16,4-2-8 16,7-1-3-16,-4 5 2 15,-3 3 2-15,-8 4-2 16,-5 1-1-16,2 3-1 15,-1 20-4-15,2 11 4 16,2 10 2-16,-3 5 15 16,3 8 0-16,3 1-2 0,2 5-2 15,5 0 3 1,1 4 0-16,-7-5-4 15,-3-6-2-15,-9-9-5 16,-7-5-2-16,0-7 0 0,-12-6 1 16,-6-2-1-1,0-5 6-15,-1-5 0 0,1-2-4 16,1-1 0-16,0-6-1 15,-1-1-2-15,-3 0-1 16,-4-4-2-16,-1-3-30 16,2 0-62-16,10-2-111 15,9-9-378-15</inkml:trace>
  <inkml:trace contextRef="#ctx0" brushRef="#br0" timeOffset="49671.8411">5181 11705 377 0,'0'0'119'16,"3"21"-106"-16,-3 21 33 15,0 20 26-15,-3 16-15 16,-8 3-18-16,-2 1-18 16,1 0-10-16,1-5-5 15,3-2-1-15,3-12-1 16,4-22-1-16,1-12-13 15,0-17-41-15,1-10-34 0,9-2-64 16,1-21-28 0</inkml:trace>
  <inkml:trace contextRef="#ctx0" brushRef="#br0" timeOffset="49855.8516">5136 11814 186 0,'21'-2'214'16,"20"-18"-117"-16,12-8-6 15,8-3-48-15,-3 5-22 16,-8 9-12-16,-2 14-8 16,-1 3-2-16,-3 2-65 15,-6 17-180-15</inkml:trace>
  <inkml:trace contextRef="#ctx0" brushRef="#br0" timeOffset="50036.862">5239 12104 326 0,'0'0'196'0,"18"0"-127"16,9-3-5-16,11-8-35 15,4 1-22-15,5-1-1 16,-4 8-65-16,2 3-207 15</inkml:trace>
  <inkml:trace contextRef="#ctx0" brushRef="#br0" timeOffset="50290.8765">5636 12115 624 0,'0'0'86'16,"0"3"-37"-16,-4 26-45 15,-3 17-5-15,0 14 10 16,3 2-1-16,1-3-5 16,0-2 0-16,3-10 1 15,0-4-5-15,-1-14-26 0,1-12-22 16,-1-8-19-16,1-9-14 15,0-6-76-15,0-22-81 16</inkml:trace>
  <inkml:trace contextRef="#ctx0" brushRef="#br0" timeOffset="50457.8861">5611 12325 35 0,'4'-46'135'16,"1"10"-15"-16,2 9 29 0,1 0-14 15,3 3-40-15,3 0-19 16,8-2-17-16,5 1-21 16,3-1-16-16,0 3-9 15,-3 5-7-15,-7 7-5 16,-3 3 0-16,-6 2-2 15,-6 6-24-15,-5 0-73 16,0 6-102-16,-3 16-159 0</inkml:trace>
  <inkml:trace contextRef="#ctx0" brushRef="#br0" timeOffset="50713.9007">5655 12240 457 0,'0'0'174'0,"0"0"-74"16,0 0-46-16,4 14-34 0,6 8-18 16,7 7 27-1,1 8 14-15,5-1-19 16,1-4-10-16,2 1-6 15,0-4-4-15,-1-3-1 0,-2-1-2 16,-8-3-36-16,3 0-61 16,-1 2-83-16,-1-6-279 15</inkml:trace>
  <inkml:trace contextRef="#ctx0" brushRef="#br0" timeOffset="51113.9236">5604 11998 298 0,'-2'-7'121'16,"2"7"10"-16,0 0-60 15,0 0-46-15,0 0-19 0,0 10-8 16,0 1 26-16,0 2 15 15,0-1-7-15,-1 2-15 16,1-1-11 0,0 5 1-16,1 5-10 0,15 2-84 15,8 7-98-15</inkml:trace>
  <inkml:trace contextRef="#ctx0" brushRef="#br0" timeOffset="51399.9399">6052 12097 290 0,'-6'0'147'0,"6"0"-40"16,0 0-40-16,0 0-25 15,11 0-16-15,13 0-3 16,12 0-3-16,14 0 5 15,9-4-16-15,4 4-6 16,-7 0-13-16,-4 7-114 16,-7 16-300-16</inkml:trace>
  <inkml:trace contextRef="#ctx0" brushRef="#br0" timeOffset="51591.9509">6155 12414 698 0,'0'0'116'16,"9"-2"-50"-16,5 2-49 16,9 0-27-16,11 0 15 15,11 0 4-15,0 0-26 16,-1 0-95-16,1 0-110 15</inkml:trace>
  <inkml:trace contextRef="#ctx0" brushRef="#br0" timeOffset="53134.0391">6918 11883 242 0,'0'-16'119'0,"0"16"24"0,0 0-79 15,-10 20-38-15,-4 11 9 16,2 17 16 0,5 11 1-16,5 9-11 15,2 3-2-15,0-7-16 0,0-4-14 16,8-13-7-16,5-7-2 15,-1-13-4-15,2-9 3 16,0-12 0-16,6-6 3 16,10-12 6-16,7-24 14 15,5-20-10-15,-4-18-9 16,-2-6-17-16,-9-3-3 15,-5-4 2-15,-7 10 10 0,-4 11 3 16,-2 23 2 0,-5 20 1-16,-4 17 3 15,0 6 7-15,0 10-21 16,0 20-7-16,0 18 19 0,0 16 25 15,-3 9 8 1,3 9-5-16,0 1-10 0,0-2-4 16,0-10-7-16,13-11-9 15,1-10 0-15,-2-13-1 16,3-11 2-16,-4-8-1 15,-4-9 0-15,-2-6-2 16,3-3-17-16,0 0-26 16,4 0-32-16,4-3-49 15,8-9-92-15</inkml:trace>
  <inkml:trace contextRef="#ctx0" brushRef="#br0" timeOffset="53428.056">7518 12257 385 0,'0'-7'184'16,"0"5"-96"-16,0 2 6 15,0 0-42-15,0 0-34 16,0 9-16-16,-1 13-13 16,-2 7 22-16,1 10 7 15,1 3 0-15,-2-5-13 16,2-3-2-16,0-5-1 0,-2 0 0 15,1-5-4-15,-2-4-29 16,2-6-60-16,1-6-29 16,1-5-152-1</inkml:trace>
  <inkml:trace contextRef="#ctx0" brushRef="#br0" timeOffset="53596.0656">7562 12477 462 0,'18'-16'170'16,"-1"-2"-59"-16,3-11-53 0,0 7-38 15,-5 1-16 1,0 1-1-16,-8 9-12 16,-3 2-64-16,-2 3-71 15,-2 3-194-15</inkml:trace>
  <inkml:trace contextRef="#ctx0" brushRef="#br0" timeOffset="53753.0745">7556 12470 19 0,'0'21'389'0,"0"-3"-263"16,9 1-19-16,6 0-46 15,-1-2-16-15,0-2-21 16,1 2-14-16,1-4-1 16,-1 0-48-16,1 4-107 15,1 0-216-15</inkml:trace>
  <inkml:trace contextRef="#ctx0" brushRef="#br0" timeOffset="54256.1033">8009 12223 458 0,'0'-1'131'0,"0"0"-69"15,0 1-26-15,0 0-26 16,0 0-12-16,0 0-4 0,0 0-4 16,-1 0-2-1,-2 1-1-15,1 3 13 0,0 0 29 16,-2-1 16-16,3-1 9 15,-3 2 2-15,2 0-22 16,0-2-14 0,2-2-6-16,0 0-8 0,0 0-4 15,0 0-3-15,0 2-1 16,0-2-5-16,2 3-6 15,1 2 6-15,0-1 8 16,-2-1 1-16,-1 0 2 16,0 0 2-16,0 0 5 15,0-2 5-15,0 0-6 0,0 5-6 16,-10 3-2-16,3 0 5 15,-3 2-4-15,9-5-2 16,1-6 0 0,0 0-1-16,0 0 1 0,0-2 5 15,0-10 1-15,0-3-3 16,0-10-17-16,11-9-58 15,3 12-184-15</inkml:trace>
  <inkml:trace contextRef="#ctx0" brushRef="#br0" timeOffset="54553.1203">8311 11891 599 0,'0'-2'102'0,"0"2"7"16,0 0-63-16,-4 19-55 15,4 21-7-15,-2 19 34 16,2 19 25-16,0 1-9 15,0-6-20-15,0-5-6 16,0-15-5-16,0-8-2 16,0-5-1-16,-5-11-9 15,-2-8-39-15,0-7-51 16,6-11-45-16,1-3-103 15</inkml:trace>
  <inkml:trace contextRef="#ctx0" brushRef="#br0" timeOffset="54753.1317">8298 11994 608 0,'0'-8'172'16,"5"1"-70"-16,7-10-55 15,10-2-28-15,14-1-13 16,7 1-6-16,5 4-2 15,-2 6 0-15,-2 9 0 16,-6 0-45-16,-6 20-85 16,-11 9-101-16</inkml:trace>
  <inkml:trace contextRef="#ctx0" brushRef="#br0" timeOffset="54938.1423">8330 12272 430 0,'0'0'224'15,"7"0"-86"-15,11 0-76 16,7 0-34-16,6-1-14 16,4-2-8-16,-4 0-3 15,2 3-43-15,-1 0-162 0,-2 3-437 16</inkml:trace>
  <inkml:trace contextRef="#ctx0" brushRef="#br0" timeOffset="55415.1696">8682 12368 637 0,'0'0'122'0,"0"0"-56"16,0 8-54-16,2 9-22 0,0 16-4 15,-2 8 15-15,0 5-1 16,0-4 3 0,0-13 1-16,0-8 0 15,0-12-3-15,0-6 3 16,0-3 2-16,0 0 10 15,-4-7 1-15,1-18-10 0,-1-10-13 16,2-14-19-16,2 0 12 16,0 4 8-16,0 14 6 15,0 16 0-15,0 8 1 16,3 7-1-16,10 0-16 15,7 14 1-15,8 10 20 16,1 13 3-16,1 2 0 16,-1 4 0-16,-2-7-4 15,-3-7-1-15,-4-6 3 16,-6-12 6-16,-3-7 13 15,-1-4-4-15,-3-9 16 0,1-20 8 16,1-10-25-16,-3-13-16 16,-4-4-5-16,-2-2 0 15,0 9-12-15,0 10-45 16,0 16-48-16,3 17-133 15</inkml:trace>
  <inkml:trace contextRef="#ctx0" brushRef="#br0" timeOffset="56208.215">6128 13284 375 0,'-6'0'153'0,"1"0"-56"15,4-4-8-15,1 4-20 0,0-2-17 16,5 0-25-16,16 2-29 16,20 0-13-16,26-3 24 15,13-4-1-15,4-1-4 16,-8 6-33-16,-11 2-148 15,-12 16-261-15</inkml:trace>
  <inkml:trace contextRef="#ctx0" brushRef="#br0" timeOffset="56411.2266">6212 13508 651 0,'6'0'105'16,"16"0"-24"-16,10 0-53 15,16 0-11-15,13 0 10 16,5-7-15-16,-9 7-9 16,-11 0-3-16,-2 10-66 15,-4 10-163-15</inkml:trace>
  <inkml:trace contextRef="#ctx0" brushRef="#br0" timeOffset="58606.3521">7240 12954 431 0,'1'-15'121'0,"-1"5"-37"16,0 6-19-16,-9 4-38 0,-15 43-28 16,-6 23 16-16,-5 26 37 15,4 16 7-15,9-1-23 16,17-9-15-16,7-15-9 15,28-13-6-15,8-16 0 16,-2-7-4-16,-5-5 1 16,-4-8-1-16,-7-7-5 15,-4-15-43-15,-2-3-87 16,3-1-76-16</inkml:trace>
  <inkml:trace contextRef="#ctx0" brushRef="#br0" timeOffset="63077.6079">7542 13500 373 0,'-3'-21'102'16,"0"-3"-24"-16,3-1-23 15,0-4-24-15,6-2-18 16,11-6-12-16,13-3-1 15,4 1-1-15,3 5 1 0,-2 11-4 16,-5 17-3-16,-6 6-1 16,-7 31 2-1,-10 11 1-15,-7 8 4 16,-10 8 3-16,-15-4 20 15,-1-1 10-15,2-10 6 0,8-14-11 16,5-16 2-16,6-11-5 16,-2-2 0-16,-4-3 4 15,-4-14-16-15,-4-4-8 16,2-11-4-16,2-2-30 15,6 5-74-15,9 6-87 16</inkml:trace>
  <inkml:trace contextRef="#ctx0" brushRef="#br0" timeOffset="63270.6189">7999 13443 394 0,'0'0'220'0,"0"0"-108"15,0 0-63-15,0 0-29 16,0 0-17-16,0 0-7 16,0 0-76-16,-2 7-83 15,2 2-172-15</inkml:trace>
  <inkml:trace contextRef="#ctx0" brushRef="#br0" timeOffset="63560.6355">8126 13087 535 0,'0'0'140'0,"0"0"-39"0,0 0-51 16,0 7-42-16,0 15-11 15,-2 13 8-15,-4 12 23 16,-1 6 1-16,4-8-12 15,3-5-12-15,0-12-2 16,0-5-1-16,1-5 0 16,8-5 0-16,-2-9 1 15,2-3-1-15,4-1-1 0,7 0 1 16,10-7-2-16,7-15-13 15,2-4-33-15,-1-1-38 16,-6 2-40-16,1 4-110 16</inkml:trace>
  <inkml:trace contextRef="#ctx0" brushRef="#br0" timeOffset="63809.6497">8395 13125 456 0,'0'0'164'15,"-1"0"-78"-15,-2 13-44 0,-1 13-25 16,-3 10 24-16,0 11 8 16,3 4-25-1,4 1-12-15,0-5-7 16,0-4-1-16,4-1-1 0,5 1 1 15,-2-5-1-15,-1-6-7 16,0-7-42-16,-3-7-66 16,2-4-67-16,11-11-294 15</inkml:trace>
  <inkml:trace contextRef="#ctx0" brushRef="#br0" timeOffset="64192.6717">8573 13128 315 0,'-12'9'181'16,"10"-6"-73"-16,2-3-23 0,1 0-26 15,8 0-26-15,3 0-13 16,7 0-21-16,13 0 5 15,8 0 21-15,4 0-10 16,-3-3-8-16,-10 0-6 16,-9 3 2-16,-7 0-3 15,-6 0 1-15,-3 4-1 16,-3 8-1-16,-1 9 0 15,-2 13 9-15,0 12 14 16,-8 3 7-16,-1 2-5 16,2-8-8-16,4-9-4 0,3-9-3 15,0-7-4-15,0-3-3 16,0 0 0-16,0-3 1 15,0 0-6-15,0-3-36 16,0 0-56-16,0 8-101 16,11 0-127-16</inkml:trace>
  <inkml:trace contextRef="#ctx0" brushRef="#br0" timeOffset="64467.6874">9054 12884 407 0,'9'0'158'16,"7"12"-106"-16,7 24 48 16,8 19 4-1,-1 13-39-15,-3 3-26 0,-7 0-7 16,-7-7-14-16,-8-3-9 15,-5-4 2-15,0-6 1 16,-7-2-6-16,-11-6-1 16,-5-1 0-16,-3-9-5 15,-3-6 0-15,5-8-38 16,11-7-42-16,12-6-157 15,6-6-415-15</inkml:trace>
  <inkml:trace contextRef="#ctx0" brushRef="#br0" timeOffset="65676.7565">9718 12837 310 0,'0'0'144'0,"0"0"-37"16,-14 20-74-16,-10 27-11 15,-7 27 37-15,0 20 25 16,3 9-18-16,7-5-18 16,15-7-18-16,6-13-8 15,16-12-5-15,14-16-6 16,6-11-4-16,-1-15-1 15,-2-9-1-15,-8-3-1 16,-8-2-4-16,-10-4-57 16,1 2-135-16,2-2-175 0</inkml:trace>
  <inkml:trace contextRef="#ctx0" brushRef="#br0" timeOffset="68582.9228">10134 13128 240 0,'0'-22'131'16,"0"17"7"-16,0 4-43 16,0 1-13-16,0 0-15 15,0 0-35-15,0 3-21 16,0 20-22-16,2 15 20 15,1 10 28-15,0 8-4 16,-3-6-20-16,0-7-4 16,0-5-7-16,0-4 3 15,0-5 0-15,0 0-5 0,0-3-28 16,-5-4-46-1,0 2-75-15,4-2-126 16</inkml:trace>
  <inkml:trace contextRef="#ctx0" brushRef="#br0" timeOffset="68795.9349">10398 13378 538 0,'0'0'179'0,"0"0"-55"16,0 0-63-16,-1 0-37 15,1 0-16-15,-2 2-7 16,1 9-7-16,-3 11 4 16,-3 1 3-16,7 0-27 15,0-6-60-15,0-7-75 16,28-8-116-16</inkml:trace>
  <inkml:trace contextRef="#ctx0" brushRef="#br0" timeOffset="69095.9521">10589 13114 441 0,'-9'-1'179'16,"-4"1"-78"-16,-2 0-42 16,-5 27-40-16,-2 14-10 15,-1 15 9-15,10-1-3 16,12-3-8-16,2-9-4 15,22-11 0-15,7-6-1 0,2-12 3 16,2-2-1-16,-4-12 0 16,-5 0-9-16,-2-7-12 15,-11-10 4-15,-5-2 9 16,-7 4 1-1,0-1 1-15,-13 6 2 0,-6 1 0 16,-3 1-4-16,0 0-4 16,4-4-24-16,5-4-34 15,8-6-72-15,5 2-273 16</inkml:trace>
  <inkml:trace contextRef="#ctx0" brushRef="#br0" timeOffset="69585.9801">10810 13143 168 0,'-11'0'167'0,"11"0"-19"0,0 0-37 16,1 0-41-1,5 0-12-15,3 0-12 16,4-3-18-16,11-7-17 16,12-4-5-16,7-5-3 15,3 2-1-15,-4 2-3 16,-9 7 2-16,-5 8-1 0,-11 0-3 15,-4 15-4-15,-9 7 0 16,-4 7 5-16,0 3 4 16,-3 2 9-16,-9 0 13 15,0 2-2-15,-2 0-5 16,-1 2-4-16,2 1-2 15,3 2-1-15,3-4-3 16,3-8-1-16,4-3-6 16,0-6 2-16,0-8-1 15,5-4 2-15,-2-2-4 16,0-3-30-16,0-3-80 0,8 0-90 15</inkml:trace>
  <inkml:trace contextRef="#ctx0" brushRef="#br0" timeOffset="69916.9991">11206 12804 469 0,'0'0'93'16,"16"23"-60"-16,11 16 42 15,17 24 33-15,10 17-24 16,-1 0-31-16,-3 2-17 15,-10-12-15 1,-17 4-16-16,-12-2 5 0,-11 0 0 16,-3-6-6-16,-21-11 1 15,-11-4 1-15,-5-10-12 16,0-7-20-16,-6-7-20 15,4-10-50-15,10-8-92 16,21-6-270-16</inkml:trace>
  <inkml:trace contextRef="#ctx0" brushRef="#br0" timeOffset="70832.0514">6180 14426 327 0,'0'11'174'15,"0"-4"-67"-15,3-4-35 16,5-3-23-16,13 0-25 0,27 0-18 16,31-8 22-16,21-9-13 15,-1 4-9-15,-14 13-3 16,-27 0-42-16,-12 16-126 15</inkml:trace>
  <inkml:trace contextRef="#ctx0" brushRef="#br0" timeOffset="71021.0622">6351 14691 529 0,'10'0'171'0,"28"0"-90"16,17-8-30-16,9-6-33 15,12 1-13-15,-7 7-2 16,-11 6-106-16,-12 12-310 16</inkml:trace>
  <inkml:trace contextRef="#ctx0" brushRef="#br0" timeOffset="74084.2374">7511 14570 349 0,'-31'2'171'15,"2"-2"-72"-15,6 0-16 0,9-8-9 16,1-17-21-16,2 1-23 15,6-12-10-15,5-11-17 16,0-9-3 0,18-4 0-16,9 2-1 0,5 11-4 15,4 14 1-15,2 23 1 16,3 18-5-16,-7 41 3 15,-10 18 4-15,-17 15-1 16,-7 1 4-16,-17-10 1 16,-10-11 1-16,-1-18 1 15,4-15 4-15,8-12 8 16,2-14 6-16,0-3-2 0,-3 0-10 15,-2-10-6-15,-6-8-1 16,-3-9-4 0,-3-3-25-16,4-3-42 15,11 5-128-15,16 11-330 0</inkml:trace>
  <inkml:trace contextRef="#ctx0" brushRef="#br0" timeOffset="74292.2493">7782 14605 515 0,'-4'0'233'0,"4"0"-122"15,0 0-60-15,0-1-33 0,0-2-13 16,0 3-4-1,0 0-8-15,0 0-74 16,0 0-122-16,0 4-116 0</inkml:trace>
  <inkml:trace contextRef="#ctx0" brushRef="#br0" timeOffset="74675.2712">7914 14260 556 0,'-10'-16'111'16,"7"5"-24"-16,3 0-16 0,0 3-43 16,1 5-22-16,11 3-12 15,9 0 5 1,17 0 3-16,8-3-1 15,8 2-3-15,2 1 4 0,-13 0 1 16,-7 1-3-16,-9 10-2 16,-8 0 2-16,-6 2-2 15,-7 4-3-15,-5 12 2 16,-1 10 8-16,-8 12 13 15,-11 9 4-15,-1-1-1 16,2-2-5-16,3-5-1 0,8-9 1 16,2-11-9-1,2-9-4-15,-1-1 2 0,1-7-2 16,1 0 0-16,-1-9-29 15,1-1-45-15,1-1-103 16,1 2-204 0</inkml:trace>
  <inkml:trace contextRef="#ctx0" brushRef="#br0" timeOffset="75104.2958">8403 14401 392 0,'0'-35'184'16,"21"3"-123"-16,11 2-13 16,4-4-16-16,12 0-8 0,-2 0-6 15,-7 12-5-15,-6 10-1 16,-9 12-4-16,-5 0-10 15,-9 30 6-15,-10 20 14 16,-4 13 3-16,-26 10-1 16,-9 2-8-16,-6-5-5 15,11-12-6-15,17-12 0 16,15-14-3-16,2-8 0 0,16-5 4 15,0-7 1 1,0-3-2-16,2-6 5 16,3-3 5-16,0-1 0 15,4-19-7-15,-1-8 0 0,-6-4-1 16,-12 2 1-1,-6-1-9-15,-12-1 3 0,-18-4-2 16,-11-6 1-16,-7-4 3 16,-4 3-14-16,6 6-46 15,19 12-63-15,21 9-111 16</inkml:trace>
  <inkml:trace contextRef="#ctx0" brushRef="#br0" timeOffset="75848.3383">9075 14352 330 0,'-9'-19'133'16,"3"11"-20"-16,4 5-28 0,2 3-51 15,-4 0-38-15,1 20 4 16,-3 18 21-16,-2 9 19 15,4 9-16-15,3-10-13 16,1-5-5-16,0-1-1 16,0-7-1-16,0-5 2 15,0-8-1-15,-1-10-9 0,-1-8-17 16,0-2 8-16,-1 0 11 15,-2-18-21 1,1-14-15-16,2-16 7 16,2-13 18-16,0-7 15 0,5-1-2 15,1 7 2-15,-3 22 26 16,1 24 6-16,-4 16-24 15,7 7-28-15,4 20 26 16,14 12 39-16,7 14-1 16,7 10-10-16,-1 2-12 15,1-7-10-15,-2-6-7 16,1-10-4-16,-5-12 2 0,-10-9-3 15,-7-8-1 1,-7-9 4-16,-7-4 8 16,3-14 7-16,1-21-15 15,0-15-2-15,-3-17-2 0,-3-9-1 16,0-11-12-16,-15 3-22 15,-1 13-27-15,10 28-60 16,2 37-97-16</inkml:trace>
  <inkml:trace contextRef="#ctx0" brushRef="#br0" timeOffset="79296.5355">10214 14067 143 0,'7'0'108'0,"-6"-3"-14"16,1 3 8-16,-2-5-37 16,0 0-22-16,0-3-4 15,0-5-17-15,-7 3 3 16,-3-2-11-16,-3 1 0 15,-1 0 2-15,0 2-6 16,-6 1-5-16,1 1 2 16,-4 0-1-16,2 6 12 15,4-1-3-15,5 2 14 16,3 0-3-16,4 0-17 15,-4 5-8-15,-1 24 3 16,-5 17 6-16,1 27 13 0,-1 17-1 16,4 19 1-16,1 11-2 15,3 0-7-15,4-2-5 16,3-11-4-16,0-13 3 15,5-15-5-15,4-7-1 16,-2-12-3-16,0-5 1 16,-1-15 1-1,1-10-2-15,-1-14 1 0,1-11 1 16,-3-5 1-16,3 0 1 15,7-7 2-15,4-19 3 16,5-14-7-16,-1-16-33 16,0 2-60-16,-2 4-131 0</inkml:trace>
  <inkml:trace contextRef="#ctx0" brushRef="#br0" timeOffset="85004.862">10401 14534 44 0,'0'-10'19'0,"5"4"-14"16,5 6 10-16,-5 0 1 16,1 0-1-16,-2 11 3 15,0-1-10-15,-1-1-4 16,-3 1 4-16,0 0 0 15,0-5-3-15,0 0 2 0,0-5-14 16,0 0-6-16,0-13-21 16,0-8 6-16,-3-2 32 15,2-1 58-15,-2 2 17 16,3 2-9-16,0 2 10 15,0 1-5-15,0 2-4 16,0 7-18-16,0 6-1 16,0 2-15-16,4 2-34 15,6 26-19-15,-1 17 20 16,1 15 31-16,0 7-6 15,-3-2-4-15,2-13-9 16,1-3-6-16,3-8-6 16,-4-6 1-16,-2-10 0 0,-2-12-2 15,-2-6 1 1,-3-7 2-16,0-2 10 15,2-22 3-15,4-19-9 16,7-15-9-16,2-6-3 0,2 13 0 16,-5 20 0-1,-9 24 0-15,3 7-5 0,4 15-8 16,7 8-8-16,11 4 24 15,3 9-1-15,-2 5 5 16,3 4 2-16,-2-7 1 16,2-12-3-16,-2-9 1 15,-5-11-1-15,-5-6 1 16,-1-6 10-16,1-25 5 15,1-10-11-15,1-13-7 16,-6 3 2-16,-8-2-9 16,-3 3-39-16,-1 4-47 15,0 16-45-15,-2 18-177 0</inkml:trace>
  <inkml:trace contextRef="#ctx0" brushRef="#br0" timeOffset="85694.9015">11173 14125 156 0,'-4'-13'126'16,"4"1"-61"-16,0 2 19 15,7-1-22-15,2 3-13 16,4 1-17-16,2 0-6 16,0 0-10-16,3 3 5 15,-1-2 4-15,3-5 4 16,1 0-9-16,2-3 3 15,-5-4-3-15,0 0-3 16,-4-2-4-16,-5 5-3 0,-6 7-3 16,-2 5 5-16,-1 3 9 15,0 0-18-15,0 0-6 16,0 4-5-1,0 4 3-15,0 1 2 0,0 3 5 16,0 5 1-16,0 6 2 16,2 11 0-16,1 10 2 15,4 12 4-15,-2 8-1 16,3 13 0-16,-2 7-1 15,2 5-3-15,2-2-1 16,1-1-4-16,5-11 4 16,0-3-2-16,0-6-1 0,-1 0 1 15,-7-2 0-15,-5-4 1 16,-3-16-3-1,-3-10 0-15,-7-11 0 16,-6-7 9-16,-3-4 5 0,-2 1 6 16,-5-2-6-16,8-3 0 15,4-5-2-15,6-3-5 16,2 0-1-16,-2 0-3 15,-1-8-4-15,-5-4 0 16,-2-3 0-16,1-4-46 16,2-5-59-16,5 5-182 15</inkml:trace>
  <inkml:trace contextRef="#ctx0" brushRef="#br0" timeOffset="91558.2369">20290 3419 253 0,'-31'-23'99'0,"-6"-2"-44"15,-2-1 31-15,-4 15-35 16,-14 7-29-16,-22 4-5 16,-15 22-9-16,-12 27 6 15,-1 21 6-15,6 18 11 16,12 17 7-16,6 30-6 15,4 21 2-15,3 30 3 0,13 10-7 16,29-12-7 0,34-17-9-16,43-31-6 0,48-21-1 15,34-29 1-15,32-24 9 16,30-33-4-16,13-29-4 15,2-31 0-15,-18-43-5 16,-23-21-1-16,-33-17 3 16,-32-15-14-16,-26-9 4 15,-22-22-2-15,-20-26-14 16,-24-7 1-16,-18 3-5 15,-38 18 13-15,-22 37-10 0,-21 29-13 16,-20 38-38 0,-18 35 10-16,-5 31-74 15,14 8-257-15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06:23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10398 8439 205 0,'0'-19'123'15,"0"6"24"-15,0 10-43 16,0 3-35 0,0 0-24-16,0 3-37 0,0 17-19 15,0 16 11-15,0 14 38 16,0 11 13-16,0 9-13 15,0-3-23-15,-1 0-2 16,-1-5-7-16,0-7-4 0,-1-8 1 16,1-11 0-1,2-12-15-15,0-12-48 0,0-9-25 16,0-3-38-16,5-21-139 15</inkml:trace>
  <inkml:trace contextRef="#ctx0" brushRef="#br0" timeOffset="159.009">10397 8477 354 0,'0'-5'212'0,"4"-2"-112"16,23-7-40-16,22-8-37 15,20-9-13-15,19-3-4 16,-1 2-2-16,-11 14-5 0,-12 12-13 15,-16 6-103 1,-12 10-223-16</inkml:trace>
  <inkml:trace contextRef="#ctx0" brushRef="#br0" timeOffset="343.0196">10450 8758 265 0,'2'0'300'0,"21"0"-217"0,13 0-20 15,14 0-33 1,5 0-17-16,1-2-6 16,0 2-17-16,-7 0-128 15</inkml:trace>
  <inkml:trace contextRef="#ctx0" brushRef="#br0" timeOffset="1359.0777">10911 8889 594 0,'0'0'97'0,"0"1"-35"15,0 7-27-15,0 9-34 16,0 7-5-16,0 11 11 15,0 8-3-15,-4-4 0 0,-1-6 0 16,1-8-1-16,3-15 0 16,1-6-5-16,0-4 0 15,-2 0 13-15,2-23 4 16,0-12-12-16,0-8-3 15,0-8 3 1,0 5-1-16,5 9 3 0,-2 13 0 16,0 12 6-16,-3 10 2 15,0 2-1-15,0 0-7 16,0 0-5-16,0 0-3 15,0 0 0-15,0 0 1 16,1 0-1-16,0 0 2 16,-1 0 2-16,1 0 3 15,1 0 8-15,-2 0 5 0,2-2 0 16,-1-2 4-16,1-2-7 15,-1-4-8 1,2 5-3-16,-2 0-1 16,-1 3 0-16,1 2-2 0,-1 0-2 15,1 0-1 1,0 0 2-16,2 0-1 0,1-3-2 15,0 0 2-15,2-3 2 16,0 1 0-16,-4 2-1 16,1 2-1-16,-2 1-1 15,-1 0 2-15,0 0 1 0,0 0-2 16,0 0 2-1,0 0 2-15,0 0-2 16,0 0 2-16,0 0 2 16,0 0-3-16,0 0 1 0,0 0-1 15,0 0-3 1,0 0 1-16,0 0 0 0,0 0-1 15,0 0 2-15,0 0-1 16,0 0 1-16,0 0 1 16,0 0 1-16,0 0 1 15,0 0 3-15,0 0 4 16,0 0-1-16,0 0 1 15,0 0-5-15,0 0-2 16,0 0-1-16,0 0-2 0,0 0-2 16,0 0-2-1,0 4-2-15,0 5-6 16,2 9-2-16,6 4 12 15,6 6 4-15,2 2 2 0,2 1 1 16,3-5-2-16,3 2 2 16,2-5-3-16,2-1 0 15,-3-6 2-15,2 0-3 16,-6-4 2-16,-6-8-3 15,-5-1 0-15,-4-3-1 16,-3 0 2-16,1 0 5 16,2-15 1-16,0-13 1 15,-1-11-8-15,-5-15 0 16,0-7 0-16,0-1 0 15,0 9 0-15,0 13 0 0,0 20-8 16,0 12-29 0,0 8-49-16,2 12-98 0,9 17-95 15</inkml:trace>
  <inkml:trace contextRef="#ctx0" brushRef="#br0" timeOffset="1642.0939">11430 8857 473 0,'0'0'165'0,"0"0"-88"16,0 4-49-1,0 13-24-15,0 8 13 0,2 7 39 16,1 3-17-16,1 2-14 16,-4-5-12-16,0-6-4 15,0-2-4-15,0-7 2 16,-1-6-18-16,-2-5-30 15,-2-6-22-15,3 0-44 16,2-12-101-16</inkml:trace>
  <inkml:trace contextRef="#ctx0" brushRef="#br0" timeOffset="1799.1029">11461 8828 340 0,'7'-4'239'16,"4"-3"-114"-16,8-3-46 0,4 0-46 15,2 2-22 1,3 1-6-16,-1 6-6 0,-2 1-42 15,-2 8-101-15,-3 14-127 16</inkml:trace>
  <inkml:trace contextRef="#ctx0" brushRef="#br0" timeOffset="1960.1121">11526 8920 139 0,'-3'0'463'15,"3"0"-321"-15,0 0-69 16,18 0-60-16,7 0-10 0,7 0 0 15,5 4-20-15,-7 12-91 16,-7 8-122-16</inkml:trace>
  <inkml:trace contextRef="#ctx0" brushRef="#br0" timeOffset="2134.122">11526 9138 387 0,'-2'6'230'15,"2"-5"-117"-15,2 0-49 16,7 1-42-16,9-2 1 15,9 0 11-15,6 0-16 0,1 0-12 16,0-5-40 0,-2 0-136-16,-2 4-207 0</inkml:trace>
  <inkml:trace contextRef="#ctx0" brushRef="#br0" timeOffset="2408.1377">11925 8860 516 0,'0'-3'157'0,"0"-1"-52"16,0 4-22-16,0 0-29 15,0 0-23-15,0 0-18 0,0 4-8 16,5 11-7-1,0 11 2-15,1 8 7 0,-3 8 0 16,0 6-2-16,-3-5-1 16,0-2 1-16,0-7-4 15,0-11-18 1,0-8-35-16,1-4-54 0,8-9-86 15,1-2-267-15</inkml:trace>
  <inkml:trace contextRef="#ctx0" brushRef="#br0" timeOffset="2570.147">11831 8927 412 0,'0'-5'245'0,"16"1"-101"15,11-10-70-15,16-1-54 0,5-2-15 16,0 2-5-16,-8 11-18 15,-5 4-96-15,-8 4-142 16</inkml:trace>
  <inkml:trace contextRef="#ctx0" brushRef="#br0" timeOffset="2859.1635">12383 8679 225 0,'-25'0'201'15,"11"21"-61"-15,11-14-40 16,3-4-32-16,7-2-23 15,23-1-2-15,16 0 26 16,17-13-28-16,6-2-27 0,-2 6-10 16,-11 9-4-1,-7 4-52-15,-11 24-142 16,-12 4-230-16</inkml:trace>
  <inkml:trace contextRef="#ctx0" brushRef="#br0" timeOffset="3039.1738">12391 8982 143 0,'9'-14'604'16,"24"10"-495"-16,6-8-63 15,6 2-36-15,0 4-8 16,-1 6-4-16,-3 0-75 15,2 13-108-15,4 6-348 16</inkml:trace>
  <inkml:trace contextRef="#ctx0" brushRef="#br0" timeOffset="3975.2273">13231 8303 217 0,'1'-2'163'0,"-1"2"-32"16,0 5-81-16,-2 25-21 0,-5 19 25 15,-6 16 12-15,3 16 1 16,0 1-14-1,4 2-17-15,1-6-15 0,2-6-10 16,-1-11-5-16,0-8-4 16,1-9 2-16,-1-13-3 15,0-11-19-15,3-14-27 16,1-6-32-16,0-5-15 15,19-22-113-15,9-18-258 16</inkml:trace>
  <inkml:trace contextRef="#ctx0" brushRef="#br0" timeOffset="4148.2372">13203 8385 378 0,'22'-7'201'0,"16"-5"-100"16,15 0-37-16,7 1-35 0,3 5-23 15,-2 6-5-15,-9 0-1 16,-4 12-63-16,-4 14-120 16</inkml:trace>
  <inkml:trace contextRef="#ctx0" brushRef="#br0" timeOffset="4333.2478">13299 8754 460 0,'30'0'150'0,"14"0"-52"16,10 0-63-16,9 0-27 16,-6 0-5-16,-5 0-64 15,-7 13-187-15</inkml:trace>
  <inkml:trace contextRef="#ctx0" brushRef="#br0" timeOffset="4687.268">13750 8968 551 0,'0'-19'128'0,"0"0"-48"16,15-10-27-16,3-5-28 15,6-5-10-15,5-2-9 16,1 7-8-16,0 10 1 16,-5 12-2-16,-7 12-3 15,-13 0-2-15,-5 26-12 16,-4 9 15-16,-19 6 2 15,-2 0 6-15,-1-6 13 16,2-9-4-16,5-8-5 16,-1-8-1-16,6-6-1 0,3-4 0 15,0 0-3-15,4-3-14 16,2-12-21-16,5-10-33 15,3-4-49-15,22 0-107 16,6 3-12-16</inkml:trace>
  <inkml:trace contextRef="#ctx0" brushRef="#br0" timeOffset="4860.2779">13941 8836 223 0,'21'43'176'16,"-14"14"-58"-16,-4 14-8 15,-7 7-9-15,-22 0-2 16,-6 6-31-16,0-12-5 16,2-11-4-16,5-16-53 15,1-17-6-15,3-10 0 16,-2-13 0-16,2-5 0 0,-4 0 0 15,0-16 0-15,3-5 0 16,5-4-6-16,16 1-103 16,1-1-172-1</inkml:trace>
  <inkml:trace contextRef="#ctx0" brushRef="#br0" timeOffset="5457.3121">14424 8601 544 0,'-13'-25'96'15,"3"9"2"-15,8 9-21 16,0 7-18-16,2 0-32 15,0 21-19-15,0 19-10 16,0 22 20-16,0 8 4 16,0 2-11-16,0-4-8 15,-3-7 1-15,-4-6-1 0,-5-11-21 16,-5-8-55-16,4-13-90 15,-1-12-98-15</inkml:trace>
  <inkml:trace contextRef="#ctx0" brushRef="#br0" timeOffset="5606.3206">14248 8843 429 0,'19'-5'167'0,"14"-2"-76"16,12-3-34-16,13-4-31 15,4 4-16-15,-3 3-6 16,-1 6-23-16,-14 1-97 15,-10 8-179-15</inkml:trace>
  <inkml:trace contextRef="#ctx0" brushRef="#br0" timeOffset="5826.3332">14794 8447 629 0,'-2'0'175'0,"0"3"-74"15,2 7-47-15,0 20-33 16,0 19-18-16,0 18 12 15,0 17 1-15,0-2-7 16,0-7-9-16,0-11 0 16,0-14 0-16,0-13-10 15,0-16-34-15,0-8-44 16,0-6-91-16,0-7-192 15</inkml:trace>
  <inkml:trace contextRef="#ctx0" brushRef="#br0" timeOffset="6008.3436">14756 8497 518 0,'0'-8'156'16,"13"-3"-40"-16,21-9-43 16,16-3-50-16,10-5-14 15,5 7-5-15,-11 3-2 16,-9 6-1-16,-10 7-4 15,-9 5-46-15,-9 1-81 16,-13 23-116-16</inkml:trace>
  <inkml:trace contextRef="#ctx0" brushRef="#br0" timeOffset="6177.3533">14762 8717 474 0,'20'0'156'15,"17"0"-21"-15,9 0-59 16,9-9-49-16,-9 3-19 15,-5 2-7-15,-7 4-23 16,-9 10-124-16,-2 13-301 16</inkml:trace>
  <inkml:trace contextRef="#ctx0" brushRef="#br0" timeOffset="6921.3958">15158 8823 383 0,'-11'-17'201'15,"1"5"-84"-15,6 4-28 16,3 5-32 0,1 2-25-16,0 1-19 15,0 0-12-15,0 0-2 0,0 0-3 16,0 0-2-16,0 0-1 15,0 0 4-15,0 0-1 16,0 0 5-16,0 0 0 16,0 0 1-16,0 0 5 15,0 0 5-15,0 0 1 16,0 0-1-16,0 0-1 0,0 1-9 15,0 13-9 1,0 7-9-16,-1 10 15 16,-1 4 5-16,0 1 4 15,1-2-3-15,1-3-2 0,-2 0-1 16,2-6 0-1,0-6 0-15,0-4 2 0,0-5-5 16,0-8-11-16,0-2-15 16,0 0-6-16,-3-2-4 15,0-18-1-15,-2-9-14 16,0-14-11-16,0-11 22 15,2-3 41-15,3 7 9 16,0 10 11-16,0 19 15 16,0 13 14-16,0 8-9 15,12 0-11-15,4 18-19 16,11 8 22-16,3 11-4 15,2 5 0-15,0-4-5 16,7 2-2-16,2-8-6 0,-2-4-3 16,-5-10-3-16,-4-7-5 15,-9-8 2-15,-5-3 5 16,-6-3 0-16,-5-19-11 15,-3-10 0-15,-2-8 0 16,0-4 0-16,-6-2 0 16,-6 5-10-16,1 7-40 15,2 13-46-15,6 13-89 16,3 8-188-16</inkml:trace>
  <inkml:trace contextRef="#ctx0" brushRef="#br0" timeOffset="7490.4284">15910 8564 331 0,'-5'-22'164'15,"5"8"-47"-15,0 7-19 0,0 7-29 16,0 0-33-1,0 12-16-15,0 17-13 0,0 15 12 16,-2 18 13 0,1 2-5-16,-1 1-14 0,2-7-8 15,0-7-3-15,0-8 1 16,6-10 0-16,0-4-22 15,1-10-52-15,-2-6-92 16,-3-3-204-16</inkml:trace>
  <inkml:trace contextRef="#ctx0" brushRef="#br0" timeOffset="7668.4386">15775 8869 535 0,'33'-8'155'0,"15"-1"-32"16,7-5-69-16,0 4-32 15,-8 3-12-15,-7 7-8 16,-3 0-6-16,-7 15-117 16,-9 14-127-16</inkml:trace>
  <inkml:trace contextRef="#ctx0" brushRef="#br0" timeOffset="8828.5049">16539 8601 177 0,'-5'-31'73'16,"2"-4"15"-16,3 2 22 0,0 3-37 15,0-2-15-15,0 3-10 16,0 4 2-16,0 7 7 16,0 8-7-16,0 8 8 15,0 2-18-15,0 0-30 0,0 18-13 16,0 23-12-1,0 27 41-15,-10 16 7 16,2 5-7-16,2-9-15 16,2-10-5-16,-1-9-4 0,1-13 0 15,2-16 0 1,1-13-6-16,1-11-24 15,0-8-34-15,0 0-31 16,5-10-20-16,11-10-83 0,3-20-220 16</inkml:trace>
  <inkml:trace contextRef="#ctx0" brushRef="#br0" timeOffset="9013.5155">16482 8397 452 0,'0'-2'143'0,"7"-4"-24"16,19-8-51-16,17-5-25 0,19-8-34 15,9-2-5-15,1 5-2 16,-10 8-1 0,-9 13-5-16,-11 3-59 0,-9 28-64 15,-14 12-198-15</inkml:trace>
  <inkml:trace contextRef="#ctx0" brushRef="#br0" timeOffset="9191.5257">16635 8726 435 0,'20'0'186'16,"13"-4"-72"-16,3-8-56 0,3 4-41 15,1 1-14-15,-2 5-7 16,0 2-72-16,-7 10-111 15</inkml:trace>
  <inkml:trace contextRef="#ctx0" brushRef="#br0" timeOffset="9490.5428">17079 8712 490 0,'0'-17'171'0,"-3"10"-60"16,3-2-27 0,0 9-27-16,0 0-20 0,0 2-29 15,0 20-17 1,0 16-11-16,0 15 24 0,0 10-2 15,0-5 1-15,0-9-1 16,0-8 0-16,-2-10-16 16,-7-7-52-16,-3-2-58 15,0-5-47-15,5-7-282 0</inkml:trace>
  <inkml:trace contextRef="#ctx0" brushRef="#br0" timeOffset="9662.5526">17096 8986 404 0,'21'-27'216'15,"9"-5"-103"-15,9-3-44 16,2 0-40-16,-3 4-19 16,-5 2-6-16,-6 10-2 15,-11 6-2-15,-6 4-37 16,-6 6-50-16,-4 3-50 15,0 1-237-15</inkml:trace>
  <inkml:trace contextRef="#ctx0" brushRef="#br0" timeOffset="9835.5625">17163 8930 416 0,'14'17'171'0,"9"3"-45"0,11 9-9 16,3 0-50-16,2-1-33 15,-7-4-19-15,-7-7-10 16,-9 0-3-16,-6-7-5 15,-7 2-63-15,-3 1-124 16,0 4-207-16</inkml:trace>
  <inkml:trace contextRef="#ctx0" brushRef="#br0" timeOffset="11616.6644">14196 8049 66 0,'0'0'55'0,"5"0"2"16,0 0 19-16,-5 0-15 0,0 3-19 16,-19 28-26-16,-24 22 58 15,-31 33 14-15,-27 34-27 16,-15 20-34-16,-5 17-7 15,-4 7 1-15,1 1-6 16,8-5-1-16,17-15-8 16,26-24-1-16,33-26-2 15,26-30-2-15,14-25-14 16,9-17-30-16,12-14-26 15,1-9-26-15,2-9-51 16</inkml:trace>
  <inkml:trace contextRef="#ctx0" brushRef="#br0" timeOffset="12458.7126">15587 8055 68 0,'13'-8'76'16,"-3"5"-2"-16,0 0 2 15,-6 3 18-15,-4 0-35 16,0 0-21-16,-9 29-46 16,-30 37 47-16,-25 32 35 15,-28 40-18-15,-20 21-7 16,-3 0-6-16,0-3-22 15,15-17-9-15,21-19-9 16,22-24 1-16,25-21-3 16,10-18-1-16,10-14-12 15,2-12-27-15,9-16-39 0,1-14-75 16,9-8-198-16</inkml:trace>
  <inkml:trace contextRef="#ctx0" brushRef="#br0" timeOffset="14007.8012">10729 10190 233 0,'-5'-14'119'16,"4"-2"12"-16,1 0-42 15,0-4-40-15,0 0-7 16,0 14 18-16,0 6-8 16,0 0-32-16,0 20-30 15,0 12 10-15,0 13 11 16,-5 4 4-16,1-1-10 15,3 0-2-15,-1-3 0 0,-2-1 0 16,0-3-3 0,-2-4-25-16,1-8-45 0,4-7-24 15,1-8-50-15,2-11-132 16</inkml:trace>
  <inkml:trace contextRef="#ctx0" brushRef="#br0" timeOffset="14196.812">10698 9971 349 0,'0'0'110'0,"2"0"-64"0,22-3-42 16,16-5 28-16,17-3 5 15,8-4-13-15,-1-2-16 16,0 6-4-16,-8 11-5 15,-5 0-61 1,-8 28-231-16</inkml:trace>
  <inkml:trace contextRef="#ctx0" brushRef="#br0" timeOffset="14417.8246">10838 10326 364 0,'0'0'223'15,"0"0"-117"1,13-2-38-16,9-11-41 16,12-4-22-16,8 3-4 0,5 5-1 15,-1 9-4-15,-4 0-56 16,-2 23-109-16,0 6-275 15</inkml:trace>
  <inkml:trace contextRef="#ctx0" brushRef="#br0" timeOffset="14871.8506">11285 10353 555 0,'-12'-5'108'15,"8"2"-30"-15,3 3-38 16,1 2-31-16,0 18-19 0,0 11 7 15,0 6 10-15,0 3 1 16,0-3-5-16,0-5-1 16,0-8 1-16,-1-7-2 15,1-12-6-15,0-5-13 16,0 0 1-16,0-17 18 15,0-10 12-15,0-12-10 16,0-7 2-16,0-3 4 16,0 0 0-16,0 10-3 15,0 17-2-15,0 14 7 16,4 8 1-16,8 14-25 15,6 13 1-15,12 10 16 0,2-1 8 16,0 0-6-16,1-4-2 16,-5-3-2-16,-4-8 1 15,-8-8 2-15,-8-8-1 16,-5-5 0-16,-3 0 5 15,0-5 22-15,0-18 2 16,-2-7-30-16,-3-9-2 16,2 0-6-16,3-2-33 15,0 7-52-15,8 9-54 16,15 14-79-16</inkml:trace>
  <inkml:trace contextRef="#ctx0" brushRef="#br0" timeOffset="15140.866">11699 10256 212 0,'-5'-5'232'0,"4"2"-100"15,1 3-37-15,0 0-28 16,0 0-30-16,0 3-18 15,0 20-21-15,2 11 0 16,0 7 21-16,-2 5 1 16,0-1-7-16,0-5-5 15,0-5-5-15,0-6 2 16,0-8-15-16,0-4-34 0,-2-5-36 15,2-7-31 1,0-2-99-16</inkml:trace>
  <inkml:trace contextRef="#ctx0" brushRef="#br0" timeOffset="15313.8759">11683 10320 270 0,'0'-6'152'16,"3"-2"-29"-16,15-4-38 15,4-1-32-15,10-3-22 0,0 2-14 16,-1 4-11-1,-3 5-6-15,-4 5-1 16,-1 0-16-16,-1 10-65 16,-6 7-96-16</inkml:trace>
  <inkml:trace contextRef="#ctx0" brushRef="#br0" timeOffset="15470.8848">11793 10343 368 0,'0'0'158'0,"22"0"-92"15,10 0-39-15,7-3-19 16,6 0-5-16,-3 3-20 16,-8 0-156-16</inkml:trace>
  <inkml:trace contextRef="#ctx0" brushRef="#br0" timeOffset="15645.8948">11777 10585 388 0,'-9'2'192'16,"7"-2"-69"-16,2 0-43 15,0 0-44 1,0 0-29-16,18 0-21 0,16 0 7 16,14-2 25-16,7-13-15 15,1-2-92-15,-5 0-105 16</inkml:trace>
  <inkml:trace contextRef="#ctx0" brushRef="#br0" timeOffset="15875.908">12189 10305 573 0,'-2'-8'158'0,"2"8"-43"15,0 0-62-15,0 0-44 16,0 22-22-16,0 11 7 15,3 7 8-15,4 6-1 16,-3-3 3-16,2-5-7 16,-2-1-36-16,-1-8-51 15,0-7-40-15,4-4-140 0</inkml:trace>
  <inkml:trace contextRef="#ctx0" brushRef="#br0" timeOffset="16056.9184">12115 10399 297 0,'0'-1'183'0,"16"-3"-57"16,16-6-58-16,12-5-9 15,6 1-36-15,0-1-18 0,-5 10-5 16,-6 5-63-1,-4 3-168-15</inkml:trace>
  <inkml:trace contextRef="#ctx0" brushRef="#br0" timeOffset="16321.9335">12731 10176 369 0,'-8'-9'156'16,"2"8"-49"-16,6 1-35 16,0 0-34-16,1 0-26 15,18 0-16-15,10 0 3 16,9 8 22-16,8 0-6 15,3 0-8-15,-7 0-7 0,-2 0-61 16,-6 3-76-16,-4 2-230 16</inkml:trace>
  <inkml:trace contextRef="#ctx0" brushRef="#br0" timeOffset="16515.9446">12745 10454 157 0,'0'0'432'15,"0"0"-302"-15,10 0-36 16,11 0-61-16,10 0-21 16,14 0 4-16,6-10-7 0,-1 1-9 15,2 1-58 1,6 5-129-16,4 1-266 0</inkml:trace>
  <inkml:trace contextRef="#ctx0" brushRef="#br0" timeOffset="17317.9905">13396 10089 261 0,'0'-29'110'0,"0"12"16"15,0 12-14-15,0 5-27 16,0 22-78-16,-2 25 6 15,0 20 26-15,0 10 14 16,2-4-19-16,0-6-19 0,0-9-9 16,0-6-2-1,0-10 0-15,-3-9-5 0,1-7-35 16,-2-5-44-16,2-8-45 15,2-6-42-15,0-7-146 16</inkml:trace>
  <inkml:trace contextRef="#ctx0" brushRef="#br0" timeOffset="17505.0012">13412 10098 412 0,'26'-12'141'0,"17"-5"-54"16,14-7-28-16,2-4-28 15,3 1-22 1,-11 8-5-16,-6 16-3 0,-6 3-21 16,-5 26-85-16,-9 12-169 15</inkml:trace>
  <inkml:trace contextRef="#ctx0" brushRef="#br0" timeOffset="17694.012">13556 10369 574 0,'0'0'145'0,"9"0"-39"16,12 0-68-16,11-9-30 15,12 0-5-15,3-2-2 16,-1 8-43-16,-2 3-134 0,3 0-250 15</inkml:trace>
  <inkml:trace contextRef="#ctx0" brushRef="#br0" timeOffset="18139.0374">13965 10343 254 0,'-11'-24'156'0,"6"19"-23"16,1 5-22-16,4 0-27 15,-3 0-47-15,0 12-22 16,-3 14-7-16,-3 14 19 0,-4 9 10 16,3 5-15-16,2-2-9 15,1-5-8-15,4-4-1 16,3-6-1-16,0-10-1 15,0-6-12-15,0-8-35 16,0-6-16-16,0-7-17 16,0 0-23-1,0-2-51-15,0-13-103 0</inkml:trace>
  <inkml:trace contextRef="#ctx0" brushRef="#br0" timeOffset="18269.0449">13865 10640 229 0,'0'-19'167'16,"8"0"-26"-16,14-3-47 16,12-3-12-16,6-3-15 0,7-2-15 15,-1-1-26-15,-3 2-19 16,-9 4-4-16,-8 5-2 15,-12 8-2-15,-9 6-41 16,-5 6-75-16,-8 0-151 16</inkml:trace>
  <inkml:trace contextRef="#ctx0" brushRef="#br0" timeOffset="18420.0535">13979 10486 397 0,'3'12'170'15,"22"5"-43"-15,8 10-13 16,6 3-60-16,1 0-25 0,-6 1-21 15,-6-4-5-15,-6 2-46 16,-8 5-182-16</inkml:trace>
  <inkml:trace contextRef="#ctx0" brushRef="#br0" timeOffset="23421.3396">10653 11840 271 0,'0'-26'130'0,"0"5"-3"15,0 10-32 1,0 11-18-16,0 0-27 0,0 0-31 15,0 15-31-15,0 14 15 16,0 8 10-16,0 13 11 16,0-4-5-16,0-8-10 15,0-6-7-15,0-7 1 16,0-10-1-16,0-9 0 15,0-6 1-15,0 0 9 0,2-16 5 16,3-16-3 0,4-14-14-16,8-19 1 15,5-10-1-15,7 1-3 16,0 8-12-16,-3 22 1 0,-8 20 6 15,-4 23-1 1,-1 4-3-16,0 29 3 16,-1 11 9-16,-4 8 0 0,-4 0 9 15,-3-6-6-15,-1-6-1 16,0-10 1-16,2-14 0 15,-2-8-3-15,2-7 1 16,-1 0 8-16,3-14 14 16,2-16-1-16,5-19-19 15,4-11-1-15,3-7-1 16,1 4-1-16,-1 17-1 15,-6 21-1-15,2 21-6 16,3 9 0-16,3 31 1 0,4 15 10 16,0 12 2-16,-3 0 2 15,-3-5-4-15,-1-5-1 16,0-9 3-16,-7-9-5 15,-2-10-21-15,-1-7-33 16,-2-3-59-16,2-2-64 16,7-8-196-16</inkml:trace>
  <inkml:trace contextRef="#ctx0" brushRef="#br0" timeOffset="23762.3591">11318 11964 473 0,'-5'-24'141'0,"3"-8"-48"16,2-9-8-16,5-7-48 16,19-4-19-16,5-1-11 15,4 3-6-15,3 15-1 16,1 15 0-16,-7 17-1 15,-4 5-2-15,-7 27 1 16,-13 10-5-16,-6 14 7 16,-3-2 11-16,-22 2-3 15,-6-4 4-15,-4-8-4 16,5-5-3-16,5-14 0 0,7-7-3 15,4-11 0-15,3-4-9 16,4-6-9-16,0-17-10 16,6-13-35-1,1-10-29-15,7-7-56 16,18 2-155-16</inkml:trace>
  <inkml:trace contextRef="#ctx0" brushRef="#br0" timeOffset="23915.3678">11550 11712 189 0,'8'44'129'15,"3"7"0"-15,-4 0-20 16,-4 4-31-16,-3-8-22 15,0-9-15-15,0-9-19 0,0-8-14 16,0-10-4-16,3-7 0 16,-2-4-7-1,2 0-55-15,1 0-88 16,2 0-251-16</inkml:trace>
  <inkml:trace contextRef="#ctx0" brushRef="#br0" timeOffset="24337.392">11254 11399 223 0,'-8'13'110'15,"7"-12"3"-15,1 0-17 16,0-1-42-16,0 0-10 15,7 0-11-15,17 0-16 16,9-4 23-16,15-7 6 16,5-1-23-16,-1 4-17 0,-4 2-4 15,-7 3 1-15,-5 1-9 16,-2 2-55-16,-2-1-108 15,-5-2-203-15</inkml:trace>
  <inkml:trace contextRef="#ctx0" brushRef="#br0" timeOffset="24633.4089">11587 11275 241 0,'-9'0'206'0,"4"0"-78"16,5 0-56-16,0 0-40 0,0 0-22 15,0 0-12-15,13 0-1 16,9 2 23-16,7 6 26 16,1 3-16-1,-2 3-10-15,-8 3-15 0,-7 3-2 16,-7 3-1-16,-6 3 6 15,0 0-3-15,-14 0 9 16,-6-3 10-16,-3-3-8 16,5-6-8-16,6-8-5 15,7-3-4-15,5-3-49 16,0 0-51-16,11 0-33 15,8 0-250-15</inkml:trace>
  <inkml:trace contextRef="#ctx0" brushRef="#br0" timeOffset="24913.4249">12092 11676 282 0,'-14'0'122'16,"9"0"-23"-16,4 0-45 15,1 0-17-15,0 0-15 16,4 0 3-16,18 0-4 15,11 0 27-15,12 0 9 16,10 0-37-16,3-3-14 0,-7 2-11 16,-5 1-85-16,-11 1-168 15</inkml:trace>
  <inkml:trace contextRef="#ctx0" brushRef="#br0" timeOffset="25101.4357">12120 11905 540 0,'0'0'134'0,"20"0"-35"16,8 0-47-16,13 0-10 0,7-8-27 15,2-2-11-15,-2 3-12 16,-6 7-102-16,-1 0-108 15</inkml:trace>
  <inkml:trace contextRef="#ctx0" brushRef="#br0" timeOffset="25555.4616">12710 11543 297 0,'-7'-24'147'15,"5"2"-26"-15,2 5-25 16,0 8-8-16,0 9-17 16,0 0-33-16,0 32-43 15,0 23 3-15,0 13 22 16,0 8 0-16,0-5-10 15,0-8-6-15,0-13-1 0,0-8 0 16,0-9-2-16,0-10-17 16,0-6-36-16,0-8-33 15,0-9-42-15,0 0-48 16</inkml:trace>
  <inkml:trace contextRef="#ctx0" brushRef="#br0" timeOffset="25745.4725">12688 11517 523 0,'16'-16'130'0,"28"-8"-44"16,15-9-42-1,17-1-22-15,-7 4-14 0,-6 14-7 16,-9 16-1-16,-12 3-22 15,-6 26-90-15,-9 9-108 16</inkml:trace>
  <inkml:trace contextRef="#ctx0" brushRef="#br0" timeOffset="25939.4836">12807 11712 410 0,'0'0'173'0,"5"0"-78"15,15 2-52-15,13-1-11 16,8-1-23 0,8 0-5-16,4 0-24 0,6 0-90 15,-2 7-232-15</inkml:trace>
  <inkml:trace contextRef="#ctx0" brushRef="#br0" timeOffset="26261.502">13176 11804 318 0,'-1'-15'171'0,"1"5"-59"15,0 6-29-15,0 4-12 16,0 0-21-16,0 0-28 16,0 8-20-16,0 10-5 15,0 10 11-15,0 5 10 16,0 9 6-16,0 0-7 0,0-2-10 15,0-3-2 1,0-1-2-16,-3-7-1 16,1-7-15-16,0-9-28 15,2-6-40-15,0-5-20 0,0-2-28 16,0 0-142-1</inkml:trace>
  <inkml:trace contextRef="#ctx0" brushRef="#br0" timeOffset="26437.5121">13195 12008 475 0,'21'-22'144'0,"6"-5"-44"15,7-7-38-15,5-2-30 16,1-2-20-16,2 6-11 16,-9 6 0-16,-8 8-1 15,-9 7-11-15,-10 8-40 16,-6 3-46-16,-4 4-58 15,-18 14-91-15,-3 1 80 16</inkml:trace>
  <inkml:trace contextRef="#ctx0" brushRef="#br0" timeOffset="26562.5192">13372 11860 42 0,'-6'16'153'0,"6"1"-16"15,0 1 39-15,0 3-53 16,10 4-26-16,7-1-14 15,2 0-27-15,7-4-20 16,1-1-17 0,1-4-7-16,-6-1-7 0,-6-1-14 15,-6 5-112-15,-8 4-268 16</inkml:trace>
  <inkml:trace contextRef="#ctx0" brushRef="#br0" timeOffset="33508.9166">10049 12613 446 0,'-35'28'113'0,"5"18"-52"15,-3 21 18-15,2 19-13 16,10 4-17-16,14 4-8 15,7-12-16-15,12-5-7 16,13-13-6-16,6-10-5 16,2-7-3-16,-1-8-1 15,-4-8 0-15,-5-7 1 16,-6-7-23-16,-5 3-67 15,-8-3-84-15,-4 0-149 0</inkml:trace>
  <inkml:trace contextRef="#ctx0" brushRef="#br0" timeOffset="35940.0556">10542 13295 202 0,'-18'0'139'15,"2"-5"-50"-15,5-14-6 16,-3-15-20-16,7 5-27 16,1-7-24-1,3-4 0-15,3-5-5 0,0-2 1 16,17-5-3-16,12 0-3 15,3 9 9-15,5 12-10 16,-5 16 0-16,-3 12 1 16,5 3-3-16,-5 22 0 15,-5 20-1-15,-10 12 3 16,-14 9 8-16,-2 1-1 0,-19 1 0 15,-8-8 14-15,-2-12-10 16,4-13-5-16,7-8 0 16,3-15-3-16,2-8 6 15,-1-1 13-15,2-10 1 16,-4-14-13-16,3-3-13 15,3-5-1-15,8 1-41 16,4 7-49-16,18 9-81 16</inkml:trace>
  <inkml:trace contextRef="#ctx0" brushRef="#br0" timeOffset="36183.0695">10996 13180 533 0,'-3'0'144'0,"3"0"-45"16,0 0-48-16,-2 0-32 15,0 0-15-15,-4 11-10 16,2 3 7-16,-4 6-1 15,1 1-4-15,4-1-36 16,3-2-60-16,0-5-64 16,7-3-165-16</inkml:trace>
  <inkml:trace contextRef="#ctx0" brushRef="#br0" timeOffset="36479.0864">11164 12780 468 0,'-2'-5'153'0,"2"5"-58"16,0 0-27-16,0 0-35 16,0 11-21-16,0 15-6 15,0 12 21-15,0 12 23 0,0 4-18 16,0 3-17-1,0 0-2-15,0-2-1 16,0-2-5-16,-2-6-1 16,-1-6-3-16,1-8 0 15,-1-2-2-15,2-9-8 16,0-4-24-16,-1-7-17 0,2-3-34 15,0-8-41-15,10 0-77 16,12-14-214-16</inkml:trace>
  <inkml:trace contextRef="#ctx0" brushRef="#br0" timeOffset="36921.1117">11274 12904 254 0,'0'0'135'16,"0"0"-9"-16,0-3-41 15,0 0-39-15,7-2 1 16,11-1-9-1,9-3-18-15,8-2-1 0,-1 2-2 16,1 1-5-16,-3 8-4 16,-3 0-3-16,-6 0-4 15,-5 0 0-15,-7 5-1 16,-4-1 1-16,-2 1-2 15,-5-3 4-15,0 4 2 16,0 3 2-16,0 6 8 0,-4 5 11 16,-5 11 9-16,-2 2-6 15,1 6-6-15,2 2-12 16,2 2-5-1,1 1-1-15,3-3-3 0,-1-3 1 16,3 2-2-16,-1-9-1 16,1-2-21-16,0-8-40 15,0-9-78-15,6-6-37 16,13-6-342-16</inkml:trace>
  <inkml:trace contextRef="#ctx0" brushRef="#br0" timeOffset="37171.126">11760 12628 404 0,'0'0'210'16,"8"6"-122"-1,15 31-35-15,12 21 31 0,5 14-21 16,-6 8-17-16,-5 0-23 15,-14-2-7-15,-14-4-8 16,-1-3-2-16,-7-1-3 16,-12-6 0-16,-5-4-1 15,-3-10 1-15,4-13-7 16,4-8-32-16,7-15-40 15,9-4-65-15,3-8-105 16</inkml:trace>
  <inkml:trace contextRef="#ctx0" brushRef="#br0" timeOffset="39139.2386">12455 13372 151 0,'-2'-10'127'16,"1"6"24"-16,-1-3-30 16,-2-3-46-16,2-3-11 15,-2-8-19-15,4-6-9 16,0-10-12-16,6-10-9 15,12-6-6-15,4-3-2 16,3 7-7-16,3 4 0 0,-2 10 0 16,-4 13 0-1,1 15-2-15,-5 7-5 0,-4 25 0 16,-6 21 4-1,-8 13 3-15,-8 7 3 0,-14 0 2 16,-5-8 0 0,3-12 1-16,2-9-4 0,5-14-2 15,1-10-5-15,1-9-11 16,3-4 5-16,3-7-13 15,3-19-25-15,6-15-58 16,0-8-98-16,8-6-192 16</inkml:trace>
  <inkml:trace contextRef="#ctx0" brushRef="#br0" timeOffset="39327.2493">12732 12908 223 0,'0'28'162'15,"0"12"2"-15,0 6-67 0,0 5-8 16,0-3-25-16,0 0-35 15,2-5-11-15,2-4-13 16,-1-7-1-16,1-3-1 16,-2-9-26-16,-2-2-69 15,0-1-65-15,1-5-308 16</inkml:trace>
  <inkml:trace contextRef="#ctx0" brushRef="#br0" timeOffset="39798.2763">12375 12622 14 0,'-9'0'336'15,"6"0"-217"-15,2 0-9 16,1 0-41-16,0 0-15 16,0 0-10-16,0 0-11 15,1 0-11-15,9 0-12 16,14 0-2-16,16-2 3 15,14-9 3-15,20-5-5 16,3-1-4-16,5-3-3 0,-6 1 1 16,-10 0-24-1,-9 7-98-15,-15 5-59 0,-14 7-159 16</inkml:trace>
  <inkml:trace contextRef="#ctx0" brushRef="#br0" timeOffset="40167.2974">12828 12406 375 0,'-5'-2'145'0,"3"1"-57"15,2 0-36-15,0 1-33 16,0-2-14-16,0 2-12 16,9 0-3-16,6 0 0 0,9 9 30 15,6 3 3-15,4 1 4 16,-3 0-5-1,-3 1-7-15,-10 2 1 0,-8-2-2 16,-8-1-2-16,-2-1-5 16,0-1 5-16,-12 1 5 15,-6 4 12-15,-5-2 2 16,-2 1-15-16,2 3-13 15,1-3 0-15,2 1-5 16,6-3-42-16,7 1-62 16,7 2-46-16,2 3-126 15</inkml:trace>
  <inkml:trace contextRef="#ctx0" brushRef="#br0" timeOffset="40774.3321">12706 12985 265 0,'-2'-17'113'15,"1"5"-10"-15,-1 6-34 16,-3 3-27-16,-2 2-25 16,-3 1-24-16,1 0 12 0,2 0-10 15,2 10 1-15,3 2 10 16,2 3-2-16,0-1-1 15,0 0 4-15,0 1 5 16,0 0 1-16,0-1-2 16,2-2-3-16,-2-6-2 15,0-2-2-15,2-1 0 0,-2-3 1 16,3 0-4-1,0 0-32-15,2 0-24 16,6 0-18-16,8 0-137 16</inkml:trace>
  <inkml:trace contextRef="#ctx0" brushRef="#br0" timeOffset="41395.3676">13301 12939 260 0,'-19'3'107'16,"2"-1"-16"-16,4 1-14 15,4-2-37-15,5 1-6 16,4-2-9-16,0 0-2 16,0 0-7-16,16 3-17 0,18-2-8 15,19-1 39 1,18 0-1-16,12 0-17 15,0-8-7-15,-5-8-26 16,-9 5-98-16,-12 7-190 0</inkml:trace>
  <inkml:trace contextRef="#ctx0" brushRef="#br0" timeOffset="41615.3802">13393 13266 652 0,'9'0'129'0,"28"0"-37"16,19-5-49-16,12-3-19 0,-2 1-17 15,-8 7-5-15,-13 0-2 16,-5 10-57-16,0 17-175 15</inkml:trace>
  <inkml:trace contextRef="#ctx0" brushRef="#br0" timeOffset="48027.747">14431 13304 257 0,'-15'-3'154'0,"1"-3"-34"15,-1-6-32 1,-4-8-29-16,-5-16-21 0,4 0-5 16,6-13-8-16,9-11-6 15,5-1-5-15,7 2-10 16,13 10-2-16,11 9-8 15,12 10 6-15,2 5-4 16,3 18-3-16,-5 7 6 16,-5 10-1-16,-11 26-7 15,-11 5 6-15,-6 9 3 16,-10 6-3-16,-3 5 1 15,-18-1 5-15,-8 1-1 16,-1-10 0-16,1-10 5 0,5-15-3 16,6-11 4-16,0-8 1 15,-1-7 2 1,-3 0-2-16,-1-12-2 0,1-9-8 15,5-3-33-15,11-4-59 16,6 0-107-16</inkml:trace>
  <inkml:trace contextRef="#ctx0" brushRef="#br0" timeOffset="48250.7597">14863 13167 394 0,'0'0'213'0,"0"0"-102"16,0 0-41-16,0 0-50 15,0 0-18-15,0 0-8 16,0 7-38-16,0 3-72 15,0 7-83-15,5 2-183 16</inkml:trace>
  <inkml:trace contextRef="#ctx0" brushRef="#br0" timeOffset="48680.7843">14936 12855 212 0,'0'-8'316'0,"0"1"-208"16,0 1-18-16,0 2-31 16,9-1-31-16,8-4-25 15,11 1-9-15,9 1 2 16,8 6 4-16,1 1 1 15,5 0-3-15,-3 0 2 0,-3 0 2 16,-4 1 0 0,-6 2-2-16,-11-3 0 0,-9 0 0 15,-8 0 3 1,-5 0 5-16,-2 2 7 15,0 0 8-15,0 1-5 16,0 2-10-16,-2 9-10 0,-5 8 1 16,-1 10 11-16,-3 6 9 15,1 5-5-15,3 0-8 16,-3 2 0-16,2-4-2 15,0-1-1-15,1-2 1 16,5-5-1-16,-1-8-5 16,3-4-27-16,0-6-60 0,5-1-111 15,18-6-319 1</inkml:trace>
  <inkml:trace contextRef="#ctx0" brushRef="#br0" timeOffset="49108.8088">15545 12884 455 0,'26'-37'154'0,"3"1"-80"15,7-3-13-15,6 8-32 16,-6 10-8-16,-3 13-15 15,-5 8-2-15,-3 4-3 16,-5 20-3-16,-6 8 2 16,-7 8 1-16,-7 2 5 0,-7 4 7 15,-19 1 0 1,-10 3 2-16,-5 1-1 0,10-5-6 15,7-3-4-15,11-5-3 16,12-8-2-16,1-1 2 16,1-7 1-16,12 0-3 15,0-10 1-15,4-6 2 16,-1-6-1-16,0 0 2 15,0-10 4-15,-7-12 0 16,-7-5-2-16,-2-5-3 16,-13-6 0-16,-22-4-4 15,-4-4 1-15,-3-4 0 16,4 9-2-16,12 15-15 15,12 14-43-15,13 12-63 0,1 3-118 16</inkml:trace>
  <inkml:trace contextRef="#ctx0" brushRef="#br0" timeOffset="49678.8414">16039 12922 402 0,'0'-29'171'0,"0"15"-83"16,0 13-19-16,0 1-29 15,2 8-49-15,5 19-16 16,0 11 27-16,0 9-3 15,-5-1 5-15,-2-1 1 16,0-6-1-16,0-6-1 16,0-10 3-16,-2-9-16 15,-1-7-26-15,1-7-5 16,-1 0 19-16,0-14 6 15,0-12-6-15,-3-11-1 16,5-9-5-16,-3-11 26 16,2-3 20-16,0 7 15 15,1 19-2-15,0 22 10 16,1 12-13-16,0 20-32 15,9 12-26-15,17 6 37 16,13 3 23-16,0 1 11 0,5-5-12 16,-5-5-7-16,-3-6-12 15,-9-5-4-15,-10-9-2 16,-4-5 1-16,-9-6 4 15,-1-1 16-15,0 0 13 16,3-13 0-16,-1-16-16 16,2-7-13-16,-4-4-5 15,-3-3-2-15,-3 0-1 16,-9-3-4-16,-2 0-20 15,-1-3-14-15,5 5-25 16,8 4-39-16,2 23-39 16,15 17-225-16</inkml:trace>
  <inkml:trace contextRef="#ctx0" brushRef="#br0" timeOffset="50364.8807">16944 12566 183 0,'0'-11'193'0,"0"-1"-67"0,0-1-30 15,-5 7-23-15,-2-2-16 16,-4-1-14-16,-7 3-11 15,-3 3-14-15,-7 1-9 16,-1 2 8-16,4 0-1 16,7 0 0-1,4 0-2-15,3 2 2 0,2 1-8 16,-3 9-3-16,-2 10-2 15,0 10-2-15,-1 18-1 16,4 13 6-16,4 3 0 16,2 9 3-16,2-3-3 0,1 0 3 15,-1-1-5 1,3-6-1-16,0 1 0 15,0-7-1-15,1-5 1 16,8-10-1-16,-2-10-1 0,2-10 2 16,-1-12-3-1,-2-7 2-15,-2-5 0 0,0 0-5 16,2 0-7-16,11-17-13 15,13-7-35-15,17-10-102 16,10-2-260-16</inkml:trace>
  <inkml:trace contextRef="#ctx0" brushRef="#br0" timeOffset="50824.907">17099 12904 499 0,'0'-13'132'15,"0"8"-25"-15,0 5-27 16,0 0-53-16,0 15-39 16,3 18-5-16,4 15 21 15,-1 1 1-15,-1-1 1 16,0-11-2-16,0-5-3 15,-1-8 4-15,0-10 0 16,1-7-3-16,-1-7-2 16,0 0 1-16,6-4 3 15,2-18 3-15,3-7-11 16,-4-6 3-16,-3 3 1 0,-2 4 1 15,-2 11-2-15,1 8 2 16,0 9-7-16,4 0-13 16,6 14-1-16,5 6 20 15,0 1 1-15,1-2 0 16,-2 3 3-16,-3-6 0 15,3-3-2-15,-2-8 5 16,-1-5 9-16,-3 0 10 16,-1-1 1-16,1-16-8 15,-6-3-13-15,-2 0 0 16,-3-2-3-16,-2-1-18 15,0 4-39-15,0-1-69 16,0 3-103-16</inkml:trace>
  <inkml:trace contextRef="#ctx0" brushRef="#br0" timeOffset="51374.9384">17696 12521 237 0,'-14'-8'85'0,"5"2"-15"15,6 4-8-15,3 1 0 16,0 1-17-16,0-3-10 15,6 3 9 1,9-2-6-16,8-2-13 0,12-4 7 16,3-2-5-16,2-3-7 15,-5 2-5-15,-5 4-4 16,1-3-4-16,-5 3-3 15,-3 0 3-15,-6 3 5 16,-5 3 1-16,-7 1-3 16,-2 0-7-16,-1 19-9 15,-2 20 1-15,0 16 13 16,0 18 7-16,-2 14-3 0,-5 6-2 15,-1 2-5 1,2-5-4-16,0-1 2 16,0-12-1-16,2-4-1 15,4-12 0-15,0-11 0 16,0-9 2-16,-3-10-5 0,1-7 4 15,0-12 0-15,1-5 7 16,1-7 11-16,-2 0 7 16,0 0 0-16,-9 0-7 15,-8-7-17-15,-8-5-3 16,-6-5 0-16,-3-1 0 15,5 3-26-15,6 4-72 16,9 11-171-16</inkml:trace>
  <inkml:trace contextRef="#ctx0" brushRef="#br0" timeOffset="55102.1516">11690 14734 95 0,'-21'-14'422'0,"11"-18"-301"0,3 6-28 15,-1-10-29-15,8-11-33 16,3-6-22-16,24-1-9 15,9 2-7-15,6 14 4 16,1 18-1-16,-4 20-7 16,-7 10 3-16,-14 30 4 15,-13 11 2-15,-5 2 4 16,-21 1 2-16,-13-2 7 15,-3-7-5-15,-2-11-2 16,7-10-5-16,10-15-11 16,5-6-6-16,6-3-3 0,4-3-20 15,4-17-42-15,3-11-48 16,11-15-144-16</inkml:trace>
  <inkml:trace contextRef="#ctx0" brushRef="#br0" timeOffset="55245.1598">11871 14400 186 0,'7'13'148'0,"8"14"-14"16,-1 5-16-16,0 8-37 15,0 3-24-15,-5 6-28 16,-1-8-16-16,-5-1-5 16,0-10-4-16,-3 0 1 15,0-4-56-15,-3-6-54 0,-4-8-119 16</inkml:trace>
  <inkml:trace contextRef="#ctx0" brushRef="#br0" timeOffset="55544.1769">11642 14155 231 0,'-29'0'142'16,"16"0"-20"-16,10 0-37 16,3 0-38-16,0 0-20 15,0 0 2-15,1 0-1 16,8 0-12-16,12 0 2 0,18 0 5 15,18-6-11-15,20-7-10 16,2 2 0-16,-2 5-2 16,-13 5-70-16,-6 1-64 15,-8 0-238-15</inkml:trace>
  <inkml:trace contextRef="#ctx0" brushRef="#br0" timeOffset="55844.1941">12012 13994 384 0,'-4'-5'199'16,"4"3"-104"-16,0-1-42 16,5 1-32-16,6 2-25 15,12 0 8-15,13 4 1 16,8 4-3-16,0 2 2 15,-7 4-2-15,-11 5-1 16,-11 6 3-16,-9 2 0 16,-6 1 5-16,-1 2 13 15,-18-1 1-15,-5 2-5 16,-8-5-9-16,6-5-4 15,2-7-1-15,8-7-43 16,11-6-69-16,5-1-61 16,0 1-284-16</inkml:trace>
  <inkml:trace contextRef="#ctx0" brushRef="#br0" timeOffset="56099.2086">12403 14473 289 0,'0'-12'102'0,"6"8"-27"16,8 1-28-16,4 3-11 15,8-2-5 1,3 1-11-16,6 0-5 16,2-3-8-16,5-2-2 0,-5 0-2 15,4 1-44-15,-6 3-184 16</inkml:trace>
  <inkml:trace contextRef="#ctx0" brushRef="#br0" timeOffset="56287.2194">12433 14708 352 0,'0'0'234'16,"5"0"-144"-16,19 0-10 0,5 0-34 15,11-8-32 1,3-1-10-16,2 3 1 0,-4 3-86 15,3 3-171-15</inkml:trace>
  <inkml:trace contextRef="#ctx0" brushRef="#br0" timeOffset="56802.2489">13251 14541 325 0,'-8'-36'171'0,"6"-5"-80"16,2-15-39-16,2-7-27 0,14-5-10 15,11 0-10-15,8 9-6 16,6 13 4-1,0 18-8-15,-2 25 1 16,-5 17 6-16,-8 40 10 0,-10 16 12 16,-14 8 9-16,-2-5 1 15,-25-3 1-15,-8-5-7 16,-5-12-10-16,1-7-9 15,5-16-3-15,6-11 2 16,7-8-3-16,5-11 3 16,5 0 0-16,3-6-5 15,0-16-18-15,6-7-57 16,2-9-115-16</inkml:trace>
  <inkml:trace contextRef="#ctx0" brushRef="#br0" timeOffset="56986.2594">13752 14529 525 0,'-4'0'159'0,"4"0"-51"15,0 0-75-15,0 0-31 16,-3 0-4-16,0 0-15 15,-1 4-106-15,2 4-130 16</inkml:trace>
  <inkml:trace contextRef="#ctx0" brushRef="#br0" timeOffset="57367.2812">13915 14125 481 0,'-5'-18'155'15,"5"4"-57"-15,0 5-16 16,0 1-39-16,7 4-24 16,0-1-12-16,10 4-9 15,7 1 3-15,10 0 0 16,8 0-1-16,6 1 2 15,2 3 0-15,-5-3 0 16,-6 2-2-16,-15-2 0 0,-11 4-2 16,-8 4-2-16,-5 4 2 15,0 9 8-15,-3 11 17 16,-12 11 5-1,-3 9-3-15,0 1-8 0,3-1-4 16,6-2-7-16,4-5-2 16,2-5-3-16,2-9 2 15,1-6-3-15,0-5-29 16,0-7-45-16,0-3-111 15,3 1-261-15</inkml:trace>
  <inkml:trace contextRef="#ctx0" brushRef="#br0" timeOffset="57799.3059">14471 14150 558 0,'11'-38'88'0,"7"7"-8"15,3 7-22-15,0-1-30 16,6 7-15-16,-1 8-4 16,-1 10 1-16,0 0-4 15,-7 0-2-15,-2 14-4 16,-8 18 1-16,-8 11 8 15,-2 16 1-15,-21 10 3 16,-8 1 2-16,0 1-9 0,3-6-3 16,7-8-2-1,9-12 0-15,9-9 3 0,3-8-5 16,0-10 0-16,3-7 1 15,15-4 3-15,4-7 3 16,6 0 2-16,4-15-1 16,-4-15-2-16,-6-3 1 15,-10 1 1-15,-12-3-3 16,-5 1-3-16,-23-7-3 15,-13-4-14-15,-1-3-9 16,-2-3-18-16,10 13-71 16,15 22-81-16,15 16-167 15</inkml:trace>
  <inkml:trace contextRef="#ctx0" brushRef="#br0" timeOffset="58739.3597">13123 15150 310 0,'0'0'98'16,"2"0"-17"-16,25 0-12 16,37 0 11-16,43 0-5 15,44 0-34-15,41-6-22 16,28-12-4-16,17-14 0 15,-7-8-10-15,-25 3-3 16,-40 2-5-16,-49 3-37 16,-40 8-44-16,-29-3-56 15,-20 8-159-15</inkml:trace>
  <inkml:trace contextRef="#ctx0" brushRef="#br0" timeOffset="59707.415">13593 15925 363 0,'-10'0'147'0,"1"-5"-41"16,5-13-23-16,3-16-23 15,1-1-19-15,2-15-18 16,15-4-11-16,3-4-6 15,1 10-5-15,-1 20-4 0,-3 27-7 16,3 5-2-16,1 38 14 16,-3 13-2-16,-4 8 2 15,-10 0 0-15,-4-9 1 16,-1-9 0-16,-14-11 3 15,-2-8 3-15,-2-8-1 16,0-10 3-16,1-8 1 16,1 0-4-16,0-11-4 15,3-10-4-15,1-8-10 16,4-5-38-16,9-7-85 15,0 0-231-15</inkml:trace>
  <inkml:trace contextRef="#ctx0" brushRef="#br0" timeOffset="59921.4273">13997 15811 565 0,'-3'-5'161'16,"3"5"-64"-16,0 0-51 15,0 0-39-15,0 0-11 16,0 13 0-16,0 4 8 16,0 6-3-16,0 4 1 15,0-2-22-15,0-8-102 0,0-4-72 16</inkml:trace>
  <inkml:trace contextRef="#ctx0" brushRef="#br0" timeOffset="60199.4432">14302 15443 490 0,'0'-2'129'0,"0"2"-55"16,0 0-52-16,0 18 9 15,0 17 19-15,0 12 4 16,0 9-20-16,0 6-13 16,0-3-7-16,0-4-7 15,0-6-5-15,0-9 2 0,-3-6-2 16,-9-7-5-16,0-5-25 15,1-4-54-15,9-6-63 16,2-6-101-16,14-6-184 16</inkml:trace>
  <inkml:trace contextRef="#ctx0" brushRef="#br0" timeOffset="60580.465">14499 15559 447 0,'-2'-8'151'0,"2"0"-49"0,5-3-33 16,7-1-39-16,5 4-16 15,11-2-2-15,4-1-4 16,2 2 3-16,1 3-1 15,-9 6-5-15,-4 0 0 16,-5 0 2-16,-8 1 2 16,-4 4-1-16,-3-1-1 15,-2 2-5-15,0 6 0 16,0 13 7-16,0 12 8 16,-4 12 10-16,-7 11 0 15,-1 1-7-15,1-3-5 0,2-2-6 16,4-15-9-16,2-7 0 15,2-10 0-15,-2-2 0 16,-1 2 0 0,-5-2 0-16,2-2-41 0,-7-5-95 15,-1-1-179 1</inkml:trace>
  <inkml:trace contextRef="#ctx0" brushRef="#br0" timeOffset="62135.5539">15527 14645 235 0,'-24'0'148'0,"6"5"-29"16,11 4-13-16,6-4-21 15,1-5-11-15,0 0-14 16,9 0-24-16,15 0-19 0,19-13-4 15,28-2-3 1,13-13-8-16,1 7-4 16,-13 14-49-16,-23 7-92 15,-8 17-182-15</inkml:trace>
  <inkml:trace contextRef="#ctx0" brushRef="#br0" timeOffset="62329.565">15632 14878 499 0,'-12'0'196'0,"12"-1"-51"0,1-1-77 16,20-4-51 0,3-1-13-16,13 0 1 15,14 0-4-15,3-3-1 16,4 4-54-16,-1 6-134 0,-5 9-249 15</inkml:trace>
  <inkml:trace contextRef="#ctx0" brushRef="#br0" timeOffset="63509.6325">16556 14454 256 0,'-2'-32'69'16,"-3"5"8"-16,5 11 6 15,0 1-31-15,0 5-15 16,0 3-9-16,0 3-3 0,0 1-3 16,0 3-7-16,0 0 0 15,0 0-1-15,0 0-3 16,0 0-1-16,0 0 2 15,0 0 0-15,0 0 1 16,0 0-17 0,0 10-2-16,0 14 17 0,-5 15 22 15,-2 11 8-15,-1-5-14 16,6-10-9-16,-1-6-4 15,3-8-3-15,0-6-2 16,3-2-3-16,9-6 0 16,11 1 6-16,12-5 6 15,10-3-5-15,10 0-8 0,-4-10-2 16,-8-6-13-16,-7 0-66 15,-4 3-83-15,0-1-159 16</inkml:trace>
  <inkml:trace contextRef="#ctx0" brushRef="#br0" timeOffset="63750.6463">16910 14354 536 0,'-3'0'107'0,"-1"0"-66"16,1 17-3-16,-1 21 41 0,2 16-15 15,2 8-26-15,0 0-13 16,3-2-9 0,8-3-6-16,-2 2-6 15,0-1 1-15,-3-4-1 0,-5-2-3 16,-1-8-42-16,0-4-63 15,0-11-95-15,0-10-203 16</inkml:trace>
  <inkml:trace contextRef="#ctx0" brushRef="#br0" timeOffset="63979.6594">17202 14715 290 0,'-2'0'223'15,"2"2"-89"-15,0-1-26 0,0-1-38 16,0 2-30-16,0 3-17 16,0 2-12-16,0 3-3 15,0 2-2-15,0-2-4 16,0 1 0-16,0 0-37 15,0-4-88-15,0 4-87 16,0 3-338-16</inkml:trace>
  <inkml:trace contextRef="#ctx0" brushRef="#br0" timeOffset="64300.6777">17507 14345 326 0,'-19'-15'322'0,"3"10"-197"15,5 5-48-15,1 1-53 16,-8 20-13-16,-3 12 11 15,3 16 0-15,0 9-2 16,6 2-7-16,5 3-7 16,4-5-1-16,3-4-4 0,11-2 3 15,12-9-2 1,6-8-1-16,5-10 0 15,-3-11-11-15,-3-13 5 16,-5-1 5-16,-4-15 4 16,-4-13-1-16,-5-12 1 15,-5-3-4-15,-5-10 2 0,0 7-2 16,-18 4 0-16,-3 13-9 15,-7 11-32-15,1 10-23 16,1 8-93 0,6 0-126-16</inkml:trace>
  <inkml:trace contextRef="#ctx0" brushRef="#br0" timeOffset="65235.7312">17870 14679 337 0,'-7'-25'151'0,"5"14"-43"15,2 11-24-15,0 0-42 0,0 0-30 16,-6 7-13-16,2 10 9 16,-3 12 2-16,0 2 3 15,2-1-5-15,3-9-3 16,2-11-2-16,0-6-2 15,0-3 5-15,0-1 7 16,0 0 18-16,0-1 8 16,3-13-24-16,8-10-11 0,6-15-5 15,3-5-1 1,3-2 1-16,-4 8 2 15,-7 12-1-15,-6 16-1 16,-5 10-4-16,-1 0-5 0,2 7-5 16,3 3 9-1,4 6 4-15,0 4 4 0,-2 1 0 16,-2-3-1-16,-1-7 0 15,-1-7 1-15,0-4-1 16,5 0-3 0,4 0 12-16,6-8-1 0,7-16-5 15,5-6-2-15,-3-5-1 16,-6 4-1-16,-8 13 3 15,-8 8 2-15,-3 9 8 16,-2 1-14-16,0 4-13 16,0 20 12-16,4 9 5 15,3 10 1-15,0 3-3 0,0-6 2 16,2-11-1-16,-2-6-20 15,-2-5-50 1,2-5-48-16,-4-4-88 16</inkml:trace>
  <inkml:trace contextRef="#ctx0" brushRef="#br0" timeOffset="65894.7689">18591 14564 304 0,'8'-17'180'0,"-4"11"-66"15,-4 6-8-15,0 0-35 16,-7 12-48-16,-16 25-18 16,-9 13 34-16,-6 11 12 15,0 10-12-15,3 0-18 16,6-7-10-16,0-1-8 15,8-13 0-15,4-11 0 16,5-4-2-16,4-10-5 16,4-12-22-16,4-9-27 15,0-4-42-15,5-2-67 16,21-10-142-16</inkml:trace>
  <inkml:trace contextRef="#ctx0" brushRef="#br0" timeOffset="66263.79">18827 14760 569 0,'-12'0'93'0,"-4"0"-14"16,-5 0-38-16,-2 8-26 15,-2 4-10-15,-2 8 2 0,4 4-1 16,7 0-4-16,4-2 0 16,11 3-5-16,1-2 3 15,7 4-2-15,10-3 1 16,4-2 4-16,5 4 1 15,-2 2 1-15,-2 0-4 16,-5 3 2-16,-6-6 2 16,-5-3 3-16,-6-5 3 15,0-5-2-15,0-5 3 16,-8-3 7-16,-8-4 0 15,-7 0-9-15,-4 0-3 16,-2-4-15-16,6-11-64 16,9 1-100-16,14 1-168 0</inkml:trace>
  <inkml:trace contextRef="#ctx0" brushRef="#br0" timeOffset="66996.832">19046 14616 215 0,'-5'-11'187'16,"5"11"-39"-16,0-1-46 16,0 1-15-16,0-3-22 15,0 2-13-15,2 1-27 16,1 0-14-16,-1 0-4 15,3 0-6-15,4 1-5 0,4 8 1 16,-2 0 6-16,2 1-3 16,-5 1 2-16,-3 2-1 15,-5 1-1 1,0 5-1-16,-16 3 6 0,2 1 3 15,-1 3 2-15,6-8 2 16,5-7 1-16,4-5 0 16,0-5 1-16,0-1 3 15,0 0-4-15,0 0 4 16,4 0-14-16,2 0-3 15,3 0 0-15,9 0 0 16,1 0 0-16,4 0 0 16,0 0 0-16,-6 4 0 15,-5-1 0-15,-5 0 0 16,-2-2 0-16,-3-1 0 15,-2 0 0-15,0 0 0 0,0 0 0 16,0 0 0-16,0 0 0 16,0 0 0-16,0 2 0 15,0-2 0-15,0 1 0 16,0 1 0-16,0-2 0 15,0 0 0-15,0 0 0 16,0 0 0-16,0 0 0 16,0 0 0-16,-2 0 0 15,-3-2-23-15,1-1-39 16,1-4-48-16,3 5-151 15</inkml:trace>
  <inkml:trace contextRef="#ctx0" brushRef="#br0" timeOffset="68103.8953">19825 14180 158 0,'5'-12'111'16,"-5"3"-13"-16,0 2 4 0,-3-4-29 15,-4 2-30-15,0 2-14 16,-4 0 6-16,1-1 1 15,-4 2 2-15,-3-2-7 16,-1 3-2-16,-4 1 6 16,-2 4-3-1,1 0-14-15,-5 2-8 0,1 19-2 16,-3 10-1-16,6 7 1 15,6 12 0-15,6 7-3 16,7 7 3-16,3 6 3 16,1 3 0-16,1-2 2 0,0-2-6 15,0-11-2 1,0-4-1-16,3-8-1 0,8-13-1 15,0-9 1-15,1-9-2 16,-5-8 4-16,3-5 0 16,1-2 2-1,0 0-3-15,0-2 1 0,3-13-6 16,9-2-48-16,11-12-56 15,18-1-138-15</inkml:trace>
  <inkml:trace contextRef="#ctx0" brushRef="#br0" timeOffset="68602.9238">19964 14375 222 0,'-7'0'273'0,"7"0"-195"16,0 20-38-16,0 12-16 15,0 9 15-15,0 6 17 16,0 5-11-16,5-3-14 15,4-9-13-15,2-13-4 0,-2-9-6 16,-2-6-2 0,-3-10-2-16,0-2 2 15,0 0 2-15,2 0 4 16,12-15 3-16,7-16-4 0,5-10-6 15,1-9 0 1,-9 1-5-16,-9 12 2 0,-5 20-3 16,-4 17-3-16,3 5-4 15,4 23-10-15,10 3 14 16,3 2 5-16,3 0 2 15,1-5 3-15,-4-10 4 16,-3-5-1-16,-7-6 0 16,-1-6-1-16,-6-1 7 15,1 0-1-15,2-10 1 16,-1-12-7-16,0-2-3 15,-2-8-11-15,-3 2-39 16,-1 1-44-16,3-3-104 16,9-2-219-16</inkml:trace>
  <inkml:trace contextRef="#ctx0" brushRef="#br0" timeOffset="69116.9532">20632 14071 297 0,'-12'-17'156'16,"5"4"-50"-16,3 4-38 15,3 0-9-15,1 7-10 16,0-1-14-16,0 1-3 0,0 1-6 15,2-3-4-15,11-6-13 16,7-4-8-16,11-5 0 16,4-3-1-1,-6 1 1-15,-3 5-1 0,-10 7 2 16,-4 1-2-16,-4 6 3 15,-7 2 0-15,-1 0 5 16,0 0-6-16,0 14-7 16,0 22-1-16,0 19 11 15,4 23 3-15,-2 10 6 16,2 4 0-16,-3 2-4 0,0-4 3 15,0-6-6-15,3-4-3 16,1-9 2-16,-2-4 1 16,0-4-2-1,-3-15 1-15,0-11-1 16,0-11-1-16,-2-11 7 0,-4-7 2 15,-2-6 4-15,-3 2-12 16,-11-1-5-16,0 4 0 16,-5-3 0-16,2-1 0 15,9-3 0-15,6 0 0 16,7 0-86-16,-2 0-129 15,0 0-321-15</inkml:trace>
  <inkml:trace contextRef="#ctx0" brushRef="#br0" timeOffset="198569.3575">7642 9637 41 0,'12'-11'30'0,"-10"6"-16"16,-2 5-12-16,0 0 0 15,0 0-9-15,-11 1 10 16,-7 11 5-16,-5 0-12 15,-1 2 2-15,2-4-17 16,7-3-18-16</inkml:trace>
  <inkml:trace contextRef="#ctx0" brushRef="#br0" timeOffset="198988.3814">7500 9649 18 0,'-6'-6'101'15,"-1"2"-42"-15,-2 0-6 16,0 0 4-16,-3 2-27 16,1-1-2-16,-2 3 9 15,0 0 2-15,1 0-5 16,-3 0 2-16,1 0-2 15,-2 0-1-15,-4 0-6 16,6 5 1-16,7-2 2 16,4-2 3-16,3-1-6 15,0 0-10-15,0 0-4 16,0 0-9-16,6 0-10 15,8 0 3-15,14 0 0 0,13 0 9 16,10 0 7-16,8 0-1 16,3 0-4-16,5-6 3 15,7-8 2-15,9-4-1 16,10-8-3-1,14-2-3-15,2 0 5 0,-5 6-4 16,-14 6-2-16,-18 11-3 16,-19 4-1-16,-13 1 1 15,-8 0-2-15,-6 0 2 16,-8 0-1-16,-5 0 2 15,-5 0-2-15,-7 0 0 16,-1 0-2-16,0 0-11 0,0 0-23 16,-11 0-35-16,-16 11-77 15,-13 13-242-15</inkml:trace>
  <inkml:trace contextRef="#ctx0" brushRef="#br0" timeOffset="203796.6565">7532 9639 16 0,'0'8'45'16,"-1"-2"13"-16,0-6-8 0,1 0-15 15,0 0-1-15,0 0 10 16,-2 0 11-16,-1 0 10 16,-1 0-14-16,-3 0-18 15,-1 0-14-15,-4-4 6 16,-2-6-3-16,0-2-4 15,-2 0-10-15,-1 1 5 16,2 0-5-16,0-1 1 16,-3-5 2-16,0 4-3 15,0-6 3-15,-2-2-6 16,2-4 1-16,1-4-7 0,5-3 6 15,0-2 3-15,5-1 6 16,2-2-9-16,1-1-4 16,-1-5 0-16,0 0-1 15,-4-1 1-15,-4 0 2 16,-1 2 0-16,0 7 1 15,1 4 14-15,2 5-14 16,1 6 4-16,3 2-5 16,2-6-3-16,0 3 2 15,2 0-2-15,3-8 0 16,0-4-2-16,8-6 0 15,8-7 1-15,6-8 0 0,3-1 1 16,-3 4-1 0,1 0 2-16,0 3-7 0,0 3 6 15,2 5 1 1,2 1-2-16,1 3 0 0,3 2 0 15,4-3-1-15,2 2 2 16,3-3 0-16,-1 3 0 16,-2 4-1-16,-5 8 0 15,-5 9-1-15,-2 7-3 16,-2 5 0-16,2 2 5 15,5 0-3-15,-2 0 3 16,-1 5 0-16,-2 9-4 16,1 7 2-16,-1 4 0 0,3 4 1 15,-2 7 2 1,-1 5-5-16,-1 6 3 15,4 10 4-15,-28-57-1 16,58 118 0-16,-24-59 0 0,2-5 1 16,4-6 1-16,2 1 4 15,-3-3-4-15,-6-3 0 16,-5-1-1-16,-4 3-3 15,-3 1 1-15,-5 0 1 16,-3 3 0-16,-3 3 0 16,-3-3 1-16,0-3-2 15,-4-5 2-15,3-1 0 16,-5-6 0-16,-1-2 2 15,0-6-3-15,0-3 3 16,-10-1-1-16,-7-4 11 16,-8 2 1-16,-2 0 6 0,-2-5-7 15,5-1-8-15,6-5-4 16,7-6 2-16,5-1-3 15,6-2-30-15,0 0-116 16,19 0-210-16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08:10.6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10156 8803 344 0,'0'-4'119'16,"0"4"-54"-16,0 0-21 15,2 5-24-15,3 26-18 0,2 15 12 16,2 20 41 0,2 12 10-16,-1 8-9 0,2 2-12 15,0 6-16-15,2-5-11 16,0-2 1-16,-1-10-3 15,2-21-10 1,-3-19-3-16,-4-20-1 0,-2-15 1 16,2-9 6-16,13-41 21 15,17-33-3-15,11-27-20 16,3-9-5-16,-8-2-1 15,-7 11-8-15,-7 14-32 16,1 26-37-16,-5 32-104 16,-2 36-124-16</inkml:trace>
  <inkml:trace contextRef="#ctx0" brushRef="#br0" timeOffset="366.0209">10653 9660 294 0,'0'-16'265'15,"0"16"-187"-15,0 0-17 16,2 3-51-16,3 22-25 15,4 12 17-15,1 6 18 16,0-1-2-16,-2-4-4 16,-4-8-2-16,0-10-4 0,-3-10-2 15,-1-9 2 1,0-1 23-16,0-3 32 0,0-21-6 15,0-15-31-15,0-19-20 16,5-15-5-16,10-9 0 16,5-1 0-16,1 5 1 15,-2 12-10-15,1 15-19 16,-7 27-25-16,-1 13-25 15,-1 11-57-15,0 9-77 16</inkml:trace>
  <inkml:trace contextRef="#ctx0" brushRef="#br0" timeOffset="540.0309">10610 9653 463 0,'0'0'181'0,"4"0"-57"15,7-4-56-15,23-9-56 16,17-2-8-1,11 0-3-15,4 6 4 0,-7 5-28 16,-7 4-122-16,-5 5-277 16</inkml:trace>
  <inkml:trace contextRef="#ctx0" brushRef="#br0" timeOffset="744.0425">11228 9368 468 0,'0'-4'132'0,"10"-2"-59"16,4 1-33-16,13-1-37 15,10-2 4-15,6 5-8 0,2 1-3 16,1 2-44-16,2 7-129 15</inkml:trace>
  <inkml:trace contextRef="#ctx0" brushRef="#br0" timeOffset="931.0532">11324 9614 514 0,'0'1'163'15,"0"-1"-67"-15,5 2-49 0,4-2-38 16,10 0-8-1,11 0 6-15,5 0 0 0,5-7-18 16,3-8-83-16,0-2-136 16</inkml:trace>
  <inkml:trace contextRef="#ctx0" brushRef="#br0" timeOffset="1241.071">11957 8858 515 0,'23'-29'114'15,"9"-8"-29"-15,13 2-32 16,12 0-20-16,5 8-16 16,2 14-6-16,-9 13-5 15,-12 8-2-15,-15 26-1 16,-17 13 2-16,-11 14 2 15,-11 8 6-15,-20-2 4 16,-9 1-2-16,-1-7-4 16,1-7-6-16,8-8-5 15,11-5 2-15,7-7-1 16,5-5 3-16,7 0-8 0,2-3-34 15,0 3-7 1,9 2-123-16,6 6-248 0</inkml:trace>
  <inkml:trace contextRef="#ctx0" brushRef="#br0" timeOffset="1417.081">12201 9776 652 0,'0'0'195'16,"3"0"-100"-16,-3 0-37 15,0 0-38-15,3 0-19 16,-2 0-2-16,-1 6-1 0,0 2-7 16,0 5-80-16,0 6-148 15</inkml:trace>
  <inkml:trace contextRef="#ctx0" brushRef="#br0" timeOffset="4167.2383">10379 11025 260 0,'-12'-40'110'16,"0"-2"-18"-16,2 8-26 15,5 10-21-15,2 7-2 16,3 5 14-16,0 6-12 15,0-1 2-15,0 4-2 16,0 3-10-16,0 0-20 16,0 20-22-16,9 37-6 15,6 30 24-15,0 28 9 16,2 15 1-16,-4-6-5 15,3-12-6-15,7-20-6 16,-1-22-1-16,-5-20 1 16,-4-20-2-16,-4-18 1 15,-5-12 1-15,2 0 13 0,10-46 26 16,13-25-18-16,14-43-25 15,8-21 0-15,-1-7 0 16,-3 8 0-16,-7 30-2 16,-10 36-62-16,-14 37-26 15,-11 31-67-15,-1 13-66 16,4 24-245-16</inkml:trace>
  <inkml:trace contextRef="#ctx0" brushRef="#br0" timeOffset="4616.264">10979 11586 291 0,'0'-14'193'0,"0"8"-89"15,0 5-19-15,3 1-22 16,-3 0-34-16,1 7-24 0,-1 18-6 15,3 11 12 1,0 6 6-16,-2 5 1 16,2-1-10-16,-1-2-6 15,1-8-1-15,-1-7 1 0,-1-8-1 16,1-13 1-1,-1-6-2-15,0-2 6 0,0-5 34 16,0-22 10-16,2-18-34 16,1-18-12-16,1-19-4 15,5-15 0-15,5-4 0 16,7 11 1-16,5 24-2 15,-3 27 1-15,4 21-7 16,1 18-5-16,-3 0-35 16,-1 14-40-16,-5 18-50 15,-13 14-121-15</inkml:trace>
  <inkml:trace contextRef="#ctx0" brushRef="#br0" timeOffset="4812.2752">10973 11601 580 0,'0'-3'163'16,"0"3"-69"-16,9-5-27 16,9-2-55-16,13-3-12 15,9-3 2-15,3 4 0 16,1 3-2-16,-9 6-24 15,-6 0-93-15,0 10-117 16</inkml:trace>
  <inkml:trace contextRef="#ctx0" brushRef="#br0" timeOffset="5734.328">11555 11023 147 0,'-4'-8'88'16,"1"4"0"-16,3-2 20 16,0 5-27-16,0 0-22 0,0-1-17 15,0 2-3-15,0-2-6 16,0 0-2-16,0 1-5 15,0-8-6-15,25-4-8 16,16-8-8-16,22 1-3 16,5 5 4-1,-5 8 0-15,-18 7-7 0,-24 4-1 16,-15 17 0-16,-6 10 2 15,-14 12 4-15,-25 8 8 16,-15 5 20-16,-9-5-6 16,6-5 6-16,17-13-19 15,21-12 1-15,16-10 3 0,3-5-13 16,5-5 4-16,18 2-1 15,13-3 10-15,17-3 11 16,9-11-5 0,0-3-16-16,-10 1-4 0,-12 9 1 15,-16 7-20-15,-13 0-79 16,-1 14-112-16,1 5-339 15</inkml:trace>
  <inkml:trace contextRef="#ctx0" brushRef="#br0" timeOffset="7076.4047">12489 11311 3 0,'-4'2'83'0,"0"-2"-26"16,2 0-12 0,-1 0-8-16,3 0 2 15,-2 0-2-15,2 0-7 16,0 0-12-16,-1 0-4 0,1 0-6 15,0 0 1-15,0 0 10 16,0 0 14-16,-1 0 20 16,1 0-3-16,-3 0-6 15,-4 0-3-15,0 0-3 16,-3 0-10-16,-1 0-2 15,0-2-6-15,-1 0-6 16,4 0 0-16,2-1 0 16,0 3 0-16,5 0 0 15,-2-3-3-15,2 3-1 16,1 0 0-16,0 0 1 15,0-3-1-15,0 2-3 16,0 1-4-16,5 0-2 0,15 0-8 16,24-1-5-16,25 1 12 15,15-1 2-15,4 1 0 16,-7 0-27-16,-17 1-58 15,-15 10-100 1,-5-3-290-16</inkml:trace>
  <inkml:trace contextRef="#ctx0" brushRef="#br0" timeOffset="7362.4211">12462 11597 393 0,'-2'4'112'16,"0"0"-29"-16,2-1-30 15,0 0-23-15,0-2-8 16,0 2-11-16,9 0 1 15,13 4 6-15,11-5 19 16,16-2-5-16,8 0-10 16,4 0-16-16,2-4-2 15,-3 3-39-15,0 1-96 16,6 0-246-16</inkml:trace>
  <inkml:trace contextRef="#ctx0" brushRef="#br0" timeOffset="7850.449">13277 10844 377 0,'-12'-13'136'16,"6"1"-22"-16,4 10-28 16,2 2-19-16,0 0-37 15,0 14-24-15,2 24-15 16,12 24 27-16,2 22 33 15,6 9-18-15,0 0-6 16,1-1-10-16,5-1-8 16,-4-10-4-16,0-9-3 15,-3-17 1-15,-6-20-2 16,-5-15 0-16,-5-10 1 15,-5-10-1-15,5 0 5 16,3-17 22-16,7-26-16 0,9-25-12 16,0-19 0-16,3-8 0 15,-5 11 0-15,-6 21-17 16,-1 26-73-16,-4 25-60 15,5 12-116-15</inkml:trace>
  <inkml:trace contextRef="#ctx0" brushRef="#br0" timeOffset="8177.4677">13833 11601 453 0,'-2'0'141'0,"2"0"-60"16,0 0-20-16,0 11-26 15,0 4-18-15,5 8 14 16,0 2-4-16,-4 4-7 16,3 0-6-16,-3-4-9 15,-1-4-3-15,0-4 2 16,0-6-8-16,0-4-43 0,0-4-40 15,0-3-72-15,0 0-253 16</inkml:trace>
  <inkml:trace contextRef="#ctx0" brushRef="#br0" timeOffset="8328.4763">13832 11344 565 0,'0'0'132'0,"0"0"-31"15,0 0-61-15,-1 0-32 16,1 0-6-16,0 0-6 15,0 0-81-15,0 16-100 0,7 8-299 16</inkml:trace>
  <inkml:trace contextRef="#ctx0" brushRef="#br0" timeOffset="9206.5266">14292 10835 234 0,'-13'-3'130'0,"9"2"6"0,4 1-42 16,0-5-25-1,0 3-6-15,0-1-10 0,1-1-15 16,10-8-13-16,12-3-16 15,9 3-9-15,11-2-1 16,-2 10 0-16,-8 4-2 16,-9 2-6-16,-8 21 4 15,-6 7 4-15,-6 6 1 16,-4 6 1-16,-13 7 3 15,-15 5 11-15,-10 1 10 16,-2-1 7-16,6-12-12 16,13-11-1-16,13-12-9 15,8-12-5-15,1-2-3 16,23-5 1-16,16 0 5 15,12 0 4-15,9-12-5 0,-6 7-3 16,-12 5-50-16,-12 0-81 16,-4 19-120-16</inkml:trace>
  <inkml:trace contextRef="#ctx0" brushRef="#br0" timeOffset="10074.5762">14976 11277 44 0,'-11'-5'79'16,"2"1"-29"-16,0 3-3 15,2-2-18-15,5 3-8 16,2 0-14 0,0 0-20-16,2 0-41 0,7 0-24 15</inkml:trace>
  <inkml:trace contextRef="#ctx0" brushRef="#br0" timeOffset="10744.6145">15011 11226 14 0,'-1'-11'85'15,"-2"3"-64"-15,1 1 10 16,0 0 1-16,1 2-8 15,-1 0-9-15,2 2 1 16,0 3 10-16,0 0 0 16,0 0-1-16,0 0-3 15,0 0 10-15,0-2 7 16,0-1 11-16,0-3-4 15,0-2-14-15,0-2-13 0,0-1 0 16,0 3 2-16,2 2 2 16,-2 2 1-16,0 4 2 15,0 0-8-15,0 0-8 16,0 13-13-16,0 21-13 15,1 20 17-15,-1 15 14 16,0 6 4-16,0-6-1 16,4-8-6-16,2-6-10 15,0-9 0-15,0-4-1 16,-1-10 2-16,-4-4-24 15,-1-9-45-15,0-5-96 16,-7-4-189-16</inkml:trace>
  <inkml:trace contextRef="#ctx0" brushRef="#br0" timeOffset="10922.6247">14865 11487 431 0,'2'-2'163'15,"10"-5"-58"-15,14-6-45 16,18-4-47-16,20 3-7 15,12 6-3-15,0 7-2 16,-7 1-30-16,-9 5-78 16,1 16-182-16</inkml:trace>
  <inkml:trace contextRef="#ctx0" brushRef="#br0" timeOffset="11284.6454">15621 11059 445 0,'23'-29'154'16,"6"4"-91"-16,2 4-12 15,-2 4-9-15,0 11-21 16,-4 6 0-16,4 0-5 0,-1 24-8 15,-6 13-4 1,-7 13 2-16,-12 13 3 16,-3 9 5-16,-27 6 6 15,-13 4 9-15,-14-1-1 0,-1-6 0 16,8-9-5-1,14-18 8-15,19-13-21 0,12-14-10 16,2-7 0-16,5-7 0 16,15-5 0-16,12 0 0 15,12-2 0-15,10 0 0 16,1-4 0-16,-2-5-23 15,3 8-155-15,9 1-328 16</inkml:trace>
  <inkml:trace contextRef="#ctx0" brushRef="#br0" timeOffset="11571.6618">16199 11548 7 0,'0'3'3'16</inkml:trace>
  <inkml:trace contextRef="#ctx0" brushRef="#br0" timeOffset="12008.6868">16158 11622 510 0,'0'-21'121'0,"0"-8"-28"16,0-8-18-16,4-4-33 15,13 1-21-15,5-1-8 0,8 9-12 16,6 11-2-16,-6 13-2 15,0 8-5-15,-7 15 0 16,-7 20 3 0,-9 9 3-16,-7 4 4 0,-13-2-1 15,-17-3 3 1,-10-8 2-16,-3-9-2 0,6-9-1 15,13-6 0-15,7-11-2 16,10 0 3-16,7-4-10 16,0-20-9-16,0-7-30 15,12-7-49-15,10-7-39 16,6 5-86-16,2 8 36 15,-2 13 148-15,-5 12 50 0,-5 7 76 16,-5 13 17 0,-4 16-9-16,1 8-22 15,-7 7-9-15,-2-1-1 16,-1-1-24-16,0-7-25 0,0-3-13 15,0-5 1-15,0-5-23 16,0-3-83-16,9-4-127 16</inkml:trace>
  <inkml:trace contextRef="#ctx0" brushRef="#br0" timeOffset="12239.7">16932 11139 418 0,'0'-4'292'15,"0"4"-171"-15,0 1-46 0,-5 17-44 16,-7 14-31-16,-7 17 4 16,-5 13 8-16,-7 11-5 15,-4 2-3-15,-1-1-1 16,-4 0-3-16,0-13 1 15,5-13-27-15,14-14-52 16,9-14-67-16,12-11-162 16</inkml:trace>
  <inkml:trace contextRef="#ctx0" brushRef="#br0" timeOffset="12572.7191">16892 11101 422 0,'4'0'163'0,"0"0"-76"16,-2 4-37-16,4 19-45 15,11 17 7 1,10 18 22-16,6 11-1 16,4 6-16-16,2 0-12 0,-6-6 0 15,0-2-1-15,-2-8-1 16,-6-9 1-16,-8-10-2 15,-12-14-4-15,-5-9 3 16,-8-8 0-16,-16-4 1 16,-6-2 8-16,-9-3 15 15,-14 0 16-15,-8-5-22 0,-1-7-7 16,2-2-10-16,8 3 0 15,12 2 0 1,12 0-8-16,8 5-27 16,7 0-43-16,4 3-75 0,9 1-264 15</inkml:trace>
  <inkml:trace contextRef="#ctx0" brushRef="#br0" timeOffset="13092.7488">17422 11601 132 0,'0'-9'246'0,"0"-2"-100"16,0 2-46-16,-3-8-11 15,3-1-20-15,0-8-18 16,0-5-15-16,1-7-13 15,12-8-11-15,3 3-8 0,4 5-3 16,3 8 0-16,3 6-4 16,0 12 1-16,0 9-2 15,-4 3-2-15,-1 9-1 16,-6 21 2-16,-12 15 2 15,-3 10 4 1,-16 5 0-16,-17-4 5 0,-6-6 2 16,0-12 0-16,3-9-6 15,7-9 2-15,10-11-1 16,8-4 0-16,5-5-11 15,-1-1-28-15,-3-18-40 16,0-7-53-16,6-8-146 16</inkml:trace>
  <inkml:trace contextRef="#ctx0" brushRef="#br0" timeOffset="13356.7639">17600 10899 485 0,'3'-22'188'15,"0"3"-74"-15,-3 5-37 16,0 7-17-16,0 7-20 16,0 0-11-16,0 0-14 15,0 13-13-15,0 24-13 16,0 28 6-16,5 23 9 0,9 20 2 15,2 1-1 1,-5-9-3-16,-2-9 0 16,-5-10-3-16,-4-12-44 0,0-10-29 15,-1-2-158 1</inkml:trace>
  <inkml:trace contextRef="#ctx0" brushRef="#br0" timeOffset="15075.8623">16186 10938 43 0,'-11'1'129'0,"3"3"-30"15,3 3 2-15,-2-2 0 16,3-3-33-16,0 1-12 16,4-2-7-16,0-1-1 15,0 0-5-15,0 0-2 16,4 0-7-16,14 0-17 15,19 0-13-15,20 0 3 16,14 0-3-16,0 0-3 16,-9 0 2-16,-12-1-51 15,-13 1-82-15,-12 0-221 16</inkml:trace>
  <inkml:trace contextRef="#ctx0" brushRef="#br0" timeOffset="15385.88">16396 10858 524 0,'4'-2'124'15,"16"-1"-82"-15,6 3-26 16,10 0-14-16,11 5 2 0,6 6 4 15,-1 5 1 1,-5 5 0-16,-11-3-5 0,-12 2-3 16,-8-4-1-16,-10-5 2 15,-6 3 0-15,0-5 2 16,-2 2 5-16,-16 1 4 15,-5-4 12-15,-4 3-8 16,-1-3-11-16,-3-2-2 16,9 0-16-16,6-3-65 15,9 2-55-15,7 2-247 16</inkml:trace>
  <inkml:trace contextRef="#ctx0" brushRef="#br0" timeOffset="15810.9043">17225 10657 369 0,'-12'7'149'16,"12"-6"-42"-16,0 2-20 15,0 0-32-15,1-3-20 16,5 1-12-16,11-1-3 16,17 0-12-16,20 0 3 15,14-1-1-15,6-3-6 16,-6 1-1-16,-11-1-44 0,-10 4-89 15,-10 0-213 1</inkml:trace>
  <inkml:trace contextRef="#ctx0" brushRef="#br0" timeOffset="16132.9227">17458 10547 462 0,'0'-5'183'16,"0"2"-74"-16,5 3-51 16,14-3-41-16,21 3-18 15,16 0 3-15,17 0-5 16,-1 10 6-16,-6 6-5 15,-18 2 2-15,-10-1 2 16,-16 3-5-16,-9-6 2 16,-10-2 0-16,-3-1 1 15,-5-3 1-15,-20 1 9 0,-7 1 16 16,-12-2 3-1,-1-4-15-15,10-1-8 0,12 1-3 16,12-1-2-16,7 7-37 16,-1 3-47-1,-4 5-63-15,-5 7-234 0</inkml:trace>
  <inkml:trace contextRef="#ctx0" brushRef="#br0" timeOffset="16768.9591">13309 10605 146 0,'-16'9'115'0,"5"0"-26"0,-2 3 8 16,-3-5-30-16,7-2-11 15,4-1-15-15,5-2-5 16,0-2-5-16,11 0 2 15,25 0-3-15,26-8-16 16,24 2-5-16,15 2-5 16,-7 0-3-16,-18 3 4 15,-21 1-73-15,-21 0-61 16,-9 0-198-16</inkml:trace>
  <inkml:trace contextRef="#ctx0" brushRef="#br0" timeOffset="17104.9783">13657 10441 248 0,'12'0'124'16,"2"0"-49"-16,1 6-44 15,4 8 4-15,9 1 16 16,10 2-2-16,5-3-5 16,2-2-8-16,-6 1-9 15,-5-1-9-15,-18-1 0 16,-8-2-7-16,-8 2-5 15,0-1 1-15,-6 6 8 0,-16 2 18 16,-8-1 4-16,-1 1-14 16,-3-1-11-16,-1-2-8 15,-1 0 1 1,3-1-2-16,6 0-9 0,10-1-54 15,11 2-75-15,6 4-128 16</inkml:trace>
  <inkml:trace contextRef="#ctx0" brushRef="#br0" timeOffset="17737.0145">10500 10744 285 0,'-32'5'144'16,"13"3"-30"-16,13-7-37 15,6-1-13-15,0 0-12 16,9 0-14-16,22 0-13 16,26-9-10-16,28-3-2 15,15-2-8-15,-4 2 2 16,-11 2-9-16,-10 3-17 15,-12 6-42-15,-9 1-110 16,-5 0-359-16</inkml:trace>
  <inkml:trace contextRef="#ctx0" brushRef="#br0" timeOffset="18051.0324">10945 10597 520 0,'0'-1'156'15,"4"-1"-60"-15,0 1-51 16,9 1-36-16,17 0-13 16,10 0 2-16,11 6-1 15,1 12 4-15,-6 0 3 16,-11 1-1-16,-13 1-1 15,-11 2-1-15,-9-3-1 0,-2 1 1 16,-2 2 4-16,-18 1 1 16,-10 7 7-1,-7-1-5-15,-3-5-3 16,6-7 1-16,4-7-7 0,10-4-45 15,7-5-64-15,13-1-91 16,1 0-257-16</inkml:trace>
  <inkml:trace contextRef="#ctx0" brushRef="#br0" timeOffset="18885.0801">10340 8692 152 0,'-12'0'129'15,"9"0"-13"-15,3 0-25 16,0 0-25-16,0 0-22 0,2 0-9 15,19-2-5-15,29-12-11 16,28-2-17-16,24 0 4 16,5 4-3-16,-15 10-3 15,-13 2 1-15,-15 0-33 16,-8 0-63-16,-8 0-152 15</inkml:trace>
  <inkml:trace contextRef="#ctx0" brushRef="#br0" timeOffset="19192.0977">10804 8552 224 0,'0'-2'172'0,"9"-3"-55"15,18 0-45-15,18-2-52 16,15 2-13-16,1 5 2 16,-8 0 4-16,-13 0-6 15,-15 15-7-15,-11 6 1 16,-10 5 1-16,-4 4 5 15,-12 7 10-15,-15-4 17 16,-6-1-3-16,-6-5-12 16,1-4-10-16,0-5-4 0,11-4 0 15,12 1-19-15,13-1-91 16,7 6-140-16</inkml:trace>
  <inkml:trace contextRef="#ctx0" brushRef="#br0" timeOffset="21960.256">10571 12658 249 0,'-25'-28'76'15,"16"8"-22"-15,2 8 8 16,4 7-3 0,3 3-23-16,0 2-11 15,0 0-2-15,0 0-9 0,0 10-6 16,2 28-14-16,11 23 29 15,3 23 51 1,9 11-24-16,1 2-14 0,0-6-10 16,3-11-10-16,0-9-6 15,1-11 2-15,-4-14-1 16,-3-12-8-16,-9-19 0 15,-1-8 0-15,-5-7 7 16,2-10 26-16,6-24 13 16,4-22-25-16,4-23-17 15,-4-19-3-15,-4-15-3 16,-6-5 1-16,-1 6-14 15,4 29-23-15,-4 39-36 0,3 41-40 16,1 27-55-16,-3 42-86 16</inkml:trace>
  <inkml:trace contextRef="#ctx0" brushRef="#br0" timeOffset="22341.2778">11114 13411 333 0,'-3'-7'212'0,"3"7"-116"16,0 0-38-1,0 7-54-15,0 17-9 0,0 8 9 16,0 6 10-16,0-3 1 15,0-3-2-15,0-7-3 16,0-8-4-16,0-9 1 16,0-8 1-16,0 0 10 15,0 0 25-15,0-6 16 16,0-21-20-16,-1-17-24 15,-6-19-13-15,4-9 0 16,2-12-1-16,1 1-5 16,5 7 6-16,10 15-7 15,4 25-15-15,0 12-3 0,0 12-2 16,2 12-22-16,2 0-18 15,0 21-16-15,-5 13-77 16,-7 10-237-16</inkml:trace>
  <inkml:trace contextRef="#ctx0" brushRef="#br0" timeOffset="22520.2881">10989 13380 578 0,'0'-4'132'0,"11"-2"-34"16,13-6-68-16,11-2-29 0,13 0-1 15,7 2 2-15,-6 3-1 16,-11 5-22-16,-2 4-103 16,0 0-189-16</inkml:trace>
  <inkml:trace contextRef="#ctx0" brushRef="#br0" timeOffset="22876.3084">11445 13159 185 0,'0'0'169'15,"0"0"-30"-15,0 0-45 16,0 0-30-16,0 0-22 15,3 0-15-15,-1 0-10 16,0 0-7-16,4 0-5 16,13 0-4-16,12-2 0 15,14-5 0-15,16-1 0 0,11-4 0 16,3 0 1-1,-7 2-43-15,-8 5-136 16</inkml:trace>
  <inkml:trace contextRef="#ctx0" brushRef="#br0" timeOffset="23119.3223">11543 13375 510 0,'0'0'166'16,"0"0"-64"-16,5 0-50 16,19 0-32-16,15-3-12 15,12-1-1-15,11 1-3 0,0 0-1 16,-10 3-3-16,-8 0-77 15,-2 3-166-15</inkml:trace>
  <inkml:trace contextRef="#ctx0" brushRef="#br0" timeOffset="25873.4798">12634 13411 105 0,'-1'-10'93'0,"1"0"-26"16,0 6 8-16,0 4-5 15,0 0-24-15,0 0-13 16,0 0-15 0,0 0-18-16,0 3-4 0,0 14-6 15,10 9 9-15,5 5 22 16,-2 5-1-16,2 1 1 15,0-2 0-15,-2-1-7 16,2-4-8-16,1 6-1 16,-2-2-3-16,-1-2 0 15,0-6-1-15,-1-7 2 0,-5-11-4 16,-2-6 4-16,-3-2 3 15,1-5 9 1,1-19-1-16,-1-10-6 0,-1-5 1 16,-2-11-2-16,0-6 11 15,0-7-1-15,0-8-6 16,0-2-7-16,0-1-4 15,0 7 0-15,0-1 1 16,3 2-2-16,3 6 0 16,0 1 3-16,-5 4-2 15,-1 4 0-15,0-4 0 16,0-3 0-16,0-7 0 15,-2-1 0-15,-1-2 0 0,3 6-5 16,0 4 5-16,0 7 0 16,10 12-1-16,-2 8 0 15,2 6 0 1,0 7 1-16,5 0-1 0,1 1-1 15,4-4 0-15,4-1-1 16,5-2 5-16,5 2-5 16,-2-2 3-16,0 5 1 15,-2 2-3-15,-3 4 1 16,-6 4 0-16,-2 4-1 15,-2 2-2-15,-3 3 3 16,4 0-2-16,0 0-1 16,8 0 3-16,2 0 3 0,6-2-2 15,-1-5 2 1,1 2-1-16,-3-1-2 15,-2 4 1-15,1 0 0 16,-5 2-2-16,2 0 1 0,-3 0-1 16,1 0 2-16,1 0-1 15,5 0 2-15,1 0 0 16,2 0 0-16,2 0 0 15,-1 0-1-15,-5 0 2 16,-2 0-5-16,-4 0 2 16,2 3 0-16,-2 4 0 15,0 2 1-15,2-3-1 16,0 3 1-16,6-4 1 15,2-1-1-15,0-1 1 16,3-3 0-16,-1 0 0 16,1 0 0-16,2 0-1 0,-1 0 2 15,-1 0-4-15,-2 0 1 16,1 0 0-16,-1 3 1 15,1 0 0-15,-2-1 0 16,3-2 1-16,-1 0 0 16,0 0 1-16,-5 0-1 15,-2 0-1-15,1 0-1 16,-1 0 1-16,-2 0 1 15,3 3-4-15,2 0 5 16,0 0-2-16,2-3 0 16,6 0 0-16,-2 0 1 15,8 0-1-15,2 0-1 16,5 0 3-16,4 0-3 0,0 0 2 15,0-3-2-15,-2-1 1 16,1 1 1-16,-2 2-3 16,1-1 4-16,1 1-2 15,2 1-1-15,-2-1 2 16,-1 1 1-16,-3 0-4 15,-6-2 2-15,-3 2 2 16,-3-2-4-16,3 1 4 16,-4 1-5-16,2-1 4 15,4 1-2-15,1-1 1 16,4-2 1-16,-2-1-2 15,1-1 2-15,4 3 1 0,-3-3-5 16,2 5 2 0,-1-2 2-16,1 2-4 0,1 0 2 15,3 0 2 1,0 0-2-16,3 0 2 0,1 0-2 15,3-1 2-15,4-4-2 16,-5-2 2-16,3-3-1 16,-4 1-1-16,2-2 1 15,3 0-1-15,2 1 2 16,2 3-2-16,9 0 0 15,12 0 0-15,11 1 0 16,7 2 1-16,7-1 0 16,1 0 1-16,-7-3-1 0,-10 0 3 15,-5 0 0 1,-10-2-2-16,-9 0 0 0,-15 1-1 15,-22 6 0 1,-20 0-1-16,-18 3-7 0,-4 0-57 16,-19 0-75-16,-7 4-143 15</inkml:trace>
  <inkml:trace contextRef="#ctx0" brushRef="#br0" timeOffset="26779.5317">13603 12566 198 0,'0'-9'83'0,"-6"4"1"0,-5 5 0 16,-5 3-41-16,-2 27-17 15,-6 22 26-15,-3 20 9 16,2 14 3-16,5 8-6 15,9-1-8-15,11-7-7 16,0-11-9-16,20-11-13 16,3-10-1-16,4-10-6 0,-1-2-9 15,-8-9-1 1,-1-2 0-16,-10-2 2 15,-7 0-42-15,0 12-83 16,-6 6-130-16</inkml:trace>
  <inkml:trace contextRef="#ctx0" brushRef="#br0" timeOffset="28167.6111">13841 12959 345 0,'-3'-27'110'16,"-1"4"-36"-16,4 4 10 16,0 5-23-16,0 14-22 15,0 3-31-15,0 27-25 0,5 15 20 16,1 12 19-16,-4 2 8 15,-2-6-13-15,0 0-5 16,0-7-6-16,0-2-2 16,0-8 1-16,0 1-1 15,0-8-39-15,-1-7-44 16,1-4-58-16,7-8-220 15</inkml:trace>
  <inkml:trace contextRef="#ctx0" brushRef="#br0" timeOffset="28469.6283">14040 13071 387 0,'0'-37'151'16,"10"10"-67"-16,8-2-37 15,7 1-27-15,0 5-16 16,0 11-3-16,1 10-1 16,-3 2-3-16,2 21-4 15,-9 13 7-15,-9 6 1 16,-7-2 0-16,-11-1 2 15,-15-4 1-15,-5-4 1 16,-3-9-1-16,3-6 0 0,2-7 1 16,3-7-3-16,5 0-16 15,10-11-34 1,11-12-67-16,1-4-174 15</inkml:trace>
  <inkml:trace contextRef="#ctx0" brushRef="#br0" timeOffset="29850.7073">15430 13050 255 0,'0'-22'168'0,"0"11"-55"15,0 11-41-15,0 0-34 16,0 8-29-16,0 18-4 16,0 10 26-16,0 7 25 15,0 8-19-15,0-3-11 16,1-4-14-16,5-3-8 15,-2-8 1-15,1-4-2 0,-4-6 1 16,-1-4-41-16,0-7-87 16,-3-2-174-16</inkml:trace>
  <inkml:trace contextRef="#ctx0" brushRef="#br0" timeOffset="30026.7174">15231 13203 493 0,'0'-2'112'15,"24"-5"-24"-15,27-3-49 16,25-5-14-16,8 0-20 0,-2 4-3 16,-20 5-27-1,-10 6-84-15,1 0-271 16</inkml:trace>
  <inkml:trace contextRef="#ctx0" brushRef="#br0" timeOffset="30375.7374">15926 12915 502 0,'0'-22'155'16,"0"-2"-53"-16,8 2-36 15,4 0-37-15,4 1-16 16,6 3-7-16,4 7-5 15,-2 6-2-15,0 5-5 16,-4 24 0-16,-1 17 1 16,-11 13 4-16,-8 7 1 0,-2 1 3 15,-25 1 0-15,-5-6 1 16,1-1 11-16,2-10 3 15,7-11 2-15,12-4-6 16,8-5 1-16,2-11 7 16,0-3 6-16,9-6-14 15,7-4-2-15,8-2-12 16,12 0 0-16,10 0 0 15,4-6 0-15,-2-1 0 16,-6 5-64-16,4 2-152 16</inkml:trace>
  <inkml:trace contextRef="#ctx0" brushRef="#br0" timeOffset="40688.3272">16811 12850 37 0,'-9'-10'326'0,"0"-4"-196"15,2-6-53-15,5-2-1 0,2 0-9 16,0 11-24-1,0 3-7-15,0 5-2 0,0 3-4 16,0 0-15-16,0 0-11 16,0 3-13-16,0 22-9 15,-5 15 14-15,-6 16 14 16,-3 5 12-16,1 4-5 15,3-12-2-15,6-10-8 16,2-11-2-16,2-7-1 16,0-9-2-16,0-8-2 0,3-3 1 15,3-5-1 1,12 0 2-16,11-5 1 15,11-16 7-15,11-9-6 16,-6-3-41-16,-4 3-54 0,-11 11-107 16,-14 18-391-16</inkml:trace>
  <inkml:trace contextRef="#ctx0" brushRef="#br0" timeOffset="40941.3417">17020 12841 337 0,'-3'-3'303'16,"1"3"-189"-16,0 3-47 16,-4 18-48-16,-2 13-9 15,-2 9 18-15,2 11 5 0,0 3-17 16,2-1-7-16,-1 4-3 15,2-3-2-15,1-4-2 16,-1-7 0-16,5-10-1 16,0-10-28-16,0-9-62 15,6-5-84-15,9-7-134 16</inkml:trace>
  <inkml:trace contextRef="#ctx0" brushRef="#br0" timeOffset="41129.3524">17137 13246 505 0,'0'0'133'16,"0"0"-22"-16,0 0-31 16,0 0-45-16,0 0-27 15,0 0-8-15,0 5 0 16,0 2-7-16,0 6-61 15,4 0-76-15,13 0-131 16</inkml:trace>
  <inkml:trace contextRef="#ctx0" brushRef="#br0" timeOffset="41472.3721">17434 12795 549 0,'-12'0'137'0,"-1"6"-41"16,-4 19-34-1,-1 11-38-15,4 14 1 0,1 6 8 16,6 6-7-16,3-3-9 16,4-1-8-16,0-4-4 15,8-9-3-15,6-8 1 16,6-11-1-16,2-9-2 15,5-9 1-15,4-8-6 16,-2-6-3-16,-7-18-7 0,-11 3 2 16,-11-6 15-16,-5 5 6 15,-18 0-10 1,-7 1-1-16,-5-3 0 15,4 4-3-15,2-1-21 16,9 6-24-16,12-2-66 0,8 7-88 16,14 6-310-16</inkml:trace>
  <inkml:trace contextRef="#ctx0" brushRef="#br0" timeOffset="41786.39">17709 12613 389 0,'0'-12'229'0,"0"9"-132"16,18 3-36-16,10 7-42 15,16 30-3-15,3 21 31 16,-8 22-5-16,-14 13-5 16,-17 7-7-16,-8-1-17 15,-5-5-2-15,-14-7-5 16,-2-12 2-16,-4-14-1 15,3-17-4-15,1-15 0 16,5-6-21-16,6-17-58 16,7-6-85-16,3 0-144 15</inkml:trace>
  <inkml:trace contextRef="#ctx0" brushRef="#br0" timeOffset="46038.6332">18310 12591 229 0,'-7'-27'131'16,"-2"5"-65"-16,9 15 26 15,0 7-14-15,0 0-35 16,-5 0-32-16,-2 24-20 16,-8 25 22-16,-4 21 18 15,4 22 33-15,5-1-12 16,7-8-24-16,3-8-7 15,0-12-11-15,10-11-3 16,1-6-3-16,-1-8-1 16,0-7-1-16,0-7 2 0,-1-7-2 15,3-3-26 1,3-3-70-16,7-10-68 15,9-1-212-15</inkml:trace>
  <inkml:trace contextRef="#ctx0" brushRef="#br0" timeOffset="46395.6536">18634 12852 413 0,'-16'0'183'16,"-2"0"-98"-16,-4 0-13 0,-3 9-32 15,-1 11-26-15,2 8-11 16,11 4-1-16,4 2-4 16,9 0-1-16,1-2-1 15,18-1 2 1,4-2 1-16,4-2 1 0,1-3 4 15,-1-1-1-15,0-4 1 16,-6-2-3-16,-6-5 1 16,-6-1-1-16,-9-6 0 15,0-3 5-15,0 0 11 16,-2-2 6-16,-9 1 1 15,-9 2-10-15,-7 1-6 0,-6-1-4 16,5 1-8 0,7-3-51-16,16-1-98 0,8 0-163 15</inkml:trace>
  <inkml:trace contextRef="#ctx0" brushRef="#br0" timeOffset="46591.6649">18860 13215 555 0,'-1'-2'223'16,"1"2"-95"-16,0 0-56 16,0 0-38-16,0 0-23 0,0 2-11 15,0 0-2 1,0 2-3-16,0 4-24 15,0 2-47-15,0 2-53 16,3 3-85-16</inkml:trace>
  <inkml:trace contextRef="#ctx0" brushRef="#br0" timeOffset="46845.6794">19050 12861 568 0,'0'-9'175'16,"0"9"-55"-16,0 0-53 15,0 0-30-15,0 7-24 16,0 12-15-16,0 10-8 16,0 17 11-16,0 8 5 0,0 1 0 15,-6-4-2 1,0-5-2-16,-2-4 1 0,-2-6-10 15,2-7-44-15,2-8-53 16,6-1-78-16,0-1-193 16</inkml:trace>
  <inkml:trace contextRef="#ctx0" brushRef="#br0" timeOffset="47152.6969">19304 12625 566 0,'0'0'144'16,"0"0"-36"-16,0 6-47 15,9 7-39-15,13 26-26 16,6 21 19 0,5 26 36-16,-5 10-26 0,-11-2-11 15,-14-8-4-15,-3-2-7 16,-14-9 3-16,-12-7-4 15,-7-13-2-15,-5-12 0 16,-5-14 0-16,5-16 0 16,8-11-50-16,11-4-40 15,10-23-76-15,9-15-217 16</inkml:trace>
  <inkml:trace contextRef="#ctx0" brushRef="#br0" timeOffset="47859.7374">18477 11969 265 0,'-1'9'114'0,"1"-9"0"16,0 0-42-16,0 0-35 0,12 0-9 16,11-5-1-16,27-4-22 15,32-5 4-15,30-6 13 16,19 3 2-16,3 5-7 15,-15 11 6-15,-21 1-31 16,-18 9 14-16,-14 8-5 16,-12-1-4-16,-13 1 4 15,-13-7-92-15,-12 1-85 16,-13-3-264-16</inkml:trace>
  <inkml:trace contextRef="#ctx0" brushRef="#br0" timeOffset="49022.8039">10459 14423 301 0,'-9'-15'173'0,"4"7"-85"0,5 8-61 16,0 5-22-16,3 27 45 16,8 14 36-16,3 17-18 15,2 10-16-15,3 3-14 16,3-3-9-16,3-3-11 0,-2-9-5 15,3-8-4 1,-5-15-5-16,-3-15 0 16,-6-11-1-16,-6-10 3 15,-1-2 13-15,3-16 6 16,5-28-20-16,6-22-5 15,3-14 0-15,4-23 0 0,2-2 0 16,7 4-14-16,-4 19-36 16,-6 31-21-16,-9 31-58 15,-3 20-74-15,-2 23-227 16</inkml:trace>
  <inkml:trace contextRef="#ctx0" brushRef="#br0" timeOffset="49407.8259">11052 14998 643 0,'-6'-15'96'16,"6"11"-10"-16,0 4-60 15,0 0-33-15,0 12-7 16,0 17 15-16,0 13 8 16,4 11 9-16,-2 2-7 15,-1-2-1-15,1-9-5 16,-2-6-4-16,1-14 3 15,-1-13-2-15,0-9 7 16,0-2 24-16,0-5 15 16,0-20-23-16,0-20-19 15,0-21-4-15,1-20 0 0,13-14 1 16,8-2-10-1,6 18-22-15,4 19 3 16,-5 21-3-16,-4 23-7 16,-6 10-31-16,-2 11-64 0,-2 0-59 15,-2 16-247 1</inkml:trace>
  <inkml:trace contextRef="#ctx0" brushRef="#br0" timeOffset="49581.8359">10991 15065 534 0,'-2'-2'220'15,"3"-7"-87"-15,23-5-77 16,14-4-36-16,14-5-8 16,15-5-3-16,-3 7-7 15,-10 9-2-15,-14 12-39 0,-14 9-154 16,-2 20-366-16</inkml:trace>
  <inkml:trace contextRef="#ctx0" brushRef="#br0" timeOffset="50106.8659">10618 14155 179 0,'-20'21'133'15,"0"3"23"1,11-12-25-16,9-12-26 0,0 0-13 16,0 0-25-16,4 0-27 15,6 0-21-15,9 0-14 16,25-10 2-16,36-4-5 15,20-8-3-15,8 5 3 16,-12 2-1-16,-25 6-23 16,-13 7-54-16,-16 2-85 0,-12 0-134 15</inkml:trace>
  <inkml:trace contextRef="#ctx0" brushRef="#br0" timeOffset="50407.8831">11089 14011 391 0,'-4'-7'199'16,"4"7"-108"-16,0 0-46 16,2 0-34-16,11 0-18 15,15 11 47-15,9 1 4 16,6 4-14-16,0-1-15 15,-4 2-3-15,-11 1-4 16,-8 7-1-16,-10-2-2 0,-8 0 0 16,-2 0 2-16,-5 1 4 15,-16-2 3-15,-3-1-4 16,-2-5-5-16,0-2 0 15,2-7-2-15,1-4-25 16,-2-3-37-16,0 0-68 16,4 0-85-16</inkml:trace>
  <inkml:trace contextRef="#ctx0" brushRef="#br0" timeOffset="50987.9163">10877 12489 141 0,'-15'0'177'0,"5"0"-40"16,1 0-23-16,4 0-49 0,4 0-10 15,1 0-9-15,0 0-4 16,0 0-8-16,8 0-16 15,20 3 11 1,20-3 1-16,20 0-14 16,11-17-10-16,0-6-1 0,-7 2-2 15,-17 7-23-15,-8 1-72 16,-13 11-95-16,-8 2-197 15</inkml:trace>
  <inkml:trace contextRef="#ctx0" brushRef="#br0" timeOffset="51343.9367">11309 12300 316 0,'0'-3'208'16,"-1"2"-111"-16,1 1-36 15,0 0-31-15,0 0-22 16,0 0-5-16,0 0-4 0,14 3 3 16,6 3 35-16,12 3 25 15,7-3-18-15,4 0-20 16,1 5-10-16,-6-1-9 15,-7 7-1-15,-13 2 16 16,-11 2-18-16,-7 6-2 16,-11-3 5-16,-14 2 11 15,-1-2 15-15,-3-5-4 16,3-6-19-16,6-3-8 15,8-4 0-15,2-3 0 16,7 5 0-16,-1 2-51 16,4 17-112-16,0 11-293 0</inkml:trace>
  <inkml:trace contextRef="#ctx0" brushRef="#br0" timeOffset="53221.044">11832 14812 247 0,'-25'-3'95'0,"-6"0"16"16,5 3-24-16,10 0-23 16,14 0-13-16,2 0 3 15,0 0-3-15,0 0-7 16,11 0-23-16,11 0-1 0,11-3-1 15,16-7-7-15,5 0-8 16,2 1-3-16,-8 3-12 16,-11 4-113-16,-3 2-154 15</inkml:trace>
  <inkml:trace contextRef="#ctx0" brushRef="#br0" timeOffset="53426.0558">11726 15097 429 0,'-4'0'278'16,"4"0"-113"-16,25-6-88 0,14-12-49 15,20-4-14-15,19-4-6 16,5 0-6-16,-10 12-5 15,-14 14-123-15,-18 11-539 16</inkml:trace>
  <inkml:trace contextRef="#ctx0" brushRef="#br0" timeOffset="75745.3324">12966 14478 1 0,'-13'0'0'0,"2"0"-1"16,3 0 1-16</inkml:trace>
  <inkml:trace contextRef="#ctx0" brushRef="#br0" timeOffset="98634.6415">19458 3316 158 0,'-19'-20'97'16,"-6"8"-6"-16,-11 9-24 15,-7 3-24-15,-16 25 10 16,16 25-3-1,-1-2 20-15,3 11-33 0,1 15-19 16,-2 19 18-16,-6 19-4 16,0 23 11-16,7 12-9 15,18 6-9-15,23-2-11 16,12-16-6-16,35-14-2 0,29-26 1 15,16-19 7 1,24-22-1-16,18-22-1 0,10-18-3 16,12-14-4-16,1-20 4 15,-6-23-3-15,-12-19-1 16,-24-13-4-16,-27-10-10 15,-26-22 4-15,-22-21-1 16,-22-15-2-16,-18-6-6 16,-18 2 5-16,-26 14 0 15,-14 22-3-15,-7 22 0 16,-5 24-9-16,0 21-20 15,1 23-32-15,9 21-58 16,4 5-228-16</inkml:trace>
  <inkml:trace contextRef="#ctx0" brushRef="#br0" timeOffset="108952.2317">16417 12576 166 0,'3'-26'71'0,"-2"1"-6"16,1 5 5-16,-2-4-22 16,5 3-13-16,-3 10 0 15,-2 5-3-15,0 4 7 16,0 2-2-16,0 0-19 15,-2 2-22-15,-11 19 9 16,-6 13 12-16,-4 11 1 0,0 14 14 16,0 7 1-16,5 4-4 15,3 7-3-15,7 1 2 16,5 2-6-1,3-2-4-15,6-6 0 0,10-4-6 16,6-8-2-16,1-13 1 16,2-2-4-16,0-10-2 15,-4-6-2-15,-5-6 1 16,-5-6-3-16,-4-9 3 15,-5-4-5-15,-2-4-35 16,0 0-52-16,0 0-56 16,0 0-180-16</inkml:trace>
  <inkml:trace contextRef="#ctx0" brushRef="#br0" timeOffset="110090.2968">16468 13116 243 0,'-3'2'112'15,"3"-2"-2"-15,0 1-34 16,0-1-25-16,0 0-19 16,0 2-6-16,0-2-6 15,0 0-5-15,4 0-4 16,6 0 6-16,7 0 6 15,4 0 15-15,6 0-10 0,-1 0-14 16,0 0-5 0,-5 0-3-16,-3 0-3 15,-5-2 2-15,-4 1 1 16,-1 1-1-16,-3 0-5 0,0 0 1 15,-2 0-1-15,1 0 0 16,-4 0 1-16,0 0 1 16,0 0 4-16,0 0 18 15,0 0 2-15,0 0-6 16,-4 0-7-16,-4 0-3 15,-7 0-5-15,1 0-4 0,-3 0-2 16,-5 0 3 0,-2 1-2-16,-5 1 2 15,-1 0-1-15,2 1 0 16,3-1-1-16,7-1 1 15,6-1 0-15,4 0-1 0,3 0 1 16,0 0 0-16,5 0 1 16,0 0-1-16,0 0-1 15,0 0 0-15,0 0-3 16,5 0-1-16,7 0 1 15,8 0-1-15,6-3 4 16,6-2 1-16,4 2 0 16,-6-1 0-16,-3 3-1 15,-8 1 1-15,-10 0-2 16,-6 0 1-16,-3 0 0 15,0 0 0-15,0 0 2 16,0 0 0-16,-7 0 2 0,-10 0-3 16,-2 0-1-16,-6 3 0 15,0 0 0-15,2 1 1 16,5-2 0-16,6-2-1 15,3 0-7-15,7 0-36 16,2 0-55-16,1 0-70 16,17 0-361-16</inkml:trace>
  <inkml:trace contextRef="#ctx0" brushRef="#br0" timeOffset="116701.6749">14264 13000 101 0,'-7'-13'70'0,"0"2"-18"16,3 3 0-16,2 1-5 16,2 0-1-16,-2 6-15 15,2-1 9-15,0 2-3 16,0 0-8-16,0 0-3 15,0 0-11-15,0 0-9 16,0 15-28-16,2 16 12 16,4 16 51-16,-3 14-1 15,-3 9 4-15,0-1 0 16,0-6-11-16,0-6-7 0,0-11-12 15,0-13-1-15,0-9-6 16,2-6 5-16,0-10-6 16,-1-5-2-16,-1-3 1 15,0 0 3-15,0 0 2 16,0-10 3-16,-3-14-28 15,1-3-78-15,2-4-85 16</inkml:trace>
  <inkml:trace contextRef="#ctx0" brushRef="#br0" timeOffset="118151.7579">14572 12893 111 0,'-7'-7'61'0,"6"0"-10"16,1 0 24-16,0 1-20 16,0-1-5-16,0 2-13 0,0 1 10 15,0 4-3-15,0 0-13 16,0 5-26-16,9 26-33 15,5 17 47-15,1 23 38 16,-3 11-7-16,-5 5-3 16,-5-7-9-16,-2-5-12 15,0-10-3-15,0-8-11 16,0-8-6-16,0-12-1 15,0-8-2-15,0-12-1 16,-3-8-1-16,3-8 4 16,-2-1 0-16,-4 0-17 15,-2-7-49-15,1-8-52 16,1-5-201-16</inkml:trace>
  <inkml:trace contextRef="#ctx0" brushRef="#br0" timeOffset="118714.7901">14840 12648 289 0,'2'-14'103'16,"3"8"-29"-16,-5 3-5 15,3 0-26-15,1 1-8 16,4-1-10-16,2-2-7 15,4 1 3-15,2-2 0 16,4 5-6-16,-1 1-1 16,0 0 0-16,-1 1-10 15,-6 11 0-15,-2 2-1 16,-3 0 4-16,-4 2 5 15,-3 2-3-15,0 8 0 16,-7 9 7-16,-16 11 11 0,-7 6 4 16,-2 2-9-1,7-7-6-15,8-5-4 0,10-13-5 16,7-10-3-16,0-5-1 15,6-6 8-15,9-5 5 16,13-3 2-16,10 0 15 16,9-17-15-16,5-3-18 15,-11 0 0-15,-4 4 0 16,-3 6-14-16,-4 10-106 15,-7 0-112-15</inkml:trace>
  <inkml:trace contextRef="#ctx0" brushRef="#br0" timeOffset="121156.9297">12769 14529 136 0,'4'-13'62'16,"-1"6"-15"-16,-2-1-3 15,2 2-5-15,-1 1 2 16,-1 2 3-16,0 3-4 16,-1 0-12-16,1 2-20 15,3 24-16-15,2 17 62 16,-3 18 18-16,1 11-7 15,-4 1-14-15,0 1-11 16,0-8-9-16,0 1-11 16,0-8-6-16,0-9-6 0,0-8-4 15,0-12 0-15,0-10-2 16,0-9-1-16,0-7-11 15,0-4-28-15,0 0-32 16,8-7-34-16,8-16-140 16</inkml:trace>
  <inkml:trace contextRef="#ctx0" brushRef="#br0" timeOffset="121740.9632">13074 14565 297 0,'0'0'99'0,"0"0"13"16,0 0-47-16,0 0-25 15,10-7-7 1,6-4-10-16,8 2-15 0,9 0-3 15,5-1 6-15,1 6-4 16,-3 3-4-16,-2 1 1 16,-6 0-4-16,-2 4 0 15,-8 7 2-15,-3-2-3 16,-6 3-1-16,-2 0 0 15,-6 1 9-15,-1 5 6 16,0 5 18-16,-1 4-1 0,-13 9 8 16,-3 5-3-1,0 13-14-15,2 6-2 16,2 0-3-16,5 2-6 15,3-7-8-15,3-8 1 0,0-5-2 16,-1-8-1-16,3-7 3 16,0-13-7-16,0-5-28 15,0-6-38-15,3-3-68 16,15 0-89-16</inkml:trace>
  <inkml:trace contextRef="#ctx0" brushRef="#br0" timeOffset="121977.9767">13627 15087 502 0,'0'0'171'15,"0"0"-77"-15,0 7-24 16,0 8-26-16,0 2-20 15,-1 0-12-15,-1-2-8 16,2-1-1-16,-2-4-2 16,2 0-38-16,0 2-63 15,0 3-79-15,0-1-404 16</inkml:trace>
  <inkml:trace contextRef="#ctx0" brushRef="#br0" timeOffset="123562.0673">13995 14529 17 0,'-6'0'45'0,"1"0"-3"16,5 0-12-16,-2 0-4 16,1 0-8-1,1 0 5-15,-2 0 7 0,2 0 6 16,0 0-2-16,0-3-2 15,0 3 11-15,0-1 1 16,-2 0-9-16,2 1-6 16,0 0-10-16,0 0-7 15,0 0-4-15,0 0-6 16,0 0-2-16,0 0-1 15,0 0-1-15,0 0 0 0,0 0 2 16,0 0 1-16,0 0 2 16,0 0 3-1,-1 0 4-15,1 0 6 16,0 0 1-16,0 0 4 0,0 0-4 15,0 0-5-15,-2 0-2 16,2 0 0-16,-2 0 0 16,2 0-1-16,0 0 1 15,0 0-1-15,0 0 5 16,0 0-1-16,0 0-3 15,0 0 1-15,0 0-3 0,0 0 0 16,0 0-2 0,0 0 2-16,0 0-5 15,0 0 2-15,0 0-1 16,0 0 1-16,0 0 7 0,0 0 2 15,0 0-3 1,2 0-8-16,3 0-3 0,5 0-1 16,12-5-2-16,16 0 18 15,11-4-1-15,11 2-8 16,0 1-4-16,-2 4 0 15,-7 2-2-15,-3 0 1 16,-10 0 0-16,-6 0 0 16,-7 0-1-16,-7 0 0 15,-4 0 2-15,-6 0-2 16,-1 0 0-16,-4 0-1 15,-1 2-1-15,0 8-3 16,-2 6 1-16,0 7 4 16,0 6 9-16,-2 9 4 0,-13 5 7 15,-1 6-1-15,-1 5-4 16,-1 4-1-16,0 5 4 15,3 6-7-15,-1-5-4 16,5-6-3-16,2-9-4 16,5-10 1-16,4-13-1 15,0-11 1-15,0-8-2 16,0-7-22-16,0 0-43 15,0 0-90-15,5-7-228 16</inkml:trace>
  <inkml:trace contextRef="#ctx0" brushRef="#br0" timeOffset="125033.1515">14783 14832 220 0,'0'-11'81'0,"0"8"-9"0,0 3 13 15,0 0-44-15,0 3-19 16,0 17 3-16,-1 9 23 16,-2 2 3-1,0 4-11-15,0-12-15 0,3 0-13 16,0-3-6-16,0-2 0 15,0-4-3-15,0 0 3 16,0-8-4-16,0-6 1 16,0 0-2-16,0 0 0 15,0 0-3-15,1-6 4 16,6-17 0-16,0-15 5 15,6-12-5-15,3-5-1 16,2 5-1-16,1 9 0 0,-6 13-1 16,-3 11-3-1,-5 16-6-15,0 1 4 16,1 15-9-16,3 11 19 0,-4 5 1 15,-3 1 7-15,0-4 5 16,0-1-8-16,2-1-4 16,1-6-2-16,-2-4 0 15,-1-6-2-15,1-10 2 16,0 0 1-16,0 0 10 15,3-20 14-15,3-10-2 16,5-14-21-16,2-4-2 16,0 3-2-16,-2 10-2 15,-7 13 0-15,-1 17-2 16,4 5-3-16,-1 22-18 15,5 18 20-15,1 7 7 16,-3 7 5-16,-2-5 2 0,3-9-8 16,-2-2 3-1,0-8-5-15,1-6-18 0,0 9-39 16,4-8-30-16,5-4 14 15,9-8-182-15</inkml:trace>
  <inkml:trace contextRef="#ctx0" brushRef="#br0" timeOffset="125275.1653">15544 14653 561 0,'0'0'129'0,"-4"0"-26"16,-3 6-49-16,-8 17-31 15,-9 9-13-15,-5 18 10 16,3 11 2-16,7 1-11 16,12-8-7-1,3-4-3-15,4-5-1 0,0-12-12 16,0 0-27-16,4-10-30 15,6-8-71-15,9-9-109 16</inkml:trace>
  <inkml:trace contextRef="#ctx0" brushRef="#br0" timeOffset="125633.1858">15875 14701 481 0,'-10'-4'146'16,"-10"4"-55"-16,-3 0-35 15,-4 2-40-15,2 12-10 16,7 5 0-16,7 6-2 16,6 1-5-16,5 7 2 15,2 0 0-15,18-1-1 16,3 0 4-16,4 0-2 15,-1-3 3-15,-4-4-1 16,-5-7-1-16,-9-1-3 0,-1-2 0 16,-7-3 6-1,0-2 11-15,0 2 1 16,-10-1 9-16,-5 0 4 15,-4-4-13-15,-3 3-7 0,2-7-7 16,0-2-1-16,5-1-6 16,-2 0-36-16,3-9-59 15,6 0-73-15,8-8-313 16</inkml:trace>
  <inkml:trace contextRef="#ctx0" brushRef="#br1" timeOffset="134493.6926">14193 12482 109 0,'0'0'160'16,"0"0"-77"-16,0-3 24 15,0-1-29-15,-1-3-28 16,0-1-8-16,1-9-8 16,0-6-8-16,0-9-12 15,8-12-2-15,7-11-6 16,0-16 1-16,9-13-2 15,4-20-3-15,8-18-1 16,8-28 1-16,15-31-3 16,10-23 0-16,13-9 2 0,4 1-1 15,11 13 1-15,9 3-1 16,12-4-2-16,14-9 0 15,9-1 1-15,-4 7 1 16,-7 19 3-16,-12 22-1 16,-12 21-3-16,-10 18-2 15,-11 16 2-15,-19 23-1 16,-21 26 1-16,-24 26 1 15,-17 24-10-15,-4 8-29 16,-18 21-50-16,-9 18-85 16</inkml:trace>
  <inkml:trace contextRef="#ctx0" brushRef="#br1" timeOffset="135488.7495">14068 12123 33 0,'-7'-7'237'0,"6"6"-157"16,1 0 29-16,0-1-29 15,0 2-25-15,0 0-20 0,1 0-8 16,6 2-8-16,6 18-4 15,-1 14 33-15,2 6 6 16,-4 6-12-16,-2 5-8 16,1 2-14-16,-5 3-6 15,2 5-4-15,1-12-4 16,2-13-2-16,3-16-5 15,5-18-2-15,11-4 4 16,8-41 15-16,14-34 19 16,1-20-18-16,-4-4-10 15,-15 15-1-15,-15 26-11 0,-10 24-20 16,-5 12-37-1,2 12-95-15,3 3-108 0</inkml:trace>
  <inkml:trace contextRef="#ctx0" brushRef="#br1" timeOffset="136186.7894">16203 7781 278 0,'-7'-25'106'0,"4"11"24"16,1 8-30-16,2 6 0 15,0 0-50-15,-3 29-49 16,3 16 10-16,-2 15 35 0,2 15 5 15,0-5-13-15,0-4-18 16,8-4-12-16,-1-10-3 16,-5-10-3-16,4-3 1 15,-6-9-24-15,0-11-38 16,0-2-57-16,0-8-95 15</inkml:trace>
  <inkml:trace contextRef="#ctx0" brushRef="#br1" timeOffset="136505.8077">16389 7911 387 0,'-10'-22'197'16,"6"3"-99"-16,4-2-31 0,0 1-42 15,14 1-19-15,9-1-9 16,2 3-2-16,5 8 1 16,-3 6-1-16,-6 3-6 15,-5 13 5-15,-10 13 4 16,-6 5-8-16,-3-1 3 15,-16 1 16-15,-4-2 4 16,-1-5 1-16,4-9-7 16,2-3-5-16,3-7 3 0,4-5-19 15,3 0-43 1,6 0-25-16,2-17-47 15,6-6-170-15</inkml:trace>
  <inkml:trace contextRef="#ctx0" brushRef="#br1" timeOffset="136658.8164">16541 7832 199 0,'3'33'141'0,"-3"8"39"15,0 15-62-15,-3 2-41 16,-4-6-24-16,5 0-14 16,2-11-25-16,0-7-10 15,0-7-3-15,10-8-17 16,5-7-58-16,7-7-17 15,7-1-105-15</inkml:trace>
  <inkml:trace contextRef="#ctx0" brushRef="#br1" timeOffset="137177.8461">16780 8136 537 0,'0'0'146'15,"0"0"-50"-15,0 0-54 16,0 5-35-16,0 12 0 15,0 4 4-15,0 4-4 16,-1-4-5-16,-3-6 1 16,4-5-2-16,0-9-1 0,0-1 5 15,0 0-3 1,6-15 3-16,7-7 3 0,5-13-3 15,1-8 2-15,-2 4-6 16,-6 8-2-16,-3 16 2 16,-6 9 0-16,1 6-2 15,-2 0-6-15,4 10-12 16,2 7 13-16,0 6 7 15,0 0-1-15,-1-8 3 16,-3-5-1-16,-1-8-1 16,1 0-1-16,-3-2 5 15,2 0 4-15,3-3 3 16,5-17 4-16,2-9-7 0,6-5-7 15,0 2-1-15,-3 11-1 16,-2 4 3-16,-6 9 0 16,1 8-1-16,0 0-1 15,-1 29-6-15,-1 11 5 16,-6 15 2-16,0 1 5 15,0-4-4-15,0-6-2 16,0-1-22-16,0-11-28 16,0-10 14-16,7-7-128 15,8-9-143-15</inkml:trace>
  <inkml:trace contextRef="#ctx0" brushRef="#br1" timeOffset="137412.8595">17340 7954 388 0,'0'0'246'0,"0"0"-92"0,0 0-55 16,-1 13-59-16,-5 18-31 15,-1 9 12-15,-6 12 5 16,7 1-15-16,-1-3-4 15,0-7-6-15,0-5-1 16,1-2-1-16,1-11-24 16,1-8-33-16,4-3-56 15,0-4-71-15,11-8-290 16</inkml:trace>
  <inkml:trace contextRef="#ctx0" brushRef="#br1" timeOffset="137711.8766">17522 8049 561 0,'-23'0'126'0,"-1"0"-33"16,3 2-51-16,8 8-26 16,9 2-13-16,4 5-11 15,0 8 0-15,10 5 2 16,5 4 8-16,2 2 6 15,1 2-2-15,-2-2-2 16,1-7-9-16,-4-3 3 16,-7-6 2-16,-5-6 18 15,-1-7 2-15,0-4-3 16,-9-3 10-16,-7 0-5 0,-10 0-5 15,-5-5-8-15,-4-2-13 16,0-4-46-16,10-2-48 16,13 5-56-16,12 8-259 15</inkml:trace>
  <inkml:trace contextRef="#ctx0" brushRef="#br1" timeOffset="138277.909">18146 7800 304 0,'-19'-22'153'0,"-3"1"-16"0,8 9-51 16,-2 0-11-16,-1 3-24 16,2 3-11-16,1 1-5 15,2 2-8 1,4 3 4-16,0 0-5 15,-2 0-11-15,-2 0-7 0,-6 15-2 16,-3 13 1-16,-2 7 1 16,0 13-2-16,4 4 0 15,2 8-4-15,3 0-2 16,7-4 0-16,3-2 0 15,3-2 0-15,1-6 0 16,0-1 0-16,0 1 0 16,2-7 0-16,5-7 0 15,1-4 0-15,1-7 0 16,0-5 0-16,-3-6 0 15,1-3 0-15,1-4 0 16,3-3 0-16,0 0 0 0,3 0 0 16,3-13 0-1,4-15-9-15,5-2-108 0,1 7-142 16</inkml:trace>
  <inkml:trace contextRef="#ctx0" brushRef="#br1" timeOffset="138575.9261">18251 8020 348 0,'0'0'177'15,"-2"0"-90"-15,0 20-51 0,-1 10 13 16,-4 12 30-16,4 3-8 16,-1 2-27-16,2-3-23 15,2-3-8-15,0-10-7 16,0-4-4-1,0-10 0-15,-2-5 1 0,-1-2-10 16,-1-4-32-16,4-5-34 16,0 1-79-16,0-2-132 15</inkml:trace>
  <inkml:trace contextRef="#ctx0" brushRef="#br1" timeOffset="138740.9355">18254 8051 535 0,'0'-13'165'0,"13"2"-70"15,14-6-56-15,6-1-27 16,3 6-10-16,0 2 0 16,-7 6-5-16,-3 4-48 15,-7 0-66-15,-3 8-153 16</inkml:trace>
  <inkml:trace contextRef="#ctx0" brushRef="#br1" timeOffset="138918.9457">18294 8172 460 0,'0'0'138'16,"13"0"-70"-16,10 3-44 0,14-1 8 15,6 0-19-15,2-2-37 16,-4 7-83-16,-13 6-345 15</inkml:trace>
  <inkml:trace contextRef="#ctx0" brushRef="#br1" timeOffset="139075.9547">18282 8406 365 0,'-4'5'244'0,"4"-4"-138"0,4-1-19 16,10 0-48-16,14-1-31 15,11-15 28-15,6-1-25 16,1-4-32-16,-4 1-101 15,0 9-108-15</inkml:trace>
  <inkml:trace contextRef="#ctx0" brushRef="#br1" timeOffset="139534.9809">18641 7704 534 0,'0'-2'121'0,"0"-4"-7"16,3 5-45-16,0 1-37 16,8-2-9-1,0 1-12-15,8-2-9 0,7 0 0 16,6-1-3-16,2 0 4 15,-1 0-3-15,1 2 1 16,-7-1 0-16,-10 1 0 16,-6 2-1-16,-4 0-1 15,-1 4-3-15,-1 15 0 16,2 18 4-16,-3 14 6 0,2 14 5 15,0 16 4 1,5 10 8-16,7 6 19 0,0-2-20 16,-1-8-22-1,-4-7 0-15,-5-11 0 0,-8-8 0 16,0-10 0-16,-7-16 0 15,-11-12 0-15,-8-13 0 16,-8-5 0-16,-7-5 0 16,-7 0 0-16,0-6 0 15,10-6 0-15,11 0 0 16,18 5-90-16,9 7-172 15</inkml:trace>
  <inkml:trace contextRef="#ctx0" brushRef="#br1" timeOffset="140523.0374">17429 12461 253 0,'-7'-1'112'0,"7"-12"6"16,5 0-45-16,5 0-19 0,4-6-19 16,5-3 1-1,7-7 1-15,13-14-8 16,15-14-4-16,22-17-5 15,19-15-8-15,21-20-6 0,21-24 2 16,18-26-4 0,19-22-3-16,15-7 1 0,5 9-4 15,-15 25-6 1,-30 32 4-16,-36 34 2 0,-35 28 1 15,-28 21 1-15,-17 16-1 16,-16 10 1-16,-7 6-25 16,-3 2-30-16,-3 5-47 15,-1 0-137-15</inkml:trace>
  <inkml:trace contextRef="#ctx0" brushRef="#br1" timeOffset="141330.0836">17423 12214 188 0,'0'-17'70'0,"0"2"-23"16,0 6-4-16,0 8 34 15,4-1 3-15,-4 2-23 0,2 0-15 16,0 12-19-1,0 11-4-15,-2 9 41 16,0 14-2-16,0 3-12 16,-11 5-16-16,-1 6 1 0,3-5-10 15,0 3-1-15,4-9-6 16,5-9-6-16,0-15 0 15,0-13-3-15,12-9-3 16,11-3 8-16,20-29 12 16,19-21 9-16,14-18-20 15,1-6-11-15,-11 9 0 16,-16 20 0-16,-23 23-42 15,-13 15-69-15,-8 7-99 16,-6 23-252-16</inkml:trace>
  <inkml:trace contextRef="#ctx0" brushRef="#br1" timeOffset="146480.3782">20105 9890 247 0,'-22'0'118'0,"-5"6"2"16,1 8-31-16,9-2-22 15,7-9-12-15,8-2-7 16,2-1-2-16,0 0-17 0,2 0-10 16,9 0-5-16,15-7-8 15,16-6 1-15,16-8 13 16,8-4-12-1,0 1-3-15,-6 5-4 0,-10 8-52 16,-2 6-112-16,-10 5-126 16</inkml:trace>
  <inkml:trace contextRef="#ctx0" brushRef="#br1" timeOffset="146847.3992">20662 9421 456 0,'0'0'133'0,"0"0"-46"16,0 0-14-16,0 0-32 15,0 7-28-15,0 16-17 16,0 8 18-16,0 5 17 16,0 10 5-16,0-3-13 15,0 0-12-15,0-6-5 16,3-6-2-16,2-7-3 15,2-10-1-15,0-6-1 0,6-7-1 16,10-1 4 0,11-5 12-16,4-16-1 15,7-3-6-15,-8-6-6 0,-7 1-36 16,-4 2-50-16,-2 4-51 15,-10 6-165-15</inkml:trace>
  <inkml:trace contextRef="#ctx0" brushRef="#br1" timeOffset="147074.4121">20934 9428 616 0,'0'0'135'15,"0"11"-49"-15,0 14-31 16,0 11-15-16,0 11-4 15,-1 13-7-15,1 8-15 0,0 9-7 16,0-2-5-16,0-4-1 16,0-8-1-16,1-10-3 15,2-17-29-15,-1-8-32 16,1-13-82-16,9-7-88 15</inkml:trace>
  <inkml:trace contextRef="#ctx0" brushRef="#br1" timeOffset="147252.4223">21118 9808 383 0,'-5'15'212'0,"5"-3"-127"0,-2-1-20 15,2-3-32-15,0-1-24 16,0-2-4-1,0-2-17-15,0 1-75 0,12-3-54 16,9-1-129-16</inkml:trace>
  <inkml:trace contextRef="#ctx0" brushRef="#br1" timeOffset="147567.4403">21376 9454 520 0,'-12'0'171'15,"1"0"-61"-15,-5 6-49 0,-1 17-36 16,5 12-8-16,-3 15 1 15,7 8-4-15,3 10-4 16,4-2-8 0,1-6 2-16,0-6-4 15,1-16 1-15,9-10-10 0,2-12-5 16,4-11 4-16,3-5 6 15,-1 0 12-15,0-19-1 16,-3-4-1-16,-5-6 0 16,-7 0 3-16,-3 3 2 15,0-1-2-15,-7 8-5 16,-6 4-4-16,0 5-10 15,0 7-16-15,0 3-37 0,4 0-60 16,1 8-114 0</inkml:trace>
  <inkml:trace contextRef="#ctx0" brushRef="#br1" timeOffset="148265.4803">21590 9706 363 0,'0'-5'186'0,"0"3"-87"0,0 2-10 15,0 0-36-15,0 7-39 16,0 15-30-16,0 12 24 16,-6 7 3-16,0 2 3 15,2-4-7-15,-1-7-2 16,2-12 0-16,1-8-3 15,2-12 2-15,0 0 7 16,0-3 15-16,8-17 3 16,2-12-17-16,5-12-8 0,4-8-1 15,-3-1-2-15,0 14 2 16,-8 14-4-16,-1 16-1 15,-6 9-3 1,1 0-5-16,0 21-1 0,2 5 5 16,-1 7 0-16,-1 0 2 15,-1-5 4-15,3-4 3 16,0-5-3-16,-2-10 0 15,-1-5-2-15,1-4 2 16,-1 0 4-16,2 0 5 16,4-8-3-16,5-16 0 15,4-10-4-15,2-9 1 0,3-3-1 16,-3 7-1-16,-6 14-2 15,-4 14 2-15,-2 11-1 16,-2 7-4 0,1 22-4-16,1 10 6 0,-1 7 3 15,-1 0-3 1,-1-3 6-16,-2-6-9 0,-1-4-35 15,0-8-60-15,6 0-78 16,4-4-224-16</inkml:trace>
  <inkml:trace contextRef="#ctx0" brushRef="#br1" timeOffset="148505.494">22201 9493 509 0,'-1'-4'197'0,"-3"4"-84"15,-1 17-58-15,-9 17-34 0,-3 18 8 16,-3 9-3-16,3 7-14 16,3-12-6-16,10-6-4 15,-3-6-2-15,1-4 0 16,1-8-5-16,-3-3-9 15,4-11-39-15,4-7-56 16,0-8-69-16,23-3-229 16</inkml:trace>
  <inkml:trace contextRef="#ctx0" brushRef="#br1" timeOffset="148809.5114">22423 9589 561 0,'-21'0'113'0,"-4"0"-49"16,-1 9-29-16,1 11-12 15,10 1-14-15,5 0-6 16,5 2-2-16,5 0-9 16,10 2 5-16,10 5 6 15,12-2 8-15,7 0 3 16,-3-3-8-16,-6-1-5 15,-10 0 0-15,-12-6 0 16,-8-1 2-16,0-6 6 16,-6-4 3-16,-8-2 20 0,-5-4 7 15,-3 1-12-15,-5-2-19 16,-1 0-5-16,0 0-6 15,5 0-36-15,8 0-93 16,11 6-86-16</inkml:trace>
  <inkml:trace contextRef="#ctx0" brushRef="#br1" timeOffset="149322.5407">22708 9407 282 0,'-9'-11'168'0,"9"2"-30"16,0 4-51-16,0 2-3 15,6-3-28-15,8-2-24 16,4 2-16-16,-2 3-7 16,0 3-1-16,-2 0-4 15,0 8-2-15,-1 8-1 16,-2 1 0-16,-3 2-1 0,-7 4-1 15,-1 0-4-15,-4 1 9 16,-14 4 15-16,-2-2 6 16,1-2 2-16,3-2-6 15,8-5-6-15,4-8-3 16,4-4-2-16,0-5-2 15,0 0-8-15,2 0 0 16,8 0 0-16,7 0 0 16,5 0 0-16,10 0-24 15,6 0-43-15,-1 0-60 16,3 1-127-16</inkml:trace>
  <inkml:trace contextRef="#ctx0" brushRef="#br1" timeOffset="150011.5801">23347 9259 285 0,'0'-7'193'16,"-4"-1"-55"-1,-4-1-34-15,-2 1-24 0,1 3-22 16,-1 1-11-16,0 1-15 15,-7 3-9-15,1 0-15 16,-4 11-5-16,-2 10 0 16,0 8-1-16,-1 8 4 15,4 12 5-15,-1 8-1 16,2 13 1-16,-3 12-2 15,7 3-9-15,3 1 0 16,4-9 0-16,7-10 0 16,0-13 0-16,9-9 0 15,4-11 0-15,2-8 0 16,-1-8 0-16,-2-9 0 0,0-4 0 15,-3-4 0-15,2-1 0 16,1 0 0-16,2-4 0 16,6-13-19-16,4 0-101 15,6-2-166-15</inkml:trace>
  <inkml:trace contextRef="#ctx0" brushRef="#br1" timeOffset="150309.5972">23466 9600 410 0,'0'-10'186'0,"0"10"-88"16,0 0-14-16,0 4-37 15,-7 23-43-15,-2 13-1 16,-2 13 25-16,1 5 7 16,4-5-13-16,5-7-15 15,1-9-6-15,0-6 1 16,0-10 0-16,4-6 3 15,-4-8-2-15,0-6-21 16,0-1-33-16,0 0-37 16,0-3-75-16,0-9-229 0</inkml:trace>
  <inkml:trace contextRef="#ctx0" brushRef="#br1" timeOffset="150481.607">23443 9578 497 0,'17'-6'153'16,"14"-6"-52"-16,8-2-44 15,5 0-30-15,-2 5-16 16,-8 6-9-16,-7 3-1 16,-5 0-9-16,-6 0-55 0,-5 6-69 15,-6 14-115 1</inkml:trace>
  <inkml:trace contextRef="#ctx0" brushRef="#br1" timeOffset="150650.6167">23526 9712 413 0,'1'4'153'0,"20"-2"-65"16,5-2-25-16,5 0-19 16,4 0-32-16,-5 0-11 15,-7 0-93-15,-6 1-57 16,-9 15-359-16</inkml:trace>
  <inkml:trace contextRef="#ctx0" brushRef="#br1" timeOffset="150820.6264">23448 9951 334 0,'0'3'271'0,"15"-3"-141"16,15 0-26-16,7-5-48 16,7-10-35-16,3-4-16 15,-1 0-2-15,-7 1-11 16,-5 1-59-16,-2 6-121 15,-2 1-281-15</inkml:trace>
  <inkml:trace contextRef="#ctx0" brushRef="#br1" timeOffset="151348.6566">23916 9191 251 0,'-8'0'150'0,"7"0"-28"16,1 0-54-16,0 0-23 15,2 0-9-15,12 0 0 16,6 0 13-16,8 1 9 15,4-1-13-15,0 0-13 16,2 0-7-16,-1-3-10 0,-9 3-8 16,-3 0-5-1,-6 0-2-15,-6 2 1 0,-2 10-4 16,-3 5 1-16,-2 5-1 15,-1 8 3-15,-1 5 0 16,0 3 5-16,0 10 0 16,-3 2 0-16,3 1 1 15,0 11-4-15,0 1 0 16,3 7 1-16,10 10 2 15,0-5 2-15,5 0 2 16,3-5-2-16,-5-12 1 16,-4-13 4-16,-4-17-5 15,-8-13-1-15,0-11-6 16,-3-4 0-16,-13 0 0 0,-11 0 0 15,-7-4 0 1,2 0 0-16,-5 3 0 0,12-2 0 16,5 3-29-1,10 0-91-15,4 0-125 0</inkml:trace>
  <inkml:trace contextRef="#ctx0" brushRef="#br1" timeOffset="152284.7102">20677 8081 277 0,'0'-20'167'0,"0"13"-54"16,2 2-30-16,5 5-9 15,-5 0-15-15,-1 0-19 0,-1 9-20 16,0 19-15-16,0 10 22 15,-1 10 22-15,-9-1-20 16,1-1-6-16,4-1-14 16,2-8-5-16,3-6-2 15,0-3-2-15,0-8 1 16,0-7 0-16,0-3-1 15,6-6-1-15,4-4-3 16,4 0 4-16,11 0-1 16,6-9-6-16,4-11-30 15,6-6-38-15,0 3-80 0,-1-1-144 16</inkml:trace>
  <inkml:trace contextRef="#ctx0" brushRef="#br1" timeOffset="152522.7238">20948 8133 508 0,'-4'0'158'0,"0"11"-65"16,-4 18-20-16,-2 12-9 15,2 7-18-15,0 10-15 16,4 0-11-16,1-5-8 15,3 1-7-15,0-8-4 16,0-1 0-16,-1-8-1 0,-3-4-12 16,2-6-30-16,-4-8-34 15,4-4-54-15,2-5-73 16,5-8-260-16</inkml:trace>
  <inkml:trace contextRef="#ctx0" brushRef="#br1" timeOffset="152685.7331">21042 8588 407 0,'-2'0'256'16,"2"0"-110"-16,0 0-71 0,0 0-52 16,0 0-21-16,0 0-5 15,-3 3-12-15,-1 7-30 16,1 3-84-16,3 3-100 15</inkml:trace>
  <inkml:trace contextRef="#ctx0" brushRef="#br1" timeOffset="153026.7526">21308 8136 587 0,'0'-5'187'15,"-6"5"-78"-15,4 0-50 0,-2 8-40 16,-10 18-19-16,-6 20-2 15,-3 17 9 1,3 12 3-16,10-6-4 16,10-8-5-16,2-9-3 0,16-12 1 15,5-11 0-15,5-9 2 16,5-12 0-16,-2-8 4 15,-2 0 0-15,-6-17 4 16,-10-4-5-16,-6-5 1 16,-7-5-1-16,-7-3-1 15,-13-8-3-15,-7 0-5 16,0 5-3-16,5 10-5 0,4 12-16 15,11 8-44 1,6 7-84-16,1 20-137 16</inkml:trace>
  <inkml:trace contextRef="#ctx0" brushRef="#br1" timeOffset="153631.7872">21586 8378 402 0,'6'-3'188'15,"-5"3"-103"-15,1 3-49 16,3 19-29-16,-1 9 10 15,1 6 26-15,-5-1 1 0,0-5-21 16,0-9-8-16,0-7-7 16,0-6-3-16,0-8-2 15,0-1 3-15,0 0 7 16,0 0 1-16,0-10 5 15,0-5-7-15,0-6-8 16,4-5-7-16,3-5 0 16,4-1-15-16,1 6-2 15,1 9 0-15,-1 10 5 16,-5 7 3-16,1 0 1 15,1 10 2-15,-2 7 7 16,-1 8 1-16,-4-1-1 0,0-1 0 16,0-5 5-16,-1-7 0 15,0-3 2-15,0-8 5 16,1 0 4-16,1 0 16 15,1-8 4-15,3-11-2 16,7-8-19-16,1-9-9 16,2 0-1-16,0 7-2 15,-4 9-1-15,-4 11-2 16,-5 9-6-16,4 0-1 15,0 27-1-15,1 9 8 16,0 13 1-16,-2 4 1 16,-2-5 2-16,1-7-2 15,-4-9-20-15,-1-7-37 0,0-9-54 16,2-6-85-16,4-6-275 15</inkml:trace>
  <inkml:trace contextRef="#ctx0" brushRef="#br1" timeOffset="153861.8004">22143 8218 429 0,'0'-2'265'0,"0"2"-127"15,0 0-65-15,0 16-38 16,-5 21-24-16,-4 14 10 15,-7 7-1-15,2 4-9 16,7-3-8-16,-4-10-2 16,7-7 0-16,2-12-6 15,-2-6-19-15,3-16-31 16,1-3-43-16,0-3-62 0,7-2-99 15</inkml:trace>
  <inkml:trace contextRef="#ctx0" brushRef="#br1" timeOffset="154189.8191">22340 8303 488 0,'-10'0'151'15,"-3"0"-77"-15,4 0-36 16,3 0-23-16,3 3-11 15,0 11-3-15,3 5-4 0,0 6-1 16,0 6 6-16,0 1-2 16,10 2 4-16,0 0-1 15,0-6-7-15,1-4 3 16,-1-3 5-16,-3-5 19 15,0-6 7-15,-4-3 3 16,-3-2-4-16,0-1-6 16,0-3-6-16,-3-1-10 15,-11 4-13-15,-7 3 6 16,-3 1 3-16,-2 1-33 15,5-2-61-15,10-1-70 16,4-1-231-16</inkml:trace>
  <inkml:trace contextRef="#ctx0" brushRef="#br1" timeOffset="154818.8551">22532 8131 313 0,'0'-1'200'0,"0"0"-68"16,0-2-20-16,0-1-32 16,6 0-26-16,4-3-23 15,-3 3-19-15,4-1-10 16,-4 4-2-16,5 1-4 0,-2 1 0 15,1 16 1-15,-1 0 2 16,-5 4 1-16,-3-1-3 16,-2 0 0-16,0 2 6 15,-11-1 5-15,-9 8 9 16,-4-2 7-16,2-5-1 15,7-5-6-15,10-9-7 16,5-4-7-16,3-4-3 16,9 0 0-16,8 0 0 15,5 0 0-15,7 0 0 16,1-5 0-16,-3 0 0 15,-3 4 0-15,-1 1-97 0,-7 0-154 16,-3 13-404-16</inkml:trace>
  <inkml:trace contextRef="#ctx0" brushRef="#br1" timeOffset="155529.8958">23148 7991 101 0,'0'-14'295'15,"0"6"-129"-15,0-1-61 16,0-2-16-16,0-1-31 16,-8-1-18-16,-4 0-13 0,-6 4-9 15,-6 4-7-15,-5 2 0 16,-1 3-3-16,5 0 4 15,8 0 6-15,6 5-7 16,2 3-2-16,-2 6 0 16,-5 3 2-16,0 8-1 15,0 7-1-15,-2 5-4 16,8 9-5-16,3 7 0 15,3 5 0-15,4 1 0 16,0 1 0-16,0-7 0 16,1-2 0-16,2-6 0 15,-2 0 0-15,-1-2 0 16,0-6 0-16,0-4 0 0,0 1 0 15,4-7 0-15,1-1 0 16,0-8 0-16,2-4 0 16,-1-5 0-16,-1-1 0 15,0-5 0-15,-3-1 0 16,3-2 0-16,-2 0 0 15,5 0 0-15,7-5-55 16,6-7-65-16,13 2-136 16</inkml:trace>
  <inkml:trace contextRef="#ctx0" brushRef="#br1" timeOffset="156071.9268">23205 8307 292 0,'-3'-1'145'15,"3"1"-23"-15,0 0-54 16,0 0-13-16,0 1-20 16,0 20-17-16,0 9 16 0,0 7 25 15,3 11-22-15,1-5-11 16,4-6-8-16,-1-10-9 15,-2-10-6 1,-2-10 0-16,-2-4-2 0,2-3 1 16,-1 0 5-16,8-5 3 15,5-14-1-15,5-10-1 16,5-12-3-16,-4-3 0 15,-5 9-1-15,-10 16-2 16,-3 12-3-16,0 7-1 16,1 0-7-16,9 15-4 15,8 12 2-15,2 6 17 16,7 9 0-16,-3-6 1 0,1-6 2 15,-4-9-3 1,-4-12 0-16,-6-6 4 16,-4-3 9-16,1-5-6 15,1-20-13-15,1-10 0 0,-2-5 0 16,-3-5 0-16,-1 1 0 15,-1 1-24-15,1-2-55 16,2 2-52-16,6 10-91 16</inkml:trace>
  <inkml:trace contextRef="#ctx0" brushRef="#br1" timeOffset="156559.9547">23845 7931 425 0,'-12'-7'130'16,"8"0"-48"-16,1 4-4 15,3 3-31-15,0 0-9 16,0-3-4-16,1 3 0 15,11-6-11-15,9-5-3 16,6-6-12-16,9-4-6 16,1-3 1-16,-4 5-3 15,0 5 0-15,-9 12 0 16,-3 2-5-16,-7 20-3 0,-7 16 8 15,-7 14-5 1,0 10 13-16,-5 9 7 0,-2 11-1 16,2 2-2-16,5-2-3 15,0-3-3-15,12-8-4 16,4-4 9-16,-2-5 12 15,-4-15-14-15,-4-10-5 16,-4-9-2-16,-2-12 0 16,0-8-2-16,-3-4 0 15,-8-2 0-15,-11 0 0 16,-4 0 0-16,-8 3 0 15,1 6 0-15,8-1 0 16,3 1 0-16,6-4 0 16,3 0-37-16,1 5-94 0,-1-1-134 15</inkml:trace>
  <inkml:trace contextRef="#ctx0" brushRef="#br1" timeOffset="159479.1217">16557 14110 26 0,'18'-9'143'16,"-6"-1"-40"-16,-4-2 2 15,-6-1 23-15,0-1-34 16,-2 5-36-16,0-1-2 15,0 2-4-15,0 1-11 0,-4-3-8 16,-2 0-4-16,-2-2-8 16,-1 1-2-16,-2-1-7 15,1 4-4-15,-2 3-5 16,0 3-3-16,-3 2 0 15,-1 2 1-15,-7 30-1 16,3 19 2-16,2 20-2 16,6 12 7-16,7 9-1 15,5 0 2-15,0 3-1 16,-1 0 1-16,-4 3-4 15,2 2-1-15,1-1 1 16,1-5 2-16,1-12-5 0,1-12 1 16,10-17-2-16,2-15 5 15,-2-10 3-15,2-13-3 16,-5-8 0-1,2-7-1-15,2 0 2 0,1 0-6 16,4-11 0-16,2-4 0 16,3-6 0-16,0-5 0 15,-1-1 0-15,0-3-10 16,1-2-65-16,8 6-71 15,-3 9-142-15</inkml:trace>
  <inkml:trace contextRef="#ctx0" brushRef="#br1" timeOffset="159794.1397">16937 14504 483 0,'-7'0'117'16,"0"0"-33"-16,1 0-24 15,-1 11-29-15,2 15-2 16,0 8 4-16,5 7 12 0,0-1-16 15,0-5-15-15,5-1-4 16,2-2-4-16,-4-3-1 16,-1-6 0-1,-2 0-3-15,-2-5-33 0,-10-1-37 16,3-6-49-16,4-2-69 15,5-9-247-15</inkml:trace>
  <inkml:trace contextRef="#ctx0" brushRef="#br1" timeOffset="160004.1517">16894 14446 283 0,'2'-13'242'0,"16"0"-129"16,3-6-30-1,9 0-43-15,4-1-13 0,8 3-8 16,3 5-11-16,3 2-7 16,9 5 1-16,-3 3-20 15,-5 2-76-15,-7 0-114 16</inkml:trace>
  <inkml:trace contextRef="#ctx0" brushRef="#br1" timeOffset="160183.1619">17034 14597 327 0,'1'0'206'0,"22"0"-93"16,7 0-27-16,5-5-50 15,3-4-30-15,-2 4-2 16,-2 5-15-1,-4 0-98-15,-6 5-119 0</inkml:trace>
  <inkml:trace contextRef="#ctx0" brushRef="#br1" timeOffset="160354.1717">17097 14770 465 0,'0'0'201'16,"0"0"-42"-16,7 0-93 15,12 0-45-15,12 0-9 0,11-11-7 16,7-2-1-1,-1 4-10-15,-1 3-77 16,0 6-140-16</inkml:trace>
  <inkml:trace contextRef="#ctx0" brushRef="#br1" timeOffset="160911.2036">17525 13980 253 0,'-21'7'99'15,"12"-5"27"-15,6-2-10 16,3 0-37-16,0 0-7 0,7 0-19 15,2-6-23-15,3 2-5 16,8-5-12-16,3-1-8 16,6 2-2-16,4 2 0 15,0 3 0-15,-2 0 0 16,-4 0-2-16,-6 2 6 15,-7-1 4-15,-5 2 4 16,-5 0-6-16,-1 0-6 16,-2 17-7-16,5 15-3 15,5 18 13-15,-2 15-5 16,2 8 6-16,1 11 3 15,5 3-5-15,3-2-2 0,2 4-1 16,4-5 0-16,0-5 15 16,-3-7-5-16,-4-8-4 15,-3-10 2-15,-9-13-3 16,-4-9 0-1,-3-15 1-15,0-7-8 0,-17-5 0 16,-15 0 0-16,-14 1 0 0,-11 7 0 16,-5 5 0-1,8-1 0-15,15-1 0 16,14-4 0-16,9-10 0 15,11 0 0-15,1-2 0 16,4 0-96-16,-1 0-93 0,1-2-398 16</inkml:trace>
  <inkml:trace contextRef="#ctx0" brushRef="#br1" timeOffset="161478.236">17006 14779 178 0,'-4'7'96'16,"1"-7"-5"-16,3 2 23 16,-2-2-28-16,2 0-27 15,0 0-2-15,0 0-12 16,2 0-18-16,12 1-25 15,10 1 4-15,11-2 16 16,2 0-5-16,-1 0-3 0,-4-2-10 16,-7-4-48-1,0 1-161-15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5.68611" units="1/cm"/>
          <inkml:channelProperty channel="T" name="resolution" value="1" units="1/dev"/>
        </inkml:channelProperties>
      </inkml:inkSource>
      <inkml:timestamp xml:id="ts0" timeString="2016-09-21T13:12:54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21871 4469 198 0,'0'-32'71'16,"0"5"2"-16,0 10 15 16,0 15-4-16,0 2-29 15,0 0-24-15,0 0-15 16,0 0-11-16,-2 18-12 15,2 16-7-15,0 18 23 16,0 11 7-16,4 4 6 16,-2 3-2-16,-2 4-6 15,0 0 3-15,0 7 3 0,0-3-4 16,0-2 4-16,0 0-11 15,0-1 2-15,0 0 9 16,-2 3-5 0,-3 6-4-16,-6-5-4 0,4 2 0 15,-4-9 0-15,2-9-3 16,3-15-2-16,1-15 1 15,0-11-2-15,4-15-19 16,-2-7-20-16,3 0-23 16,0-5-21-16,0-19-66 15,0-9-210-15</inkml:trace>
  <inkml:trace contextRef="#ctx0" brushRef="#br0" timeOffset="506.0289">21686 4596 159 0,'2'0'109'16,"8"-9"-8"-16,5-15-22 15,-3 2-4-15,2-2-28 16,1 5-6-16,2-1-14 16,-3 9-5-16,-3 3 1 15,-5 4 0-15,-2 4-2 16,-4 0 2-16,0 0-12 15,0 6-13-15,9 18-5 16,13 22 17-16,6 10 2 16,0 2-4-16,-1-3-2 15,-4-16-2-15,1-10 0 0,-1-10 1 16,0-8-13-16,-12-8-44 15,-5-3-34-15,-6 0-140 16</inkml:trace>
  <inkml:trace contextRef="#ctx0" brushRef="#br0" timeOffset="1032.059">22087 5088 291 0,'-8'-10'169'16,"8"5"-58"-16,0 5-13 16,0 0-26-16,0 0-46 15,0 6-24-15,0 15-12 16,0 10 12-16,0 5 10 15,0 6-1-15,2-1-2 16,1-2-2-16,-3-1-6 16,0-2 4-16,0-6-8 15,-4-2-37-15,-1-10-48 16,0-4-33-16,0-8-130 15</inkml:trace>
  <inkml:trace contextRef="#ctx0" brushRef="#br0" timeOffset="1223.0699">22044 5134 272 0,'12'-5'157'16,"13"-3"-32"-16,10-2-59 15,4 1-26-15,4 2-19 0,-4 4-7 16,-8 2-10-1,-7 1-2-15,-9 0-16 16,-6 0-64-16,-6 9-135 16</inkml:trace>
  <inkml:trace contextRef="#ctx0" brushRef="#br0" timeOffset="1405.0803">22052 5254 310 0,'2'0'219'15,"18"2"-131"-15,3-2-41 16,1 1-36-16,2 1-6 16,-2 3-6-16,-2 5-93 15,5 5-216-15</inkml:trace>
  <inkml:trace contextRef="#ctx0" brushRef="#br0" timeOffset="1824.1043">22296 5304 255 0,'0'0'286'16,"0"0"-211"-16,7 3-31 15,2 11-9-15,0 2 3 16,6 1-6-16,-2 0-5 15,-3-1-16-15,-1-7-5 0,-3-3-4 16,-2-6 3 0,-3 0 1-16,1 0 2 0,5-12 10 15,2-10 0-15,4-4-10 16,1-4-11-16,-3 1-4 15,-1 8 3-15,-5 11 2 16,-3 5-1-16,-2 5-2 16,0 0-10-16,0 24-4 15,0 15 22-15,0 12 7 16,0 7 5-16,0-5 4 15,0-5-12-15,-5-9-2 16,-7-3 2-16,1-11 0 16,-2-6 3-16,-1-6-5 0,-2-4 0 15,-6-4-5-15,-1-4-20 16,-5-1-38-1,-2 0-79-15,1 0-150 16</inkml:trace>
  <inkml:trace contextRef="#ctx0" brushRef="#br0" timeOffset="2949.1687">17572 6288 67 0,'-12'-17'47'16,"1"9"-38"-16,-2 4 9 15,-1 4-9-15,-1 0-4 16,4 0 8-16,3 0 23 15,5 2 24-15,1 0 18 16,2-2 12-16,0 0-21 0,0 3-15 16,0-3-15-16,11 0-13 15,10 0-1-15,16 0-4 16,22 0 3-16,17 0 1 15,11 0-1-15,12 0-7 16,4 2-9-16,1 4-4 16,1-2 3-16,4 1-7 15,6 3 1-15,-1 0-3 16,-3 2 4-16,-10 1 3 15,-8-6-6-15,2-2 2 16,1-2-2-16,1-1 5 16,1 4-4-16,-11-2-2 0,-10 1 2 15,-7-3 5-15,2 0-5 16,0 0-3-16,6 0 3 15,-7 0 4-15,-10 0-3 16,-7-4-6-16,-11-2 6 16,-4 3-5-16,-6 0 1 15,-3 1-4-15,-10 1-5 16,-4 1-10-16,-6 0-4 15,-6 0-14-15,-4 0-9 16,0-2-24-16,0 2-113 16,0 0-134-16</inkml:trace>
  <inkml:trace contextRef="#ctx0" brushRef="#br0" timeOffset="3308.1892">19729 6188 294 0,'-1'0'145'0,"1"0"-62"16,0 0-41-16,0 3-22 15,0 6-10-15,15 4 7 16,9 5 21-16,13 0 4 0,8 3-1 16,2-3-10-16,0 3-17 15,-8-5-8-15,-11 0-1 16,-11-4-3-1,-14-3 0-15,-3-4 0 0,-3 0-2 16,-17 2 5-16,-7 1 14 16,-6 2 9-16,0 1-18 15,4-5-5-15,7 3-7 16,6-2-41-16,3 5-41 15,3 0-54-15,10 3-253 16</inkml:trace>
  <inkml:trace contextRef="#ctx0" brushRef="#br0" timeOffset="3963.2267">20380 6336 269 0,'0'-10'130'0,"0"8"-21"16,4 0-28-16,-3 2-24 15,-1 0-21-15,0 11-28 16,0 13 2-16,1 14 11 16,5 7 10-16,0 4-8 15,-4-3-10-15,-1-4-6 16,0-8-4-16,2-2 1 0,-2-5-2 15,-1-11-28 1,0-3-43-16,0-10-46 0,0 1-169 16</inkml:trace>
  <inkml:trace contextRef="#ctx0" brushRef="#br0" timeOffset="4197.24">20411 6357 318 0,'0'0'170'0,"0"0"-66"15,7-3-42 1,10-3-33-16,3-1-14 15,10-1-10-15,6 3 0 16,1 3-1-16,1 2-44 16,-2 2-102-16,-1 13-251 0</inkml:trace>
  <inkml:trace contextRef="#ctx0" brushRef="#br0" timeOffset="4400.2517">20419 6515 173 0,'0'3'265'0,"4"-1"-151"16,14-2-23-16,8 0-30 15,14 0-18-15,9-7-28 0,3-3-8 16,-10 5-26-16,-12 5-86 15,-8 0-218-15</inkml:trace>
  <inkml:trace contextRef="#ctx0" brushRef="#br0" timeOffset="5241.2998">20837 6573 163 0,'0'0'234'0,"0"0"-82"16,-3 0-88-16,-11 17-32 15,-2 7-15 1,-6 8 18-16,1 6 0 0,1-4-17 15,5-2-9-15,2-4-5 16,0-11-1-16,4-6-4 16,2-4-30-16,1-7-27 15,2 0-20-15,-1-5-107 16,5-17-77-16</inkml:trace>
  <inkml:trace contextRef="#ctx0" brushRef="#br0" timeOffset="5390.3083">20695 6553 338 0,'0'0'191'0,"0"5"-119"16,20 16-25-1,8 9 41-15,7 9-21 0,3 2-26 16,-1-2-27-16,-12-10-8 16,-7-5-14-16,-8 4-95 15,-9 7-213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21/09/2016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21/09/2016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hyperlink" Target="https://www.youtube.com/watch?v=JGO_zDWmkv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Ch2: Dynamics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2.1 – Forces &amp; Free-Body Diagrams (pg. 62-69)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2.2- Newton’s Laws of Motion (pg. 70-76)</a:t>
            </a:r>
          </a:p>
          <a:p>
            <a:endParaRPr lang="en-CA" dirty="0"/>
          </a:p>
        </p:txBody>
      </p:sp>
      <p:pic>
        <p:nvPicPr>
          <p:cNvPr id="22530" name="Picture 2" descr="http://www.mrzobel.info/ahs/physicsAll/inclinedPlan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392488" cy="3057993"/>
          </a:xfrm>
          <a:prstGeom prst="rect">
            <a:avLst/>
          </a:prstGeom>
          <a:noFill/>
        </p:spPr>
      </p:pic>
      <p:pic>
        <p:nvPicPr>
          <p:cNvPr id="22532" name="Picture 4" descr="http://www.pitsco.com/sharedimages/content/ExtraLarge/XL_ROCKETA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6764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6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98400" y="2689560"/>
              <a:ext cx="3227040" cy="162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560" y="2681640"/>
                <a:ext cx="3236400" cy="164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9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43200" y="1193760"/>
              <a:ext cx="7092360" cy="4286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5280" y="1186560"/>
                <a:ext cx="7108560" cy="430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58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70400" y="2894760"/>
              <a:ext cx="4928400" cy="2889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2840" y="2889000"/>
                <a:ext cx="4945320" cy="290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56160" y="1181160"/>
              <a:ext cx="5087160" cy="4342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9680" y="1175760"/>
                <a:ext cx="5103360" cy="435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4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5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93880" y="1580760"/>
              <a:ext cx="1789200" cy="883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7400" y="1573920"/>
                <a:ext cx="1804320" cy="89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827040" y="3783600"/>
              <a:ext cx="1667160" cy="1194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1280" y="3777840"/>
                <a:ext cx="1680840" cy="120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" y="-1"/>
            <a:ext cx="9129221" cy="28148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74240" y="2751480"/>
              <a:ext cx="6260040" cy="1615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760" y="2746440"/>
                <a:ext cx="6275880" cy="16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1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29"/>
            <a:ext cx="9144000" cy="59137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42440" y="2755440"/>
              <a:ext cx="8021880" cy="3925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40" y="2748600"/>
                <a:ext cx="8036640" cy="394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5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69800" y="1162800"/>
              <a:ext cx="6830640" cy="4934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880" y="1154880"/>
                <a:ext cx="6846480" cy="495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4480" y="586800"/>
              <a:ext cx="5693400" cy="5508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480" y="578880"/>
                <a:ext cx="5712120" cy="55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0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72000" y="3385800"/>
              <a:ext cx="5504040" cy="2900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440" y="3377880"/>
                <a:ext cx="5520960" cy="291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9"/>
            <a:ext cx="9144000" cy="55041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558760" y="3166920"/>
              <a:ext cx="1224000" cy="683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2640" y="3159360"/>
                <a:ext cx="1239480" cy="6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85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" y="0"/>
            <a:ext cx="9139950" cy="60806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819320" y="4848840"/>
              <a:ext cx="3047400" cy="1909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1040" y="4840920"/>
                <a:ext cx="3063960" cy="19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0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07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6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84400" y="4064040"/>
              <a:ext cx="2131920" cy="1384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9360" y="4057920"/>
                <a:ext cx="2144520" cy="139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" y="4584"/>
            <a:ext cx="9128045" cy="62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" y="0"/>
            <a:ext cx="9133604" cy="61610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095480" y="2231280"/>
              <a:ext cx="4434840" cy="4460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560" y="2224440"/>
                <a:ext cx="4452120" cy="44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6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1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Newton’s 3 Laws with a bicycle – Ted-Ed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https://www.youtube.com/watch?v=JGO_zDWmkvk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3240" y="2753640"/>
              <a:ext cx="8716320" cy="3910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400" y="2746080"/>
                <a:ext cx="8732520" cy="39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9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4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87760" y="3042360"/>
              <a:ext cx="1713600" cy="2456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280" y="3035520"/>
                <a:ext cx="1726200" cy="247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72240" y="2624040"/>
              <a:ext cx="6739560" cy="410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6840" y="2616840"/>
                <a:ext cx="6753960" cy="412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13048</TotalTime>
  <Words>36</Words>
  <Application>Microsoft Office PowerPoint</Application>
  <PresentationFormat>On-screen Show (4:3)</PresentationFormat>
  <Paragraphs>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1_Office Theme</vt:lpstr>
      <vt:lpstr>Ch2: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3 Laws with a bicycle – Ted-Ed</vt:lpstr>
      <vt:lpstr>Classwork &amp; Homework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</cp:lastModifiedBy>
  <cp:revision>193</cp:revision>
  <dcterms:created xsi:type="dcterms:W3CDTF">2013-05-06T00:07:57Z</dcterms:created>
  <dcterms:modified xsi:type="dcterms:W3CDTF">2016-09-21T13:42:46Z</dcterms:modified>
</cp:coreProperties>
</file>