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7" r:id="rId2"/>
    <p:sldId id="284" r:id="rId3"/>
    <p:sldId id="285" r:id="rId4"/>
    <p:sldId id="301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4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17/07/2014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314096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Ch7: Electric Fields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smtClean="0">
                <a:solidFill>
                  <a:srgbClr val="0070C0"/>
                </a:solidFill>
              </a:rPr>
              <a:t>7.2 </a:t>
            </a:r>
            <a:r>
              <a:rPr lang="en-CA" sz="3400" b="1" dirty="0" smtClean="0">
                <a:solidFill>
                  <a:srgbClr val="0070C0"/>
                </a:solidFill>
              </a:rPr>
              <a:t>– Coulombs Law (pg. 327-329)</a:t>
            </a:r>
          </a:p>
          <a:p>
            <a:endParaRPr lang="en-CA" dirty="0"/>
          </a:p>
        </p:txBody>
      </p:sp>
      <p:pic>
        <p:nvPicPr>
          <p:cNvPr id="2056" name="Picture 8" descr="omillik001a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8640"/>
            <a:ext cx="3847285" cy="3168352"/>
          </a:xfrm>
          <a:prstGeom prst="rect">
            <a:avLst/>
          </a:prstGeom>
          <a:noFill/>
        </p:spPr>
      </p:pic>
      <p:pic>
        <p:nvPicPr>
          <p:cNvPr id="2058" name="Picture 10" descr="Battery life tips and tric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48680"/>
            <a:ext cx="4464496" cy="25571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589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37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369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361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345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322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377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4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4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410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18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7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2917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scienceblogs.com/startswithabang/files/2011/05/Fundamental-Forces-of-Na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2364" y="2636913"/>
            <a:ext cx="4351636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17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69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45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49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13674</TotalTime>
  <Words>14</Words>
  <Application>Microsoft Office PowerPoint</Application>
  <PresentationFormat>On-screen Show (4:3)</PresentationFormat>
  <Paragraphs>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1_Office Theme</vt:lpstr>
      <vt:lpstr>Ch7: Electric Fields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200</cp:revision>
  <dcterms:created xsi:type="dcterms:W3CDTF">2013-05-06T00:07:57Z</dcterms:created>
  <dcterms:modified xsi:type="dcterms:W3CDTF">2014-07-17T14:22:29Z</dcterms:modified>
</cp:coreProperties>
</file>