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F38C1-D01D-409F-9E1E-1BE8C183F61F}" type="datetimeFigureOut">
              <a:rPr lang="en-CA" smtClean="0"/>
              <a:pPr/>
              <a:t>06/10/2016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7B2EF-D1F5-4035-8B43-65A1D9D73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394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55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49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9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48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0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9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16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3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7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3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3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1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t_XJp77-m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-LDxOSz80p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9s1IRJbL2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3212976"/>
            <a:ext cx="9144000" cy="1470025"/>
          </a:xfrm>
        </p:spPr>
        <p:txBody>
          <a:bodyPr>
            <a:noAutofit/>
          </a:bodyPr>
          <a:lstStyle/>
          <a:p>
            <a:r>
              <a:rPr lang="en-CA" sz="5500" b="1" dirty="0" smtClean="0"/>
              <a:t>Ch3: Uniform Circular Motion</a:t>
            </a:r>
            <a:endParaRPr lang="en-CA" sz="5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81128"/>
            <a:ext cx="9144000" cy="1988402"/>
          </a:xfrm>
        </p:spPr>
        <p:txBody>
          <a:bodyPr>
            <a:normAutofit/>
          </a:bodyPr>
          <a:lstStyle/>
          <a:p>
            <a:r>
              <a:rPr lang="en-CA" sz="3400" b="1" dirty="0" smtClean="0">
                <a:solidFill>
                  <a:srgbClr val="0070C0"/>
                </a:solidFill>
              </a:rPr>
              <a:t>3.4 – Rotating Frames of Reference</a:t>
            </a:r>
          </a:p>
          <a:p>
            <a:r>
              <a:rPr lang="en-CA" b="1" dirty="0">
                <a:solidFill>
                  <a:srgbClr val="0070C0"/>
                </a:solidFill>
              </a:rPr>
              <a:t>(pg. </a:t>
            </a:r>
            <a:r>
              <a:rPr lang="en-CA" b="1" dirty="0" smtClean="0">
                <a:solidFill>
                  <a:srgbClr val="0070C0"/>
                </a:solidFill>
              </a:rPr>
              <a:t>125-130</a:t>
            </a:r>
            <a:r>
              <a:rPr lang="en-CA" b="1" dirty="0">
                <a:solidFill>
                  <a:srgbClr val="0070C0"/>
                </a:solidFill>
              </a:rPr>
              <a:t>)</a:t>
            </a:r>
          </a:p>
          <a:p>
            <a:endParaRPr lang="en-CA" dirty="0"/>
          </a:p>
        </p:txBody>
      </p:sp>
      <p:pic>
        <p:nvPicPr>
          <p:cNvPr id="4" name="Picture 8" descr="http://static.ddmcdn.com/gif/roller-coaster-forc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3456384" cy="3376826"/>
          </a:xfrm>
          <a:prstGeom prst="rect">
            <a:avLst/>
          </a:prstGeom>
          <a:noFill/>
        </p:spPr>
      </p:pic>
      <p:pic>
        <p:nvPicPr>
          <p:cNvPr id="5" name="Picture 6" descr="http://www.schoolphysics.co.uk/age16-19/Mechanics/Circular%20motion/text/Cars_cornering/images/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88640"/>
            <a:ext cx="3240360" cy="26359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707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470025"/>
          </a:xfrm>
        </p:spPr>
        <p:txBody>
          <a:bodyPr>
            <a:noAutofit/>
          </a:bodyPr>
          <a:lstStyle/>
          <a:p>
            <a:r>
              <a:rPr lang="en-CA" sz="7500" b="1" dirty="0" smtClean="0"/>
              <a:t>Classwork</a:t>
            </a:r>
            <a:br>
              <a:rPr lang="en-CA" sz="7500" b="1" dirty="0" smtClean="0"/>
            </a:br>
            <a:r>
              <a:rPr lang="en-CA" sz="7500" b="1" dirty="0" smtClean="0"/>
              <a:t>&amp; Homework</a:t>
            </a:r>
            <a:endParaRPr lang="en-CA" sz="7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797152"/>
            <a:ext cx="7272808" cy="1752600"/>
          </a:xfrm>
        </p:spPr>
        <p:txBody>
          <a:bodyPr>
            <a:normAutofit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1520" y="3933056"/>
            <a:ext cx="864096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194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7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Rotating Frame of Reference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CA" dirty="0" smtClean="0">
                <a:hlinkClick r:id="rId2"/>
              </a:rPr>
              <a:t>http://www.youtube.com/watch?v=dt_XJp77-mk</a:t>
            </a:r>
            <a:endParaRPr lang="en-CA" dirty="0" smtClean="0"/>
          </a:p>
          <a:p>
            <a:pPr algn="ctr"/>
            <a:r>
              <a:rPr lang="en-CA" dirty="0" err="1" smtClean="0"/>
              <a:t>Coriolis</a:t>
            </a:r>
            <a:r>
              <a:rPr lang="en-CA" dirty="0" smtClean="0"/>
              <a:t> Effect – deflection of moving objects when they are viewed in a rotating frame of reference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49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835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413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Centrifugal Force Demo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 smtClean="0">
                <a:hlinkClick r:id="rId2"/>
              </a:rPr>
              <a:t>http://www.youtube.com/watch?v=-LDxOSz80pI</a:t>
            </a:r>
            <a:endParaRPr lang="en-CA" dirty="0" smtClean="0"/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86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30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76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78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61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Centripetal vs. Centrifugal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https://youtu.be/9s1IRJbL2Co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6143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12920</TotalTime>
  <Words>57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 Theme</vt:lpstr>
      <vt:lpstr>Ch3: Uniform Circular Motion</vt:lpstr>
      <vt:lpstr>PowerPoint Presentation</vt:lpstr>
      <vt:lpstr>PowerPoint Presentation</vt:lpstr>
      <vt:lpstr>Rotating Frame of Reference</vt:lpstr>
      <vt:lpstr>PowerPoint Presentation</vt:lpstr>
      <vt:lpstr>Centrifugal Force Demo</vt:lpstr>
      <vt:lpstr>PowerPoint Presentation</vt:lpstr>
      <vt:lpstr>PowerPoint Presentation</vt:lpstr>
      <vt:lpstr>Centripetal vs. Centrifugal Force</vt:lpstr>
      <vt:lpstr>Classwork &amp; Homework</vt:lpstr>
    </vt:vector>
  </TitlesOfParts>
  <Company>UOIT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8: Magnetic Fields</dc:title>
  <dc:creator>mobilef</dc:creator>
  <cp:lastModifiedBy>ZAHID</cp:lastModifiedBy>
  <cp:revision>192</cp:revision>
  <dcterms:created xsi:type="dcterms:W3CDTF">2013-05-06T00:07:57Z</dcterms:created>
  <dcterms:modified xsi:type="dcterms:W3CDTF">2016-10-06T05:29:35Z</dcterms:modified>
</cp:coreProperties>
</file>