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24/06/2014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Ch4: Work &amp; Energy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4.3 – Gravitational Potential Energy (pg. 177-181)</a:t>
            </a:r>
          </a:p>
        </p:txBody>
      </p:sp>
      <p:pic>
        <p:nvPicPr>
          <p:cNvPr id="4" name="Picture 4" descr="http://sdsu-physics.org/physics180/physics180A/units/unit2/images_unit2/7_work_e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72408" cy="2158452"/>
          </a:xfrm>
          <a:prstGeom prst="rect">
            <a:avLst/>
          </a:prstGeom>
          <a:noFill/>
        </p:spPr>
      </p:pic>
      <p:pic>
        <p:nvPicPr>
          <p:cNvPr id="5" name="Picture 4" descr="http://finetoursnewzealand.co.nz/media/cache/activities/ajhacket_main_10000_266_r_400_266_exact_he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0648"/>
            <a:ext cx="3810000" cy="2533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08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9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5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2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80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1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300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81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02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12915</TotalTime>
  <Words>16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Ch4: Work &amp;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190</cp:revision>
  <dcterms:created xsi:type="dcterms:W3CDTF">2013-05-06T00:07:57Z</dcterms:created>
  <dcterms:modified xsi:type="dcterms:W3CDTF">2014-06-24T18:19:22Z</dcterms:modified>
</cp:coreProperties>
</file>