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4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16/07/2014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16/07/2014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314096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Ch6: Gravitational Fields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6.1 – Newtonian Gravitation (pg. 293-296)</a:t>
            </a:r>
          </a:p>
          <a:p>
            <a:endParaRPr lang="en-CA" dirty="0"/>
          </a:p>
        </p:txBody>
      </p:sp>
      <p:pic>
        <p:nvPicPr>
          <p:cNvPr id="2" name="Picture 2" descr="http://static-www.icr.org/i/articles/af/Newton_w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92696"/>
            <a:ext cx="4680520" cy="1658242"/>
          </a:xfrm>
          <a:prstGeom prst="rect">
            <a:avLst/>
          </a:prstGeom>
          <a:noFill/>
        </p:spPr>
      </p:pic>
      <p:pic>
        <p:nvPicPr>
          <p:cNvPr id="2052" name="Picture 4" descr="http://www.scidacreview.org/0802/images/astro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332656"/>
            <a:ext cx="3348106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182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352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31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59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0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552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809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7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957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316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12984</TotalTime>
  <Words>14</Words>
  <Application>Microsoft Office PowerPoint</Application>
  <PresentationFormat>On-screen Show (4:3)</PresentationFormat>
  <Paragraphs>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Ch6: Gravitational Fields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195</cp:revision>
  <dcterms:created xsi:type="dcterms:W3CDTF">2013-05-06T00:07:57Z</dcterms:created>
  <dcterms:modified xsi:type="dcterms:W3CDTF">2014-07-16T14:24:50Z</dcterms:modified>
</cp:coreProperties>
</file>