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313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12" r:id="rId11"/>
    <p:sldId id="303" r:id="rId12"/>
    <p:sldId id="314" r:id="rId13"/>
    <p:sldId id="304" r:id="rId14"/>
    <p:sldId id="305" r:id="rId15"/>
    <p:sldId id="306" r:id="rId16"/>
    <p:sldId id="307" r:id="rId17"/>
    <p:sldId id="308" r:id="rId18"/>
    <p:sldId id="309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06/10/2016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vCezk9DJf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ZOekFFSoW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Ch3: Uniform Circular Motion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9144000" cy="1988402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3.3 – Centripetal Force</a:t>
            </a:r>
            <a:endParaRPr lang="en-CA" dirty="0"/>
          </a:p>
          <a:p>
            <a:r>
              <a:rPr lang="en-CA" sz="3400" b="1" dirty="0" smtClean="0">
                <a:solidFill>
                  <a:srgbClr val="0070C0"/>
                </a:solidFill>
              </a:rPr>
              <a:t>(pg. 120-124)</a:t>
            </a:r>
          </a:p>
        </p:txBody>
      </p:sp>
      <p:pic>
        <p:nvPicPr>
          <p:cNvPr id="4" name="Picture 8" descr="http://static.ddmcdn.com/gif/roller-coaster-for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3456384" cy="3376826"/>
          </a:xfrm>
          <a:prstGeom prst="rect">
            <a:avLst/>
          </a:prstGeom>
          <a:noFill/>
        </p:spPr>
      </p:pic>
      <p:pic>
        <p:nvPicPr>
          <p:cNvPr id="5" name="Picture 6" descr="http://www.schoolphysics.co.uk/age16-19/Mechanics/Circular%20motion/text/Cars_cornering/images/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240360" cy="2635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Centripetal Force - </a:t>
            </a:r>
            <a:r>
              <a:rPr lang="en-US" dirty="0" err="1" smtClean="0"/>
              <a:t>PlanetNutshell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https://youtu.be/KvCezk9DJfk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2987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991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1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7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3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4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Cars Driving with Centripetal Force</a:t>
            </a:r>
            <a:br>
              <a:rPr lang="en-CA" dirty="0" smtClean="0"/>
            </a:br>
            <a:r>
              <a:rPr lang="en-CA" dirty="0" smtClean="0"/>
              <a:t>(Not Centrifugal as the video suggests)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>
                <a:hlinkClick r:id="rId2"/>
              </a:rPr>
              <a:t>http://www.youtube.com/watch?v=hZOekFFSoWI</a:t>
            </a:r>
            <a:endParaRPr lang="en-CA" dirty="0" smtClean="0"/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15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6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9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5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9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852936"/>
            <a:ext cx="1676400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" y="13291"/>
            <a:ext cx="9144000" cy="497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96952"/>
            <a:ext cx="5029200" cy="11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12951</TotalTime>
  <Words>30</Words>
  <Application>Microsoft Office PowerPoint</Application>
  <PresentationFormat>On-screen Show (4:3)</PresentationFormat>
  <Paragraphs>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Ch3: Uniform Circular Motion</vt:lpstr>
      <vt:lpstr>Cars Driving with Centripetal Force (Not Centrifugal as the video suggests)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Centripetal Force - PlanetNutshell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192</cp:revision>
  <dcterms:created xsi:type="dcterms:W3CDTF">2013-05-06T00:07:57Z</dcterms:created>
  <dcterms:modified xsi:type="dcterms:W3CDTF">2016-10-06T05:23:39Z</dcterms:modified>
</cp:coreProperties>
</file>