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84" d="100"/>
          <a:sy n="84" d="100"/>
        </p:scale>
        <p:origin x="851" y="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2016-12-20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2016-12-20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Ch11: Relativity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 lnSpcReduction="10000"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11.1 – The Special Theory of Relativity </a:t>
            </a:r>
          </a:p>
          <a:p>
            <a:r>
              <a:rPr lang="en-CA" sz="3400" b="1" dirty="0">
                <a:solidFill>
                  <a:srgbClr val="0070C0"/>
                </a:solidFill>
              </a:rPr>
              <a:t>(pg. 574-579)</a:t>
            </a:r>
          </a:p>
          <a:p>
            <a:endParaRPr lang="en-CA" dirty="0"/>
          </a:p>
        </p:txBody>
      </p:sp>
      <p:pic>
        <p:nvPicPr>
          <p:cNvPr id="2050" name="Picture 2" descr="http://i.space.com/images/i/000/021/853/i02/gravity-probe-b.jpg?134800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265490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472" cy="16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1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1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45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8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18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84984"/>
            <a:ext cx="104775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1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7802"/>
            <a:ext cx="86487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/>
              <a:t>Classwork</a:t>
            </a:r>
            <a:br>
              <a:rPr lang="en-CA" sz="7500" b="1" dirty="0"/>
            </a:br>
            <a:r>
              <a:rPr lang="en-CA" sz="7500" b="1" dirty="0"/>
              <a:t>&amp; Homework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0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9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2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429000"/>
            <a:ext cx="519112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5"/>
            <a:ext cx="9144000" cy="442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01008"/>
            <a:ext cx="535305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" y="0"/>
            <a:ext cx="9144000" cy="3238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75448"/>
            <a:ext cx="8467725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13851</TotalTime>
  <Words>16</Words>
  <Application>Microsoft Office PowerPoint</Application>
  <PresentationFormat>On-screen Show (4:3)</PresentationFormat>
  <Paragraphs>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1_Office Theme</vt:lpstr>
      <vt:lpstr>Ch11: Relativity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Panchbhaya</cp:lastModifiedBy>
  <cp:revision>194</cp:revision>
  <dcterms:created xsi:type="dcterms:W3CDTF">2013-05-06T00:07:57Z</dcterms:created>
  <dcterms:modified xsi:type="dcterms:W3CDTF">2016-12-20T10:32:02Z</dcterms:modified>
</cp:coreProperties>
</file>