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8" r:id="rId4"/>
    <p:sldId id="259" r:id="rId5"/>
    <p:sldId id="268" r:id="rId6"/>
    <p:sldId id="261" r:id="rId7"/>
    <p:sldId id="262" r:id="rId8"/>
    <p:sldId id="263" r:id="rId9"/>
    <p:sldId id="264" r:id="rId10"/>
    <p:sldId id="265" r:id="rId11"/>
    <p:sldId id="287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2" r:id="rId32"/>
    <p:sldId id="293" r:id="rId33"/>
    <p:sldId id="290" r:id="rId34"/>
    <p:sldId id="291" r:id="rId35"/>
    <p:sldId id="294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18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7:44:08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19851 5622 80 0,'17'-11'33'0,"-12"7"-18"0,7 4-33 0,-7 0 0 16,-5 0 6-16,0 0 3 15,-9 0 42-15,1 0 19 0,-1 0 12 16,1-8 6-16,-5 5-16 15,0-5-6 1,-4 4-14-16,0-7-6 0,-4 3-16 16,0 5 1-16,-5-9 3 0,-3 1-4 15,-5 3 1-15,-9-3-6 16,-8 4-2-16,-12-1 2 16,-10 4 0-16,-3 4-3 15,4 4-1-15,4 4 1 16,4-1 2-16,5 8-5 15,8 4-3-15,4 0 3 16,5 4 3-16,8-5-1 0,8 9-2 16,9-1 0-1,5 8-1-15,3 0 0 16,5 11 2-16,0 1-3 0,8 3 0 16,0-4-1-16,5-4-2 15,8-3 5-15,8-8 1 16,13-7 0-16,22-4 1 15,12-8-2-15,17-7 2 16,9-8-4-16,4-7 0 16,12-12 1-16,5 1 0 15,-9-9 4-15,-12-3 2 16,-5-7-2-16,-16-4-3 16,-14-1 2-16,-12 5 2 15,-8-1 0-15,-14 9 0 0,-12-9-6 16,-8-3 1-16,-13 3-13 15,-9 8-5 1,-4-3-6-16,-13 6-2 16,-8 5-13-16,-4 3-5 15,-5 12-23-15,5 0-9 0,-5 11-26 16</inkml:trace>
  <inkml:trace contextRef="#ctx0" brushRef="#br0" timeOffset="963.8852">21167 6629 176 0,'-4'-4'68'0,"-9"-3"-36"0,-8-1-15 0,4 8 22 16,-8-4-7-16,-9 1-1 16,-13-5-9-16,-4-3-1 15,0 3-12-15,-4 1-1 0,-9 3 2 16,-4 0-4-16,-12 0-1 15,-14 4 0-15,1 4 1 16,4 11-3-16,0 8-2 16,4-1 0-16,4 9 1 0,5 3-3 15,8 0 0-15,21 7 3 16,22 12 3-16,20-8-2 16,27 8-2-16,16 0 0 15,13-8 1-15,21 4-3 16,21-4 0-16,9 1 1 15,4-13 0-15,5 1 0 16,12 0 0-16,8-7 4 0,-8-16 5 16,-4-11 4-16,4-7 2 15,-4-16-6 1,-8-19-3-16,-10-14 1 16,-28-23 2-16,-23-1-4 0,-20 1-3 15,-26 4-10-15,-21-1-5 16,-25 5-26-16,-9 3-10 15,-17 0-37-15,5 19-13 16,-1 15-7 0</inkml:trace>
  <inkml:trace contextRef="#ctx0" brushRef="#br0" timeOffset="1920.9949">22237 8255 196 0,'-13'-15'74'0,"-4"3"-40"0,-8-7-22 15,8 16 21-15,-21-9-2 16,-5 5 2-16,-8 3-12 0,-8 4-3 16,-9 11-10-1,-9 1-3-15,-12 10 1 0,4 5-3 16,9 10 0-16,4-3 1 15,12 8 2-15,1-5 1 0,12 1 1 16,13 0-2-16,17 0-1 16,9 7-6-16,12 0 1 15,17 4 0-15,26-4 0 16,29 4-3-16,14-11 2 16,7-4 3-16,26-4 3 15,9-15-2-15,-5-7 0 16,-12-8-1-16,-5-11 1 15,-4-1 2-15,-12-18 2 16,-18-4 1-16,-17-7 2 16,-16-5-3-16,-22-10-2 15,-12-1-2-15,-26-3-3 0,-9-12-17 16,-8 4-9-16,-12-7-6 16,-1 11-3-16,-4 11-36 15,4 12-17-15,5 7-17 16</inkml:trace>
  <inkml:trace contextRef="#ctx0" brushRef="#br0" timeOffset="2794.5364">23357 10420 208 0,'-8'-34'77'0,"-5"15"-42"0,-16 4-17 0,-1 7 23 16,-8 1-4-16,-9 3 1 15,-12 4-10-15,-9 7-3 16,-13 5-14-16,-17 10 0 0,5 5 0 15,4 3-4-15,8 8-2 16,5-1-2-16,8 5 0 16,13-4 0-16,8 3 1 15,13 0-2-15,9 1-2 0,12 3-4 16,17 4 0-16,13 0 2 16,8 0 1-1,18-3-2-15,29-5 0 0,21-15 4 16,5-7 1-16,8-11 0 15,13-16 1-15,8-3 4 16,-12-12 4-16,-13-11-6 16,-13 1-3-16,-13-1 3 15,-16-4 4-15,-13-4-12 16,-13-7-2-16,-13 0-20 16,-9-11-7-16,-7-8-47 0,-14 4-21 15,-12 4-23 1</inkml:trace>
  <inkml:trace contextRef="#ctx0" brushRef="#br0" timeOffset="3739.0644">18794 5098 192 0,'-8'0'71'0,"-1"0"-38"0,-7 0-19 15,7 0 22-15,-8 0 0 16,0 0 0-16,-17 0-8 16,-4 0-3-16,-5 0-14 15,-3 0 0-15,-14 3 0 0,-12 5-6 16,-30 18-3-16,5 8-6 16,3 12 0-16,14 10 4 15,8-3 2-15,16-4 0 16,14 0-2-16,16-4-2 0,14 1 1 15,12-5 1 1,21 12 2-16,21-8-1 0,22 4-1 16,17-4 1-16,4-7 1 15,8-4-1-15,17-11 2 16,5-8-2-16,-9-8 2 16,-13-14 0-16,-16-1 1 15,-14-11 0-15,-12-11 2 16,-12-7-3-16,-14-9 0 15,-8-14-1-15,-8-12 1 16,-14-7-2-16,-12-4-1 16,-8-7-19-16,-9 18-10 15,-13-7-115 1</inkml:trace>
  <inkml:trace contextRef="#ctx0" brushRef="#br0" timeOffset="8304.4588">20297 3291 156 0,'-21'23'57'0,"21"-23"-30"0,-4 30-16 16,-1-19 26 0,10 4-20-16,-1 19 9 15,9 0-16-15,4 23 13 0,4 3-14 0,0 8 16 32,4 4-15-32,1 7 18 15,-1-4-16-15,1 4 16 16,-1-7-16-16,-3-4 9 0,-5-11-12 0,-5-20 8 31,5-6-9-31,-4-31 9 0,4-19-10 0,-4-30 1 16,4-4-5-16,0-45-2 15,4 7 0-15,4-33-1 16,1 18 0-16,-1-15-36 16,1 27 20-16,-5-8-101 15,-4 31 65-15,-4 7-101 16,-1 22 87-16</inkml:trace>
  <inkml:trace contextRef="#ctx0" brushRef="#br0" timeOffset="8713.35">21278 3827 196 0,'0'-23'74'0,"0"23"-40"0,-5 0-33 0,1 4 23 16,4 3-16-16,-8 12 10 15,3 4-10-15,-12 22 4 16,5 0-7-16,-14 27 2 16,5-4-4-16,-9 15 3 15,5-11-4-15,-5-5-1 16,5-6 0-16,-5-16-32 15,9-7 17-15,-1-19-105 16,10-4 67-16</inkml:trace>
  <inkml:trace contextRef="#ctx0" brushRef="#br0" timeOffset="8903.9406">20900 3796 300 0,'4'16'112'0,"-4"-16"-60"0,26 56-58 16,-14-33 17 0,1-4-9-16,8 26-2 15,9 8 1-15,4 11-8 16,4 4 4-16,5 11-74 16,-5-4 43-16,0 12-108 15,0-8 81-15</inkml:trace>
  <inkml:trace contextRef="#ctx0" brushRef="#br0" timeOffset="9584.4803">21621 3808 200 0,'0'-4'77'0,"0"4"-42"0,0-4-19 0,0 0 28 16,9 8-25-16,-1-4-2 15,9 0-12-15,5 0-3 16,3 0-1-16,1 0-19 15,-1 0 10-15,0-4-111 16,1 4 65-16</inkml:trace>
  <inkml:trace contextRef="#ctx0" brushRef="#br0" timeOffset="9791.171">21494 4268 236 0,'-21'19'88'0,"21"-19"-48"0,42-12-31 0,-25 5 26 15,4-1-21-15,13-10 0 16,5-1-9-16,-1 0-62 16,-4 8 30-16,0-1-112 15,0 1 77-15</inkml:trace>
  <inkml:trace contextRef="#ctx0" brushRef="#br0" timeOffset="10272.4359">22453 3355 176 0,'-21'12'66'0,"21"-12"-36"0,-21 49-11 15,8-38 36-15,5 8-30 0,-9 7 3 31,4 4-17-31,-4 4-5 0,4 8-3 0,5-8-3 16,8 0 1-16,4 3-4 16,5 1 2-16,-1-4 1 15,5-4 0-15,-5 0 0 16,5 1 0-16,0 2 13 16,-1-6-7-16,-3 3 30 15,-1-4-19-15,-8 1 22 16,0 3-22-16,-12 8 3 15,3-1-12-15,-12-10-3 16,4-1-3-16,-13-3-2 16,5-12 1-16,-18-7-21 15,9 4 11-15,9-20-65 16,8 1 41-16,17-16-124 16,8 9 88-16</inkml:trace>
  <inkml:trace contextRef="#ctx0" brushRef="#br0" timeOffset="10735.3319">22814 3751 232 0,'-4'8'88'0,"4"-8"-48"0,-9 26-42 0,1-7 14 15,4 4-8-15,-9 18 2 16,9-7-4-16,-9 11 15 16,4-3-10-16,-3-1 19 15,8 1-14-15,-9-16 22 16,9-3-19-16,-1-19 17 15,5-8-18-15,0-19 8 16,9 1-13-16,-1-24 4 16,9-3-8-16,4-26 4 15,5 7-5-15,-5-15 0 16,5 23-2-16,-5 3 1 16,-4 19-2-16,-4 27-1 15,4 11 1-15,-5 26-12 16,9 16 6-16,1 30-34 15,-1 7 22-15,-4 23-30 16,4-12 27-16,-8 1-27 16,4-12 26-16,-9-19-108 15,5-7 72-15</inkml:trace>
  <inkml:trace contextRef="#ctx0" brushRef="#br0" timeOffset="10916.4251">22763 4042 300 0,'4'-8'112'0,"-4"8"-60"0,30-4-45 15,-17-7 23-15,0 11-18 0,12-8-16 16,1 5 2 0,8-12-84-16,4 11 47 0,8 0-118 15,5 4 88-15</inkml:trace>
  <inkml:trace contextRef="#ctx0" brushRef="#br0" timeOffset="11469.454">23451 3800 284 0,'-9'-34'107'0,"9"34"-58"0,-4-3-46 0,0 3 27 16,4 7-19-16,-4 4-1 15,4 4-6-15,-5 12-5 16,10 7 0-16,-5 11 5 16,0-3-2-16,0 10 4 15,0 5-4-15,0-8-1 16,0-4 0-16,-5-11 3 16,5-7-2-16,-4-16 4 15,4-4-4-15,0-25 4 16,4-5-4-16,1-30 1 15,-1 4-1-15,0-15-2 16,5 7 1-16,-5 5-4 16,4 10 2-16,-3 12 5 0,3 11-2 15,-4 19 1-15,5 15-1 16,-1 8-4-16,5 3 1 16,0 12 3-16,0 0-1 0,-1-1 2 15,5-3-2-15,-4-11 10 16,0-4-5-16,-5-15 10 15,5-1-9-15,-9-18 3 16,5 4-6-16,-1-19 2 16,5 3-3-16,4-29 3 15,4 7-4-15,0 4 4 16,1 3-4-16,-1 19 4 16,4 16-4-16,-4 14-1 15,5 8 0-15,-5 27-21 16,0-1 11-16,-4 24-43 15,5 2 29-15,-5 9-68 16,0-4 50-16,-5-12-108 16,1-4 84-16</inkml:trace>
  <inkml:trace contextRef="#ctx0" brushRef="#br0" timeOffset="11726.7079">24160 3687 272 0,'-5'-23'101'0,"5"23"-54"0,-4 8-44 0,-4 0 23 16,8 7-17-16,-5 7-2 31,5 1-5-31,-4 15-2 0,8-1 1 0,-4 27 1 16,0-11-1-16,0 11-18 15,0-3 9-15,0 3-61 16,0-4 39-16,0 1-98 16,0-9 73-16</inkml:trace>
  <inkml:trace contextRef="#ctx0" brushRef="#br0" timeOffset="11922.1802">24155 3755 356 0,'5'-34'134'0,"-5"34"-72"0,12-4-57 16,-7-3 27-1,-1 14-20-15,4-14-9 16,5 7-3-16,4-4-9 16,9 8 5-16,3-4-67 15,5 0 39-15,0 0-142 16,-4 0 96-16</inkml:trace>
  <inkml:trace contextRef="#ctx0" brushRef="#br0" timeOffset="12101.1798">24185 3947 232 0,'4'0'88'0,"-4"0"-48"0,22-15-20 0,-14 8 29 16,1 7-28-16,8-8-8 15,4 4-9-15,9-7-30 16,4 11 14-16,-1-11-123 16,-3 11 75-16</inkml:trace>
  <inkml:trace contextRef="#ctx0" brushRef="#br0" timeOffset="12283.3458">24245 4208 320 0,'-9'30'121'0,"9"-30"-66"0,13 15-38 0,-9-15 41 16,0 4-33-16,9-4-2 15,8 0-14-15,13-8-33 16,0 4 13-16,0 1-115 16,-4 3 70-16,0 0-122 15,-1 7 101-15</inkml:trace>
  <inkml:trace contextRef="#ctx0" brushRef="#br0" timeOffset="13589.8719">18913 5452 168 0,'0'-26'63'0,"0"26"-34"0,-12-4-14 0,3 4 18 16,5 11-18-16,-13 12-2 16,4 3-8-16,-12 23 1 15,3 4-3-15,-3 34-2 16,4 0 0-16,0 18-1 15,12-10 0-15,9 10 2 16,9-7-1-16,8-7 4 16,8-16-3-16,0-18 15 15,1-16-10-15,-5-18 15 16,5-12-13-16,-1-22 5 16,1-4-9-16,-1-27 2 15,0 5-4-15,-3-31-8 0,-1 4 2 16,-8-27-16-16,-1 8 10 0,-16-11-24 15,0 15 18-15,-13-16-101 16,0 20 65 0</inkml:trace>
  <inkml:trace contextRef="#ctx0" brushRef="#br0" timeOffset="14474.416">19919 6953 172 0,'-21'27'66'0,"21"-27"-36"0,-13 71-37 16,5-37 10-1,8 0-3-15,-9 30 0 16,9 4 0-16,-4 30 4 16,4 4-2-16,0 8 19 15,4-9-12-15,5 1 14 16,4-11-13-16,12-16 4 0,-4-14-9 0,5-24 9 15,-1-10-8-15,5-27 12 16,4-19-10-16,4-34 7 16,5-4-8-1,3-33 2-15,-3-1-5 16,3-18 2-16,-16 11-1 0,-13 4 0 16,-17 3-6-16,-17 27 1 15,-4 0 0-15,-5 19-5 0,-3 15 1 16,3 7-3-16,5 12 0 15,4 3-12-15,4 8-5 16,5 8-31-16,12-5-13 16,9 5-21-1</inkml:trace>
  <inkml:trace contextRef="#ctx0" brushRef="#br0" timeOffset="15268.6898">21282 8632 176 0,'-17'-19'68'0,"8"19"-36"0,-3 4-31 16,3 3 14-16,-4 8-10 0,1 8-1 16,-1 11-4-1,0 19-1-15,0 18 1 16,5 27-3-16,0 34 2 0,3 23 1 0,10 19 2 15,3 14-6-15,5-14 1 16,4-12 3-16,0-11 2 16,8-16 0-16,9-29 1 15,17-15-2-15,8-42 2 16,14-30 9-16,-10-35 7 16,1-25 5-16,-5-31 5 15,-3-41-4-15,-5-23-1 16,-9-15-9-16,-8-14-2 15,-13 2-5-15,-8 1-3 16,-13 0-9-16,-13 4-5 16,-12 26-22-16,-9 22-7 15,-9 27 3-15,-3 34 6 16,-14 30-1-16,9 34 2 0,9 23-53 16</inkml:trace>
  <inkml:trace contextRef="#ctx0" brushRef="#br0" timeOffset="16049.8519">22207 10850 204 0,'-17'11'77'0,"9"4"-42"0,-5 23-37 16,4-8 17-16,-3 26-2 0,-1 20 2 16,-17 22-4-1,1 30-1-15,3 34-6 16,1 16-3-16,3 29 0 0,10 16-4 15,3 10 2-15,5-6 1 16,8-12 2-16,13-12-1 0,13-29-1 16,12-31 3-16,5-33 0 15,4-35 1 1,0-34 0-16,4-41 6 0,9-45 4 16,21-23-3-16,4-30-1 15,-4-34 2-15,-13-7 3 16,-8-16-4-16,-14-22 1 15,-7 11-7-15,-13-4-1 16,-18-3 0-16,-12 10 0 16,-21 5-2-16,-17 7 1 15,-22 8-2-15,1 11-1 0,4 22-4 16,4 16-2 0,13 26-11-16,8 12-3 15,5 22-30-15,12 30-12 16,9 19-52-16</inkml:trace>
  <inkml:trace contextRef="#ctx0" brushRef="#br0" timeOffset="36842.2972">19024 9922 216 0,'0'-19'82'0,"0"15"-44"0,-5-7-22 0,1 7 24 16,0-7-21-16,0-1-3 16,4 12-8-1,-5 8-5-15,1 11-4 0,4 15 0 16,0 3-4 0,9 9 3-16,-1 25 3 15,9 5 0-15,9 22 8 16,3 0-5-16,10 8 14 15,-1-12-10-15,-4-4 12 16,0-7-12-16,-5-19 7 16,1-7-8-16,-4-16 13 15,-1-7-11-15,-8-22 14 16,0-5-14-16,-4-26 5 16,4-3-9-16,0-46 0 15,4-8-3-15,0-25 1 16,0 10-2-16,-4-11-29 15,5 19 15-15,-10-11-72 16,1 26 48-16,-4-4-123 16,-1 27 90-16</inkml:trace>
  <inkml:trace contextRef="#ctx0" brushRef="#br0" timeOffset="37594.7597">19796 10461 184 0,'4'-30'68'0,"-4"30"-36"0,0 0-20 0,-4 4 19 31,4 7-18-31,-4 12-5 0,4 7-5 0,-9 19-3 31,5-4 1-31,0 15-4 0,4 1 2 0,8 3 5 16,5-4-2-16,4-11 12 15,0 0-7-15,4-15 14 16,1-4-12-16,-5-18 11 16,8-9-11-16,-8-18 4 15,4-7-8-15,-4-23 7 16,0 3-8-16,-4-22 14 15,0 4-10-15,-5-5 5 16,5 13-8-16,-5 6-2 16,1 16-2-16,-1 15-1 15,1 15 0-15,-5 27-3 16,0 10 2-16,-4 39 1 16,5 3 0-16,-10 38-7 15,1 0 4-15,-4 37-5 16,8-7 4-16,-9 4-7 15,1-22 7-15,-5-5-43 16,4-18 27-16,-8-20-118 16,9-14 77-16</inkml:trace>
  <inkml:trace contextRef="#ctx0" brushRef="#br0" timeOffset="39423.4339">12551 14286 200 0,'8'-4'77'0,"-12"4"-42"0,8 0-30 0,-8 0 17 0</inkml:trace>
  <inkml:trace contextRef="#ctx0" brushRef="#br0" timeOffset="40219.8792">12538 14282 360 0,'-17'0'12'0,"-9"0"-6"15,1-8 0-15,-9-3 0 0,-17 0 11 16,4-8 4-16,-8 0 2 16,0 4 3-16,-9 0-8 15,-8-4 0-15,-8 0-11 16,-22 4-4-16,-9-8-9 15,-8 4-1-15,-29-3 1 16,-1 3 1-16,-12 0 0 16,-22 4 1-16,-3-4 3 0,-14 4 2 15,-4-15 2-15,-4 0 3 16,-21 0-1-16,4 3 2 16,-17-3-4-16,5 4-2 15,-18-5 0-15,5 1-1 16,-18-8 0-16,-4 1 2 15,-3 10-1-15,-27-10 2 16,9 10-4-16,-12 1 0 0,-14 3 1 16,10 8 2-1,-14 4-3-15,9-1 0 16,-9 12-1-16,1 12 0 16,-5 10 0-16,-17 16-2 0,17 7-2 15,-4 4-1 1,-47 31-1-16,26 3 2 0,34 0 4 15,16 18 3-15,31-10-2 16,24-4 0-16,18 11 3 16,25-8 3-16,30 5 2 15,22 10 1-15,7-7-2 16,35 12-1-16,17-5-8 16,33 5-2-16,13 7-3 15,26-8 2-15,38 8-3 16,30-8 1-16,12 12 2 15,22 0 3-15,25-16 0 0,34 1-1 16,21 3 3 0,39-11 2-16,25-7-2 15,42-12 0-15,13-19 1 0,47-14 0 16,47-1-3-16,42-23 2 16,25-10 10-16,22-24 3 15,29-18-3-15,22-7-3 16,21-24-3-16,8-3 0 15,0-4-2-15,-4 4-1 16,-12-4 1-16,-22 8-1 16,-34 3 0-16,-25-3 0 15,-13 3 2-15,-30-3 1 16,-34 0 5-16,-25 7 5 16,-38-7-1-16,-47 3 1 0,-17-11 1 15,-30-7 4-15,-38-1-6 16,-30-14-2-16,-34-5-8 15,-29-18-1-15,-34-7-47 16,-26-31-22-16,-63-12-84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7:46:01.5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8977 9658 228 0,'169'3'88'0,"-109"-3"-48"0,59 0-40 16,-68 4 18-16,17 0-12 16,4 0-3-16,8 3-2 15,18 1-1-15,4 3 0 16,0 0 2-16,-5-3 1 0,-8 0-1 16,-4-1-2-16,4 8 1 15,-8-3-1-15,-9 10 13 16,-12-11 8-16,-9 1 7 15,-13-5 6-15,-13 1-6 16,-8-4-2-16,-12-8-14 16,-22-7-8-16,-13-1-11 0,-13 1-4 15,-12 0 4-15,-17-1 1 16,-26 1 4-16,-16-4 1 16,-14 4 1-1,-29-1 2-15,-17 5-1 0,-17 3-1 16,-17 4-2-16,-4 11-1 15,0 4 2-15,12 4 2 16,22 15-2-16,17-7 0 16,17 3 1-16,16-4 0 15,22 1 8-15,25-5 7 16,47 1-1 0,30-1-7-16,30-3-2 0,25-4-1 15,38 0 2-15,34-7-3 16,17-8 0-16,47 0-1 15,12 0-2 1,35-4 1-16,3-3-1 0,35-5 0 16,-13 1 2-16,13 0 3 15,-13-1 4-15,8-3 5 16,-12-7 3-16,8-1-7 16,-9-11-3-16,-20 8-4 15,4 3 0-15,-18 0-2 16,-24 5 2-16,-10 3 4 15,-24-4 4-15,-22 7-2 16,-30 1 2-16,-21 0-4 0,-17 3 1 16,-21 1-1-16,-12 3 3 15,-14 0-3 1,-8 4 1-16,-13 0-5 16,-8 0 0-16,-13 0-3 0,-4 4-1 15,-9 0 1-15,-8-1 0 16,-5 1 0-16,-3 0 2 15,-1 0-3-15,-4-4 0 16,-4 0-21-16,-4-4-8 16,-5-4-29-16,-17-3-10 15,-4 0-48-15,-25-4-18 16,-9-12 12-16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7:46:02.4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2385 10702 288 0,'-17'46'110'0,"8"-39"-60"0,1 1-56 0,-1-1 17 15,-4 1-9-15,-4 3 1 16,5 0 7-16,-1-3 3 16,0 3-6-16,-4-3 0 0,9 3 3 15,8-11 0-15,8 0 2 16,18 0-6-16,37-7-2 0,18 3-2 15,21-7 1-15,30-1-4 16,20 1-2-16,14 0 2 16,25-8 2-16,4-4 0 15,-8 4 2-15,4-3 9 16,-9-1 7-16,-24 4 3 16,-23 0 4-16,-20 4-8 15,-13 4 0-15,-34 0-5 16,-17-1 0-16,-17 5 6 15,-30 3 5-15,-8 0-9 16,-30 0-1-16,-30 4-6 16,-25-7-3-16,-9 14-2 15,-25-7-3-15,-21 0 1 16,-5 0 1-16,-12 0-1 0,-17 0-1 16,8 4 1-16,-13 4 1 15,-3-1-3-15,12 5 0 16,17 3-1-16,4 0-2 15,0-4 3-15,21 0 0 16,18 4 1-16,25 4 0 16,12-7-3-16,22-1 0 15,25 0-3-15,9-7-1 16,34 4-1-16,25-1 0 16,26 1 0-16,21-5 2 15,38-3 4-15,21 0 1 16,13-7-4-16,30-4 1 0,8-1 2 15,30-10 3-15,-4-1-2 16,12 0 0-16,-4 5 1 16,-12-5 2-16,-9 8-1 15,-9 4-1-15,-29 3 1 16,-26 0 1-16,-25 8-1 16,-25 0 2-16,-26 4 0 15,-17 0 3-15,-26 4 1 16,-12-5 3-16,-22 5 1 15,-20-4 1-15,-39-4 0 16,-13-4 2-16,-17 0-5 16,-29-11-3-16,-26 0-1 15,-12 0 1-15,-35-4-5 0,-12 8-1 16,-17 3-2-16,17 8 0 16,12 4 0-1,5 0 0-15,21 3 2 16,25 4 2-16,26 1-1 0,25-8-1 15,31 3-2-15,11 4-1 16,27-3-7-16,20 0-4 16,30 10 3-16,39 1 2 15,12 8 2-15,21-1 3 16,22-3-3-16,25-1 0 16,4-7-3-16,18 4-1 15,3 0-10-15,-12-4-1 0,-13-4-40 16,13-3-16-16,-26-34-90 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7:46:07.1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1790 12343 148 0,'-12'27'57'0,"7"-16"-30"0,-3 0-18 16,4 4 14-16,4 4 4 16,0-4 4-16,4-4-4 15,9 1 1-15,12-12-16 0,22-4 4 0,12-7 4 16,18-8-2-16,8-4-1 16,29-3-5-16,13-1-2 15,9 1-4-15,30 3 1 16,21 5-4-16,-13 6 0 15,34 1-1-15,-9 3 1 16,-8 5 2-16,13-9 4 16,-13 12 5-16,-13-11 1 15,5 3 0-15,-9-3 1 16,-26 7 0-16,-16-3 3 16,-22 3-5-16,-21 4 2 0,-21 0-3 15,-17 0 0 1,-17 0 4-16,-21 0 1 15,-17 0-1-15,-22-8 2 0,-29 1-8 16,-26-8-2-16,-12 0-5 16,-26-4-3-16,-29 0 2 15,-5-4 0-15,-21 1-4 16,-26-1 1-16,-4 16-2 16,-25 7-2-16,4 11 0 15,-8 8 3-15,8 15 0 16,30 3 1-16,4 1-3 15,17 0 0-15,25 0 4 16,26-16 1-16,25 1 0 16,18-4 1-16,20 0-4 0,18-4 0 15,8 0-4-15,21 11-1 16,22-11-2-16,29 4 2 16,13 0 2-16,25 0-1 15,18-4 1-15,33 0 3 16,17-4-2-16,26-3-1 15,25-1 3-15,17-7 0 16,35 0 1-16,-1-3 2 16,25-1-1-16,-7 4-1 15,20-4-2-15,-17 4 1 16,18 4 1-16,-26 0 0 0,4 3 0 16,-21 4 0-1,-21 1 0-15,4 7 2 16,-26-8-1-16,-29 0 2 0,-26-7 0 15,-21 4 1-15,-25-1 0 16,-17 1 2-16,-18-5 6 16,-42-3 8-1,-21-3-1-15,-17-1-6 16,-29-4 0-16,-35-3-8 16,-25 0-1-16,-30-4-4 15,-34 3-1-15,-21-10 1 16,-21-5 0-16,0 5 0 15,-22-1 0-15,5 4 0 16,-4 4 0-16,-5-8 0 0,9 12 2 16,4-11-1-1,8 6-1-15,9 1-2 16,13 0 1-16,13 4 1 0,20 3 0 16,18 5-3-16,4 3 2 15,25 3-4-15,18 5 1 16,25 3-5-16,25 1-1 15,13 3-2-15,34 0 0 16,21 4 0-16,22 3 0 16,42 1 4-16,29-1 5 15,26-3 0-15,47 0-1 16,12-4 0-16,22 0 0 16,13-7 3-16,16-4 2 0,5-4 0 15,29-4-1-15,-12-4 1 16,16 1-1-16,-12-1 0 15,4-3 0-15,-21-8 0 16,-4 8 2-16,-17 3-1 16,-39 1-1-16,-25 7 3 15,-25 0 0-15,-22 3-1 16,-25 5 1-16,-21-4 0 16,-22-4 1-16,-12 0 6 15,-17-4 4-15,-13 0-3 16,-22-7 1-16,-12-4-1 15,-12 0 3-15,-22-8-7 16,-21 1-2-16,-30-1-3 16,-21-4 1-16,-35 5-7 0,-20 7 1 15,-17 7 1 1,-13 8 1-16,4 0-2 16,-12 0 2-16,4 4-1 0,12 4 0 15,-8-1 2-15,13 1 2 16,17-1 1-16,12 1 1 15,17-1-9-15,5-7-2 16,29 0-1-16,26 0 2 16,21 0-5-16,47 4-9 15,25 0 3 1,30 3 7-16,22-7 4 0,37 0-1 16,30 0 0-1,17-3 4-15,26-5 1 16,16 0 2-16,-4-3 0 15,22 0-3-15,-5 0 2 0,9-1 1 16,0 1 2-16,-13 0-1 16,-17 3-1-16,0 4 1 15,-13 4-1-15,-21 0 2 16,-21 0 1-16,-17 4-1 16,-17 4-2-16,-13-8 3 15,-17 3 2-15,-12 5 4 16,-14-8 2-16,-12 0 3 15,-13 0 4-15,-12 0-4 16,-13 0 2-16,-26-8-9 0,-29 5-2 16,-18-5-3-1,-16 4-2-15,-30-7 1 16,-17 0-1-16,-21 3 0 0,-22 1 2 16,-12 3-1-16,-22 0-1 15,1-4 1-15,-18 5-1 16,10-5-3-16,-1-3 2 15,0 3 1-15,8 1 2 16,-4-8-1-16,26 3-1 16,8 1-2-16,9 3 1 15,4 5-8-15,26-5-4 16,8 8-4-16,8 8 0 16,17 7-2-16,26 0-1 0,13 4-6 15,29 0-1-15,13 3-2 16,39 1 3-16,29 3 8 15,34 8 4-15,16-11 3 16,48 3 2-16,29-11 3 16,43 4 2-16,25-11-1 15,26 7 1-15,8-15 0 16,17 11 3-16,1-11 0 16,3 11 1-16,-4-11 4 15,-25-7 2-15,8 7-2 16,-21-4-1-16,-25 4 1 15,-1-7 2-15,-16 7-3 16,-18-4 0-16,-25 4-1 16,-12 11 1-16,-14-11-2 15,-20 15-1-15,-18 4 3 16,-17-8 0-16,-25 4 10 0,-21-3 3 16,-21-1 6-16,-18 0 3 15,-25 1-11-15,-25-1-3 16,-39 0-9-16,-21 4-2 15,-38-3 0-15,-17 7 2 16,-42 3 1-16,-5-3 3 16,-34 23-5-16,-12 7-3 15,-22 3 1-15,-3 9 0 16,7-5 16-16,9-7 7 16,9-7-6-16,21-8-4 15,-5-8-10-15,22-14-1 0,0-20-52 16,-4-7-20-16,3-15-126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7:46:22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1213 15557 267 0,'-4'18'-145'0</inkml:trace>
  <inkml:trace contextRef="#ctx0" brushRef="#br0" timeOffset="974.5169">3191 4770 164 0,'-4'-4'63'0,"-5"4"-34"0,-8 0-10 16,9 4 21-16,-1-4-3 15,1 3 1-15,-1 9-8 0,1-1-4 16,-9 4-14-16,4 11-5 0,-12 8-1 16,-5 12-3-16,-4 10 0 15,0 8-1-15,9 8 1 16,-14-4-2-16,14-8 2 15,0-11-11-15,-1 0-4 16,5-18-47-16,4-9-19 16</inkml:trace>
  <inkml:trace contextRef="#ctx0" brushRef="#br0" timeOffset="1156.4273">2826 4672 268 0,'0'18'101'0,"4"-3"-54"0,9 16-39 16,-4-13 24-16,3 13-18 16,10 3-5-1,3 7-3-15,13 16 0 0,0 7-3 16,9 0 0-16,4 11 1 0,-9-3-20 16,-16-15-7-16,-1-12-109 15</inkml:trace>
  <inkml:trace contextRef="#ctx0" brushRef="#br0" timeOffset="1483.7198">3442 5064 272 0,'-5'-4'104'0,"5"0"-56"0,5-3-45 0,-1 3 23 15,9 0-17-15,4 0-5 0,8 1-2 16,17-1 0 0,5 0-1-16,4 4-53 0,-8 0-23 15,-14 0-39-15</inkml:trace>
  <inkml:trace contextRef="#ctx0" brushRef="#br0" timeOffset="1858.7939">4006 5056 280 0,'-13'0'107'0,"1"-7"-58"0,-1-5-31 0,4 5 31 16,1-4-16-16,4-5-4 15,4 1-16-15,4-11-6 16,0 0-5-16,9-8-2 0,8 3 1 16,0 5-4-16,-4 11 2 15,0 4 1-15,5 14 0 16,7 12-5-16,-12 8 1 16,0 0 2-16,-13 3 3 15,-8 4 0-15,-9 4-1 16,1 0-6-16,-5-4-4 0,0 1-14 15,0-1-5 1,0-8-18-16,0-7-6 16,-4-15-22-16,8-15-10 0,0-19-5 15</inkml:trace>
  <inkml:trace contextRef="#ctx0" brushRef="#br0" timeOffset="2038.5694">4201 4196 220 0,'9'-3'85'0,"-9"14"-46"0,0 11-24 0,0-3 24 16,-4 8-4 0,-5 10 4-16,1 20-15 15,-1 11-4-15,1 15-12 16,3 7-7-16,1-3-2 0,4 7 1 0,0-3 0 16,0 3-31-1,17-3-12-15,0-8-93 16</inkml:trace>
  <inkml:trace contextRef="#ctx0" brushRef="#br0" timeOffset="2237.9768">4515 4936 276 0,'-8'-8'104'0,"-5"16"-56"0,13-8-36 0,0 0 26 16,-4 11-20-16,0 0-7 15,4 0-10-15,0 1-1 16,0 7 0-16,0 0-11 0,0 22-5 0,0-3-50 16,0-4-19-1,4 11-29 1</inkml:trace>
  <inkml:trace contextRef="#ctx0" brushRef="#br0" timeOffset="2383.1636">4490 4615 284 0,'-34'-60'107'0,"34"60"-58"0,-17-4-55 16,4 8 17-16,5 3-16 0,4 12-4 15,4 4-17 1,0-5-9-16,12 20-76 0,14 15-32 16</inkml:trace>
  <inkml:trace contextRef="#ctx0" brushRef="#br0" timeOffset="2699.0218">4740 5071 200 0,'0'0'77'0,"0"4"-42"0,5 7-28 0,-5-7 20 16,0 4-5-16,0 3-1 16,4-7 0-16,0 7 1 15,0 8-12-15,-4-4 3 0,0 4 3 16,0-4 9-16,-4-4 7 15,0-7-4-15,4-4 0 0,-9-11 5 16,5-4-17 0,-4-8-4-1,3-3-7-15,1-16-2 16,4-7-6-16,0 11 0 0,0 4-4 16,17-18 2-16,9-24-21 15,8 12-11-15,4 11-18 16,4 12-6-16,1 14-16 15,8 27-6-15,-5 12-19 16</inkml:trace>
  <inkml:trace contextRef="#ctx0" brushRef="#br0" timeOffset="3004.1189">5339 5113 268 0,'-30'19'101'0,"30"-19"-54"0,-34 41-33 0,26-33 28 16,-9 3-8-1,0 0 3-15,-4-3-12 0,4-4-3 16,-9-8-13 0,5 0-3-16,-9-11-2 0,-8-15-2 0,8 0 1 15,9-1-11-15,8 5-4 16,9 3-1-16,8 1 2 16,5 3 2-16,4 4 3 15,-1 4-5-15,1 7-1 16,0 4 0-16,-9 4 2 15,0-1 4-15,0 9 3 16,1-1 2-16,-1 4 3 16,0-4-21-16,0 1-7 15,1-1-38-15,3-7-16 16,9-4-27-16</inkml:trace>
  <inkml:trace contextRef="#ctx0" brushRef="#br0" timeOffset="3243.9198">5640 4705 272 0,'-4'12'101'0,"-9"7"-54"0,1 3-24 15,3-3 29-15,1 4-23 16,-1 7-6-16,1 0-10 16,3 4-1-16,5-8-7 0,0 1-1 0,5 7 2 15,-1-12-3-15,4 12 0 16,1-7 1-16,4-5 0 15,-5 1-9-15,5-19-4 16,-5 3-37-16,5-18-17 16,0 0-21-16,8-23-6 15,9-30-17 1</inkml:trace>
  <inkml:trace contextRef="#ctx0" brushRef="#br0" timeOffset="3404.1962">5870 4453 308 0,'0'-23'115'0,"0"23"-62"0,-9 4-38 0,5 3 31 15,-5 9-21-15,5 10-3 16,0 8-14-16,4 7-3 16,4 16-3-16,0 11 1 0,1-15 0 15,-1-12-1-15,-4 23-2 16,0 34-32-16,0-11-14 16,-4-12-28-16,-1-10-11 15,-3-20-38-15</inkml:trace>
  <inkml:trace contextRef="#ctx0" brushRef="#br0" timeOffset="3555.1901">5793 4981 296 0,'9'-23'110'0,"8"16"-60"0,12-8-47 16,-7 7 21-16,11 0-16 15,10 1-4-15,4 3-28 0,-1 4-9 16,-3 8-95-16,-5 11-44 15</inkml:trace>
  <inkml:trace contextRef="#ctx0" brushRef="#br0" timeOffset="3751.8348">6243 4985 304 0,'9'-4'112'0,"-9"4"-60"0,4 15-47 0,-4-11 24 15,0 11-14-15,0-4-3 16,0 12-7-16,0-4-2 0,0 14-1 16,0-2-6-16,4 6 0 15,0 9-47-15,1-9-18 16,-1-6-62-16</inkml:trace>
  <inkml:trace contextRef="#ctx0" brushRef="#br0" timeOffset="3900.405">6196 4717 244 0,'-21'-72'90'0,"17"38"-48"0,4 4-51 15,0 26 14-15,4 0-21 16,5 16-6-16,8 10-22 16,4 9-8-16,0 10-27 15,5 16-10-15</inkml:trace>
  <inkml:trace contextRef="#ctx0" brushRef="#br0" timeOffset="4214.3945">6638 5169 328 0,'-26'-18'123'0,"14"10"-66"0,-5-3-51 0,8 3 28 16,5-3-11-16,0 7 1 15,4-19-7-15,4-7-2 16,9 0-9-16,-1 0-4 0,10 3 1 15,3 16-4-15,5-8-2 16,-5 16 2-16,1 3 0 16,-5 11-2-16,-4 0 2 15,-4 12 1-15,-5-4 2 16,-4-4 1-16,-4 11 1 0,0-3-2 16,-8 11 1-1,-1-12-2-15,-8 9-1 0,-8 2-10 16,4-6-4-16,-1-12-26 15,6-15-12-15,3-19-32 16,13-11-14-16,8-4-23 16</inkml:trace>
  <inkml:trace contextRef="#ctx0" brushRef="#br0" timeOffset="4559.273">7041 4860 304 0,'4'49'112'0,"-4"-22"-60"0,0 6-47 16,0-29 22-16,0 19-9 0,0-4 2 16,0 11 2-16,0 11 1 15,0-3-12-15,0-8 2 0,0-7 3 16,-4-4-6-16,0-4-1 16,0-4-3-16,4-11 1 15,-5-4-4-15,5-7 0 16,0 4-1-16,9-20-2 15,-1 5-2-15,22-16 1 16,25-19-1-16,-4 4 0 16,-4 12 4-16,-9 15 3 15,-4 10 0-15,-4 16 0 16,-5 8-3-16,-4 11 1 16,-4 15-4-16,0-4-2 15,-4 23-45-15,-4 3-17 0,-5 8-69 16,-17-7-67-1,-8-4 69-15</inkml:trace>
  <inkml:trace contextRef="#ctx0" brushRef="#br0" timeOffset="10416.302">3089 8334 228 0,'0'-11'85'0,"-25"14"-46"0,12 1-46 16,5 11 69-16,-1-4-24 15,5 5-15-15,0 2-9 16,-1 9-10-16,1-1 2 0,8 12 3 16,1-8-1-16,7 12 3 15,-3-16 0-15,8 4 1 16,0-3 0-16,0-12 0 15,0 3-4-15,8-25 0 16,-4 3-3-16,9-11 0 16,-9 0-6-16,9-11 1 15,-13 3-5-15,4 0 1 16,-4 8 2-16,0-4 1 0,-4 8-4 16,0 7 1-1,-5 4 2-15,1 12 3 0,-5-1 2 16,0 23 1-1,0 26 2-15,5 8 3 0,-9-4 0 16,-9 0 2-16,5 0-2 16,-9 1 0-16,1-9-3 15,-5-14-1-15,0-1 1 16,0-14 1-16,4-5-32 16,-8-3-15-16,4-8-33 15,-9-11-12-15,9 0-56 16</inkml:trace>
  <inkml:trace contextRef="#ctx0" brushRef="#br0" timeOffset="11561.6713">3539 8843 244 0,'-4'0'90'0,"4"0"-48"0,4-8-20 0,-4 8 26 16,0-3-10-16,4-5-2 15,1 4-16-15,-1 4-5 16,17-11-9-16,17-4-6 0,5 4-1 0,8-4-10 16,0 3-5-16,0 5-61 15,4-1-24-15,-4 8-23 16</inkml:trace>
  <inkml:trace contextRef="#ctx0" brushRef="#br0" timeOffset="11593.6774">4146 8964 172 0,'0'-23'66'0,"0"23"-36"0,-4-4-24 0,4 4 17 16,-4-3 6-16,-1-1 4 16,-7-4-4-16,7-3-1 15,1-4-15-15,4 0-1 0,0 0-1 0,4-16-2 16,9 5 0-16,8-12-3 16,5 4-1-1,8 4-1-15,0 4 2 16,8 3-3-16,-12 8-2 0,0 11 6 15,-9 8 3-15,-4 11 3 16,-9 8 3-16,-3 7-3 16,-10 8 2-16,-3 3 1 15,-5-11-1-15,5-7-7 16,-9 3-3-16,4-3-3 16,-13 0 1-16,9-4 0 0,-12-8 1 15,3 0-13-15,-3-18-4 16,-10-12-18-1,14-8-8-15,-1-3-48 16,14 0-18-16,7-19-17 16</inkml:trace>
  <inkml:trace contextRef="#ctx0" brushRef="#br0" timeOffset="11634.0573">4350 8402 288 0,'4'3'110'0,"0"1"-60"0,5 4-39 0,-9-1 28 15,4 8-10-15,0 8 0 0,1 11-7 16,-1 4-4-16,0-4-10 15,0-4-3-15,1 15-1 0,3 23-2 16,-4-23 1-16,1-7-15 16,3 3-5-16,-4-3-55 15,9 4-25-15,-9-8-45 16</inkml:trace>
  <inkml:trace contextRef="#ctx0" brushRef="#br0" timeOffset="12771.0492">4643 8824 156 0,'0'-15'57'0,"-4"8"-30"0,-1-1-23 0,1 4 13 0,0 0 1 16,4 1 3-16,0-1-2 15,0 0 0-15,0 0-10 16,0 1 10-16,0 3 7 15,0 0-5-15,0 0 0 0,0 7 3 16,0 4 5-16,0 5-7 16,0 2-3-16,0 5-7 15,0-12 0-15,0 1-5 16,0 6 1-16,0-2-5 16,0 2 0-16,0-2-50 15,0-9-22-15,0 1-76 16</inkml:trace>
  <inkml:trace contextRef="#ctx0" brushRef="#br0" timeOffset="12807.0274">4600 8323 312 0,'-4'-12'118'0,"4"8"-64"0,0 8-61 0,0-4 21 16,0 4-11-16,4 4-2 15,5 7-29-15,8 15-14 16,0-8-75-16,21 9-32 16,4 6 66-16,-8 16 32 15</inkml:trace>
  <inkml:trace contextRef="#ctx0" brushRef="#br0" timeOffset="12851.3716">4982 8900 236 0,'0'-8'88'0,"0"8"-48"0,0 0-20 16,-4 0 27-16,4 0-10 16,0 0-1-16,0 0-7 15,-8 8-4-15,3-5-13 16,1 1 3-16,0 4 5 0,0-5-2 16,4 5 1-16,0 0-6 15,0-1-3-15,0 1-5 16,4-1-4-16,0 1 0 15,0-1 1-15,1 5 3 16,-1-9 4-16,-4 5 9 16,0-8 3-16,0 0 3 0,0-11 0 15,0 11-7-15,0-27-2 16,0 8-9-16,0-22-2 16,0 11-4-16,8-16-1 15,1 5-1-15,8-4-2 16,-4 7-30-16,4 4-13 15,12-8-22-15,1 16-8 16,4 11-20-16,8 15-6 16,14 23-29-1</inkml:trace>
  <inkml:trace contextRef="#ctx0" brushRef="#br0" timeOffset="12901.9992">5598 8971 336 0,'-9'12'126'0,"1"-12"-68"0,-5 3-52 16,5-3 25-16,-5 0-8 16,4 0-2-16,-12-3 2 15,4 3 0-15,-12-12-12 16,3 12 4-16,-8-15 3 0,-13-4-8 16,5-3-1-16,8-5-7 15,9 5-4-15,8-12 1 16,8-4 0-16,9 4-4 15,9 4 1-15,8 3 0 16,12 5-1-16,1-1 1 16,0 12 3-16,-1 3 0 0,-7 8 3 15,-5 12-3-15,-5 6 0 16,-7 5 1-16,-5 0 0 16,0 3-14-16,-9 1-3 15,-8-5-18-15,4-3-5 16,-12-8-61-1,4-11-55 1</inkml:trace>
  <inkml:trace contextRef="#ctx0" brushRef="#br0" timeOffset="14983.1782">5984 8636 168 0,'0'-8'63'0,"0"8"-34"0,-4 0-16 16,4 0 19-16</inkml:trace>
  <inkml:trace contextRef="#ctx0" brushRef="#br0" timeOffset="16124.2259">5946 8628 391 0,'-17'4'51'0,"0"3"-11"16,-4 12-15-16,0-4-6 15,-1 8-4-15,1 0-1 16,0 3-6-16,4 0 0 16,4 1-5-16,5-5 0 15,3 1-3-15,10 0-1 16,-5-8 3-16,12 4 1 16,-3-4-1-16,12 0-2 15,-4-4 1-15,13 0-1 16,-5-3-7-16,5 3-3 15,-5-7-23-15,1-4-11 16,-5 0-26-16,5-11-11 16,8-4-33-16</inkml:trace>
  <inkml:trace contextRef="#ctx0" brushRef="#br0" timeOffset="17277.1522">6375 8455 100 0,'0'-12'38'0,"0"8"-20"0,-5-3 3 0,1-4 17 15,0-1-3-15,4 5 2 16,-4-1-6-16,4 4-1 16,0 4-17-16,0-7 5 0,0 7 5 15,0 7-1-15,0 5 1 16,0 3-3-16,4 7-3 16,0 12-3-16,0 12-1 15,1 3-3-15,-5 11 1 16,0 4 0-16,0-22 1 15,0-1-2-15,-5 4 1 16,5-7-4-16,-4 4-2 16,4-8 2-16,0-4 0 15,0 0-30-15,0-15-11 0,0 0-28 16,0-7-11-16,0-1-34 16,0-22-39-1,0 7 54 1</inkml:trace>
  <inkml:trace contextRef="#ctx0" brushRef="#br0" timeOffset="17313.1546">6307 8692 252 0,'-9'0'93'0,"9"-19"-50"0,-4 27-26 15,4-8 27-15</inkml:trace>
  <inkml:trace contextRef="#ctx0" brushRef="#br0" timeOffset="17361.1562">6307 8669 534 0,'17'0'55'0,"8"-11"-28"15,9 11-15-15,9-7-7 0,3 7-6 0,-12 0 1 16,-4 0-29-16,12 7-10 15,-8-3-27-15,0 3-9 16,17 5-61 0</inkml:trace>
  <inkml:trace contextRef="#ctx0" brushRef="#br0" timeOffset="17409.1566">6854 8703 272 0,'-4'-7'104'0,"4"7"-56"0,0 0-23 0,0 7 31 16,0 5-19-16,0 3-6 0,0 7-16 15,-4 5-7 1,4-4-5-16,0-5 0 0,0 16 0 16,0-11-1-16,0 3 1 15,0-3-31-15,0 0-11 0,0 3-22 16,-4-7-109-1</inkml:trace>
  <inkml:trace contextRef="#ctx0" brushRef="#br0" timeOffset="17454.2031">6778 8519 244 0,'-9'-38'93'0,"9"38"-50"0,-8-8-41 0,4 8 19 15,4 0-18 1,4 4-3-16,0 4-19 15,9 3-7-15,4 0-80 16,4 1-35-16</inkml:trace>
  <inkml:trace contextRef="#ctx0" brushRef="#br0" timeOffset="17506.2227">7117 9047 324 0,'-34'0'123'0,"34"0"-66"0,-29-4-31 0,20 0 34 16,-3-3-23-16,3-9-6 16,1-6-13-16,3-1-3 15,10-11-9-15,-1 4-4 0,9 4 1 16,4 3-4-16,8 8-2 16,0 15-1-16,1 0 0 0,-1 4 3 15,-3 7 0-15,-5 4 1 16,-9 0 2-16,1 0-1 15,-5 4 2-15,-4 4 0 16,-4-4 1-16,-1 0-2 16,-3-4 1-16,-1 3-18 15,-16-6-4-15,-9 3-22 16,4-4-7-16,5-7-20 16,4-8-8-16,8-7-65 15</inkml:trace>
  <inkml:trace contextRef="#ctx0" brushRef="#br0" timeOffset="18600.0668">7474 8745 296 0,'-9'23'112'0,"5"-12"-60"0,0 12-54 0,0-12 22 15,0 8-3-15,-1-4 4 16,5 4-5-16,0 3 1 15,0-3-10-15,0-4 7 0,-4 0 5 16,4 4 3-16,-4-4 2 16,4-3-5-16,0-1 1 15,0-11-7-15,0 0 0 16,0 0-6-16,4-11 1 16,9-16-7-16,4-3-3 15,4 0 3-15,0 3 1 16,0 5 2-16,1 7 2 15,-1 7 3-15,0 8 5 0,0 11-6 16,1 8-2-16,-5 4-3 16,-5-4 0-16,1-4-13 15,0 11-6 1,-1-3-44-16,5 11-19 0,9 7-67 16,-9 8-71-1</inkml:trace>
  <inkml:trace contextRef="#ctx0" brushRef="#br0" timeOffset="20759.5916">1837 11721 252 0,'-13'-12'96'0,"5"16"-52"0,-9 8-51 0,4-1 16 15,-4 4-10-15,0 23 0 16,-13-1 1-16,-12 16 0 16,-9 11 0-16,0 19 2 0,-21 4 3 15,13 7 7-15,-5 8 4 16,9 15-6-16,8 15-1 15,0 8-3-15,9 18 1 16,4 16 0-16,13-1 1 16,0 12 4-16,4 11 3 15,13-4 0-15,4 1 4 16,12-12-7-16,9-4-2 0,9-11 6 16,21 4 1-16,17-16-4 15,4-14-3-15,5-12-5 16,-5-15-2-16,13-11-1 15,12-8 1-15,5-11 0 16,-4-11 1-16,-22-12 0 16,5-14 2-16,-18-12-1 15,5-12 2-15,-21-14-59 16,4-12-25-16,8-7-89 16</inkml:trace>
  <inkml:trace contextRef="#ctx0" brushRef="#br0" timeOffset="21880.7927">1481 15858 332 0,'-26'-11'123'0,"18"0"-66"0,-1 3-51 0,9 8 25 16,0 0-17-1,0 0-8-15,13 8-6 16,4 3-1-16,17 4-6 0,0 8-3 16,12-1 6-16,5 5 1 15,22 3 7-15,3 4 2 16,13-8 9-16,-13-3 2 16,-16-4 7-16,-1-8 2 15,-4-7 6-15,1-12 3 16,-18-7-2-16,-4-11 0 15,-9-16-5-15,-8-22-3 0,-8-7-11 16,-9-16-4 0,-9-4-8-16,1-3-2 15,-1 0-46-15,1-1-20 16,-5 9-63-16,-4 18-26 0,0 38-8 16</inkml:trace>
  <inkml:trace contextRef="#ctx0" brushRef="#br0" timeOffset="24138.8302">4019 15198 180 0,'4'-30'68'0,"-4"15"-36"0,0 0-18 0,0 7 20 16,0 1-6-16,0-1-2 16,-4 1-1-16,0 3 1 15,-1 0-14-15,1-7 9 0,0 7 2 0,-5 4 4 16,5 0 1-1,-4 0-2-15,-9 0 1 16,4 0-2-16,-4 0 2 0,-4 0-4 16,-5 4-2-16,-3 0-7 15,-1-1-4-15,-8 5-3 16,4 0-2-16,-5-1 3 16,10 4 5-16,-9-3-3 15,4 3 2-15,4 1-5 16,0-5 1-16,9 4-5 15,-9 8 0-15,9-4-3 16,0 16-1-16,4 2 1 0,0 9 0 16,0 11-5-16,0 0 1 15,8 11 4-15,-8-8 2 16,5 8-3 0,3-11 1-16,5-8 0 15,4-7 2-15,4-8-3 0,5-3-2 16,-1-16-7-16,13 0-2 15,-4-7-6-15,17 4-2 16,13-5 4-16,8 5 2 16,-4-4 4-16,4 3 4 15,-4 5 1-15,-4 6 0 16,-5 1 6-16,-8 4 1 16,-8 11 0-16,-9 0 1 15,-9 4 0-15,-3 7 1 16,-14 11 2-16,-4-3 3 15,-8 0 2-15,-13-8 1 0,-13-11-4 16,1-11-3-16,-9-12-9 16,4-11-3-16,0-11-31 15,4 0-15-15,9-5-33 16,17-2-11-16,12-5-52 16</inkml:trace>
  <inkml:trace contextRef="#ctx0" brushRef="#br0" timeOffset="24512.8451">4842 15319 264 0,'-12'-57'101'0,"16"39"-54"0,-4-1-33 0,0 15 28 0,0 4-12 16,0 7 0-1,4 12-15-15,0 8-4 16,5 10-7-16,-1 16-3 0,-3 11 0 15,-1 23-1-15,0 11 2 0,-4-7-10 16,0-1-2-16,-4-7-11 16,0-4-4-16,-5-11-11 15,1-7-4-15,-1-16-21 16,5-11-7-16,-9-12-29 16</inkml:trace>
  <inkml:trace contextRef="#ctx0" brushRef="#br0" timeOffset="24664.088">4864 16032 212 0,'29'-42'82'0,"-16"27"-44"0,17-30 0 16,-13 26 32-16,8-15-10 0,5-7 0 16,0-20-28-16,-5 1-9 15,5-4-14 1,4 0-6-16,0-8 0 0,4 8-33 0,0 7-14 16,-4 12-40-1,-4 11-15-15,-9 12-29 16</inkml:trace>
  <inkml:trace contextRef="#ctx0" brushRef="#br0" timeOffset="24921.3842">5042 15802 368 0,'21'-15'137'0,"-8"0"-74"0,4 3-51 0,-13 12 32 15,0 0-21-15,0 4-2 16,5 4-13-16,-1 3-3 16,1 8-3-16,-1 3-2 0,5 5 1 15,0 7-1-15,8 0 0 0,-4 3-3 16,4 5 2-16,-4-8-32 16,17 7-15-16,-4-7-20 15,0-4-6-15,-1-7-70 16</inkml:trace>
  <inkml:trace contextRef="#ctx0" brushRef="#br0" timeOffset="25143.5346">5678 15606 340 0,'-8'7'129'0,"8"8"-70"0,0 8-45 0,-4-12 33 15,0 12-26-15,-1-4-6 16,5 7-10-16,-4 4-4 16,4 4 0-16,-4 8-4 0,4-5 0 15,-4 1-38-15,-1-4-17 16,1-4-42-16,0-3-17 16,0-8 1-1</inkml:trace>
  <inkml:trace contextRef="#ctx0" brushRef="#br0" timeOffset="25295.8685">5640 15391 328 0,'0'-19'123'0,"0"23"-66"0,0-8-55 0,0 4 23 0,-4 11-37 16,0-3-13-16,4 7-39 15,0 7-15-15,4 12-40 16,0 15-15-16</inkml:trace>
  <inkml:trace contextRef="#ctx0" brushRef="#br0" timeOffset="25655.4764">5997 15606 320 0,'-4'-4'121'0,"-5"8"-66"0,5 3-51 0,0 4 24 15,-9 8-16-15,4 12-2 16,-8 6-6-16,5 1-1 16,-1 3-1-16,4 5 12 0,1-20 7 15,-1-3 3-15,5-4 1 16,4-12-6-16,0-11 1 16,4-7-7-16,5-8 0 15,4-11-6-15,-1-4 1 16,10-7-5-16,-1 7-2 15,0 7-3-15,0 12 1 16,5 4 1-16,-1 11 2 0,-4 15 1 16,-4 11 1-16,0 8-2 15,-4 8-2-15,0 3-24 16,0-7-11-16,-1 3-46 16,1 1-21-16,8-1-61 15</inkml:trace>
  <inkml:trace contextRef="#ctx0" brushRef="#br0" timeOffset="26001.0625">6888 16096 280 0,'0'7'107'0,"-17"-7"-58"0,0-7-24 0,0 7 31 16,-8 0-13-16,-13-4-2 15,-18-3-6-15,-7-5 0 16,-1-3-19-16,5 0-3 0,8-4 1 16,8-7-8-16,9-8-3 15,9-8-7-15,4 1 0 16,8-4 2-16,13-12 1 16,4 8-4-16,9 4 1 15,4 0 2-15,4 7 3 16,0 15-5-16,-4 16-1 15,-4 10-16-15,-13 16-4 16,-4 15 0-16,0 12 0 16,-5-5-15-16,1 0-6 15,-1 5-31-15,1-1-12 16,-1-7-29-16</inkml:trace>
  <inkml:trace contextRef="#ctx0" brushRef="#br0" timeOffset="26690.3559">6888 15534 264 0,'-4'0'101'0,"4"4"-54"0,0 7-46 0,0 0 21 15,0 12-14-15,0 3-2 16,4 5-2-16,0 3 0 15,1 7-2-15,-5-7 1 0,0 0 2 16,0-4 7-16,0-4 17 16,0-10-2-16,0-5-2 15,0-7-1-15,4-8-10 16,0-11-3-16,0-12-6 16,1-7-2-16,3-7-1 15,5-1 1-15,0 1 0 16,-1 3 3-16,1 8 1 15,0 7 1-15,4 8-2 16,0 12-1-16,4 10-1 16,-4 8 0-16,-4 15-2 15,-1 12 1-15,-3 3-4 16,-1-3 0-16,1-1 1 16,-1-7 0-16,1-11 0 15,-1-4 0-15,1-12 2 16,-1-7 1-16,5-11 1 15,0-16 2-15,4-7-1 0,4-3 0 16,0-1-6-16,1 0 1 16,3 12 0-16,0-1 2 15,-3 12-3-15,-1 12-2 16,-4 18 2-16,0 15 0 16,-4 4-19-16,-1 7-7 15,-3 8-32-15,-1 4-13 16,1-4-55-1,-9-4-56-15,-13-3 66 16</inkml:trace>
  <inkml:trace contextRef="#ctx0" brushRef="#br0" timeOffset="27245.9304">6417 15451 212 0,'9'-8'79'0,"-9"5"-42"0,4-1-23 0,-4 4 20 16,0 0 3-16,-4-4 4 15,-1 0-9-15,5 1-4 16,0-5-16-16,0 0 1 0,5 1 1 16,7-1-10-16,10-3-1 15,7 11-5-15,1-11 0 16,8 11 2-16,0 0 0 15,1 4 0-15,-5 3 0 16,-5-3 2-16,-3 3 1 0,-5 5-1 16,-8 3-2-1,-5 4-2-15,-8 7-1 16,-8 8 2-16,-14-8 2 16,-3 12 0-16,-9-4-1 0,-13-8 7 15,5 1 3-15,-1-16 1 16,5 1 3-16,4-12-7 15,5-12-4-15,7 1-11 16,5-12-5-16,13 1-22 16,8-5-10-16,5-7-38 15,29-11-17-15,4-12-16 16</inkml:trace>
  <inkml:trace contextRef="#ctx0" brushRef="#br0" timeOffset="27996.5099">7593 15632 236 0,'4'-30'90'0,"-4"15"-48"0,4 0-29 0,-4 11 24 16,0-4-8-16,9-3 0 15,-1 3-5 1,9 1-3-16,0-4-11 0,0 3-6 0,4 4-1 16,1 4-2-16,3 0 2 15,-4 4 0-15,-4 7 1 16,-4 4-16-16,-9 16-4 16,-4 6-1-16,-12 9 2 15,-5 3 4-15,-22 3 2 16,10-2 8-16,-1-9 2 15,5-7 5-15,-1-11 1 16,5-8 3-16,0-19 1 16,4-11-8-16,4-8-3 0,4-7-4 15,9-11 0 1,5-1-2-16,7 1 1 16,10 7-6-16,7 11-1 15,5 8 0-15,-4 15 2 16,0 11 10-16,-1 12 5 15,5 18 2-15,-8 16 3 0,-5-1-5 16,-4 1-1-16,0 0-4 16,0-12-1-16,-4 4-30 15,-5-8-14-15,-4-3-76 16</inkml:trace>
  <inkml:trace contextRef="#ctx0" brushRef="#br0" timeOffset="28251.8952">8157 14912 384 0,'9'7'145'0,"-5"4"-78"0,0 12-60 0,-4-8 31 15,0 19-22-15,0 11-6 16,0 23-6-16,0 8-1 15,-4 10-2-15,0 9-5 0,0 7-2 16,-1-4-15-16,5 4-6 16,0-16-28-16,0-10-10 15,0-12-37-15,0-19-15 16,9-11 10 0</inkml:trace>
  <inkml:trace contextRef="#ctx0" brushRef="#br0" timeOffset="28416.8296">8064 15587 376 0,'-4'-23'140'0,"8"16"-76"0,9-9-68 15,-5 13 24-15,5-1-15 16,4 4-1-16,8 0-22 16,14 0-10-16,-1 7 14 15,4 1-40-15,1 15-15 0,-5-1-66 16</inkml:trace>
  <inkml:trace contextRef="#ctx0" brushRef="#br0" timeOffset="28646.2362">8590 15541 324 0,'-12'23'123'0,"7"-12"-66"0,1 23-40 0,0-19 30 15,-5 4-19-15,5 12-5 16,0-1-14-16,0 7-6 16,-1 5-2-16,1 3-1 0,4-3 0 15,-4-5-36-15,4-3-13 16,0-7-24-16,0-8-7 16,0-8-50-16</inkml:trace>
  <inkml:trace contextRef="#ctx0" brushRef="#br0" timeOffset="28791.3671">8552 15115 332 0,'0'-15'126'0,"0"15"-68"0,-4 12-63 16,0-9 23-16,-1 9-25 16,1 3-7-16,4 7-37 15,0 5-17-15,9 10-58 16,8 12-22-16</inkml:trace>
  <inkml:trace contextRef="#ctx0" brushRef="#br0" timeOffset="29079.1765">8926 15481 356 0,'-17'-7'132'0,"4"3"-72"0,-4 4-41 0,0 4 32 15,-8 3-19-15,-1 12-6 16,1-4-15-16,-1 19-5 16,5 11-4-16,4 4 1 0,4 8 0 15,9-1 3-15,8 1 1 16,9-15-1-16,17-1 1 16,4-3-4-16,4-8 0 15,8-4-10-15,1-7-3 0,0-7-44 16,0-9-19-1,-1-6-46-15,1-20-18 0,4-11 9 16</inkml:trace>
  <inkml:trace contextRef="#ctx0" brushRef="#br0" timeOffset="29543.9027">10233 16077 312 0,'-34'-4'115'0,"4"-3"-62"0,-16-8-33 0,20 7 32 16,-16-3-8-16,-1-19 1 15,5-4-21-15,4-8-7 16,9-3-10-16,8-8-7 0,8 0-1 0,9 1-1 16,13 3-2-16,12-1 0 15,5 9 3 1,4 7 0-16,-4 19 1 15,-5 4-14-15,-8 11-5 0,-13 11-4 16,-8 23 2-16,-9 4-5 16,-8 7 2-16,-8 0-9 15,3-3-4-15,1-12-13 16,3 4-6-16,5-19 8 16,9-8 4-16,4-14-28 15,25-8-28 1,9-19 37-16</inkml:trace>
  <inkml:trace contextRef="#ctx0" brushRef="#br0" timeOffset="30129.7923">10360 15862 284 0,'0'-15'107'0,"0"-8"-58"0,9-11-33 0,-5 19 29 0,5-7-11 16,3-5 0 0,5-3-13-16,9 8-5 15,8-1-9-15,-5 4-5 0,1 11-1 16,-4 12-4-16,-9 11 0 0,-9 16-7 15,-4-1-4-15,-16 11-1 16,-5 8-1-16,0-7 0 16,0-5 2-1,0-6-10-15,0-9-2 0,4-7 7 16,4-3 4-16,1-27 11 16,4-8 7-16,4-11 10 15,0 0 4-15,4-7 0 16,0 3 2-16,0 8 1 15,9 11 0-15,0 7-7 16,4 12 0-16,0 19-4 16,0 15 2-16,0 19-4 15,0 4-2-15,-4 14 0 16,4 12-1-16,-5 8-2 0,1-8-2 16,0 0 3-16,4-8 0 15,-5-11 12-15,1-7 7 16,0-12-2-16,-5-11 0 15,5-11-5-15,0-12 1 16,0-11-11-16,-1-8-3 16,10-18-42-16,-1-15-18 15,9-8-50-15,-1-31-19 16,1 12-17 0</inkml:trace>
  <inkml:trace contextRef="#ctx0" brushRef="#br0" timeOffset="30518.0328">10904 15836 296 0,'-5'-34'110'0,"1"11"-60"0,8-3-32 0,-4 18 31 16,0 1-12 0,0 3 1-16,0 0-12 15,5 8-7-15,-1 7-10 16,4 8-4-16,5 4-1 0,0 3 0 16,4 0 0-16,4 1 0 0,-4-5 2 15,9-6 3-15,-1-5 2 16,0-11 6-16,-3-4 3 15,-5-11-6-15,0-8-3 16,-5-11-9-16,-3-3-1 16,-1-5-23-16,5 1-10 15,0 7-26-15,0 0-11 16,-1 4-27-16,5 11-10 16,4 8-27-1</inkml:trace>
  <inkml:trace contextRef="#ctx0" brushRef="#br0" timeOffset="31030.6802">11396 15896 240 0,'17'-34'90'0,"-8"19"-48"0,7-19-20 0,-11 23 26 16,3-4-12-16,1-4-1 15,3 4-18 1,1 0-5-16,4 3-8 16,0 9-3-16,-4 6 2 0,0 5-2 0,-5 7 2 15,-4 8-7-15,-4 7 1 16,-4 4-4-16,-4-4 0 15,-1 4-12-15,-4-4-5 16,1 4-7-16,-5-11-4 16,-5-8-2-16,5-4 0 15,0-7 11-15,9-12 6 16,8-11 12-16,4-7 7 16,5 0 14-16,-1 3 9 15,1 4 6-15,3 4 6 16,1 7 7-16,0 5 7 15,0 6 2-15,-1 16 4 16,-3 4-20-16,-1 7-11 16,-3 12-11-16,-1-5-6 0,0 12-14 15,5 4-8-15,-1-15-20 16,1-4-10-16,-1-4-26 16,9-15-10-16,4-11-49 15</inkml:trace>
  <inkml:trace contextRef="#ctx0" brushRef="#br0" timeOffset="31154.5927">11863 15255 388 0,'4'0'145'0,"-4"4"-78"0,9-8-52 0,-9 8 37 16</inkml:trace>
  <inkml:trace contextRef="#ctx0" brushRef="#br0" timeOffset="31297.2736">11884 15281 729 0,'4'27'33'0,"1"14"-17"0,-5 1-11 0,0 14-2 16,0 12-4-16,4 15 0 15,-4-4 1-15,4-3 0 16,5-5-20-16,-1-7-9 16,1 1-29-16,-1-13-14 15,1-3-8-15,-5-11-1 16,-4-4-61-1</inkml:trace>
  <inkml:trace contextRef="#ctx0" brushRef="#br0" timeOffset="31480.048">11812 15711 376 0,'9'-15'140'0,"-1"19"-76"0,13-4-53 15,-8 0 32-15,4 0-23 16,4-4-3-16,5 4-11 15,-1 0-4-15,5 4-1 16,0 0-26-16,3-1-8 0,10 1-40 16,8 0-17-16,-4 0-60 15</inkml:trace>
  <inkml:trace contextRef="#ctx0" brushRef="#br0" timeOffset="31706.6181">12491 15598 428 0,'-4'11'162'0,"4"1"-88"0,-4 18-75 0,-5-19 31 16,1 12-21-16,-1 7-2 16,1 4-7-16,-1 4-1 15,5 11 1-15,0-12-16 0,4 1-6 16,4-4-33-16,0-4-15 15,0-15-10-15,1-3-3 16</inkml:trace>
  <inkml:trace contextRef="#ctx0" brushRef="#br0" timeOffset="31857.3925">12427 15349 280 0,'-16'-75'104'0,"3"71"-56"0,4 4-32 16,9 0 29-16,-4 4-26 15,4-4-8-15,4 7-20 16,1 5-10-16,3 6 10 16,5 9-42-16,4-1-18 0,0 4-50 15</inkml:trace>
  <inkml:trace contextRef="#ctx0" brushRef="#br0" timeOffset="32216.559">12763 15828 368 0,'-13'8'140'0,"0"-8"-76"0,1 0-50 0,3 0 31 15,-4 0-14-15,1-12-3 16,-1 1-8-16,4 0-2 16,1-12-10-16,4 0 1 0,4-3 4 15,4 0-7-15,4 7-1 16,9-4-5-16,5 12-3 15,12 0-3-15,-5 11 1 16,5 11-2-16,-8 0 0 16,-5 12 4-16,-8 7 1 15,-5 4 4-15,-4 0 3 16,-12 0-2-16,-1 0 0 0,-3-4-3 16,-1-7-3-16,0-5-5 15,1-6 0-15,-1-8-12 16,0-16-2-16,0-3-23 15,1-4-9-15,3-7-25 16,1-1-10-16,3 1-49 16</inkml:trace>
  <inkml:trace contextRef="#ctx0" brushRef="#br0" timeOffset="32605.7316">13209 15632 264 0,'-9'64'101'0,"1"-53"-54"0,3 16-22 0,-3-12 33 15,-1 4-11-15,5 0-3 16,-4 0-13-16,3-1-7 16,1 5-14-16,0-12 2 0,4 1 2 15,0-5-3-15,0-7 1 16,0 0-5-16,4-4 1 15,0-7-3-15,5-4 0 16,-1-15 1-16,1 3 1 16,-1 1 1-16,1-4 0 0,4 3 2 15,-1 9 4 1,1 14-6-16,0 4 0 0,-1 11-2 16,-3 8-1-16,4 11-3 15,-1 4-2-15,1 11-10 16,0-11-4-16,0 0-20 15,12-4-7-15,-4 1-26 16,1-16-9-16,-1-4-15 16,0-3-6-16,4-27-31 15</inkml:trace>
  <inkml:trace contextRef="#ctx0" brushRef="#br0" timeOffset="32950.6335">13794 15425 352 0,'17'-12'132'0,"-17"5"-72"0,0-1-39 0,0 8 33 16,-4-7-29-16,-4 3-9 15,-1 11-12-15,-8 1-6 16,0 7 1-16,0 4 2 0,4 4 2 16,1-1-4-16,3 1 1 15,5 7 2-15,4-4 3 16,4-3 0-16,9 7 2 15,4-3 2-15,4-1 5 16,5 4-6-16,-1-7-2 0,5 3 23 16,-9 8 12-1,-4 11-14-15,-9-7-5 16,-8 4-9-16,-8-1-3 16,-9 1-9-16,-9-5 0 15,-12-3-12-15,-4 0-5 0,-13-7-32 16,-22 3-11-16,1-30-54 15,-9-8-20-15,-4-7-36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7:48:21.8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11341 5607 240 0,'17'-19'90'0,"-13"15"-48"0,-4-7-42 16,-4 3 18-16,-5-3-3 0,-3-8 3 16,-10 0-4-16,-7-3 2 15,-18-5-9-15,0 5 5 0,-4-8 1 16,0 3 2-16,-8 5 4 16,-5 3-7-16,-12 4 1 15,-17 3-8-15,-5 8-3 16,5 12-1-16,-5 7 1 15,0 12-3-15,1 6 0 0,3 1-1 16,14 0 0 0,7 4 0-16,10 7-2 15,12 12 7-15,8 7 3 16,9 0-6-16,9-4-1 0,8 8 0 16,9-11 0-16,12-4-2 15,13 0 2-15,21-4 3 16,26-8 3-16,16-11-2 15,22-15-2-15,38-11 4 16,9-11 1-16,12-9 6 16,13-10 5-16,-4-12-5 15,-22-3-2-15,-12-4-5 16,-13-4-2-16,-25 3 3 16,-22 5 1-16,-29 3 12 0,-26 0 5 15,-16 4-10 1,-18 1-3-16,-13-1-14 0,-12 7-5 15,-13-7-29-15,-12 0-12 16,-18-19-64-16,5 1-28 16,-14-5 6-1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7:48:41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9910 9296 324 0,'-29'-12'123'0,"12"-18"-66"0,-9-8-69 16,9 31 20-16,-12-1-13 16,-10 1-1-16,-12-1 0 15,-21 1 2-15,-8-5 2 16,-14 1 1-16,-8 0 1 0,-8-8 2 15,-17 0 1-15,-9 0 3 16,-8-15 1-16,-18-4 1 0,-3-3 2 16,-9-4-3-1,-17-4-2-15,-5 0-5 0,-29-8 0 16,0 16 0-16,-21 3 0 16,-8 11-3-16,-31-3 0 15,14 11-1-15,-27 4 3 16,18 8-5-16,-21-1 0 15,8 8-4-15,-13 4 1 16,1 22 5-16,-1 5 4 16,1 3-1-16,-1 7 0 15,9 12 1-15,0 11 0 16,17-4 0-16,-1 1 2 0,22 14-3 16,-8 1 0-16,38 3 1 15,12 0 0-15,31 0 0 16,-1-3 2-16,30-5-3 15,21 16-2-15,21 0-5 16,13 11-2-16,5 23-4 16,33-8-1-16,30 11 3 15,34 4 5-15,21-11-5 16,43 4 0-16,29-12 0 16,35 8 2-16,33-11 4 15,30-8 3-15,47 0 2 16,21-4 1-16,34-11 4 15,21-15 2-15,34 0 2 0,34-8 2 16,17-3 1 0,8-12 3-16,22-7-5 0,29-19-3 15,9-12 3-15,9-29 2 16,3-5-4-16,-16-10-2 16,4-5 4-16,-9-14 2 15,-12-9 5-15,-38-14 2 16,-9-15-1-16,-39 3 2 15,-16-3-4-15,-47-8-1 16,-12-3-6-16,-39-16 0 16,-42 4-1-16,-22-4 1 15,-29-3 0-15,-34-19 2 16,-34 14-10-16,-34-10-4 0,-39-1-23 16,-50-11-9-1,-47 23-29-15,-72 23-11 0,-59-1-56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7:49:29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8404 4283 124 0,'-9'4'49'0,"5"-4"-26"0,4 4-16 0,0-4 13 15,0 0-8-15,0 0-2 16,0 0 1 0,0 0 3-16,0 0-8 15,0 7 6-15,0-7 3 0,0 4 2 0,4 3-1 16,0-7 0-16,5 4 3 15,-1 4-7-15,5-8 1 16,0 0-6-16,4 0 1 16,0 0-7-16,0 0-1 15,0 0 4-15,0 0 5 16,0 0-1-16,4-8 1 16,0 4-3-16,5 4 1 15,-1-7-2-15,5 3 0 16,12 4-1-16,-4 0 0 15,5 0-2-15,-5 4-2 16,4 3 3-16,-3-7 2 0,-1 0 0 16,0 0 2-16,-4 0-2 15,-4 0 2-15,-1 0-4 16,5-7 0-16,0 3 1 16,0 0 0-16,0-3 2 15,13-1 1-15,-5 1-6 16,1-1 0-16,4 4 1 15,-5 1 1-15,0-1-4 16,1 0 1-16,-5 4 0 16,-4-4 0-16,0 4-3 0,0 0 2 15,4-3 1-15,0-1 2 16,1 0-3-16,-1 4 0 16,4 0 1-16,5 0 2 15,0 0-1-15,-1 4-1 16,-3 0 1-16,-1-1-1 15,1 1 0-15,-5 0 0 16,-4 0-3-16,0-1 2 16,4-3 3-16,0 0 1 15,0 0-1-15,9 4 1 16,0-4-4-16,-1 0 0 16,5 0 1-16,0 4 0 15,0 0 0-15,0-1 0 16,-8-3-3-16,-1 4 0 0,9 0 4 15,-4 0 3-15,-5 0-3 16,9 3-1-16,0 4 0 16,0-11 2-1,0 12-3-15,0-8-2 0,0 3 2 16,-5 4 0-16,1-7 1 16,-4 4 2-16,-1-8-1 15,0 3 2-15,1 5 0 16,8-8 3-16,0 0-3 15,0 0 0-15,0 0-3 16,4-8-1-16,-4 5 1 16,0 3 0-16,-5 0 0 0,-3 0 0 15,-1 0-3 1,1 0 2-16,12 3 1 0,4-3 2 16,-3 0-3-16,-1 8 0 15,8-8 3-15,-3 0 1 16,3 0-1-16,-3 0 1 15,-1 0-4-15,1 0-2 16,3 0 2-16,5 0 0 16,5 0 1-16,-1 0 2 15,0 0-3-15,-4 4 0 16,-5 0 1-16,5-4 2 16,4 0-3-16,9 0 0 15,0 0 7-15,4-4 4 16,0 0-5-16,-1-4-1 15,-3 5 0-15,4-9 0 0,4 12-5 16,-8-11 1-16,-5 11 0 16,-12 0 0-16,-5 0 0 15,-8 4 0 1,-4 3 0-16,-5 5 0 0,-3-12 2 16,-5 3 1-16,-5 5-10 15,-3-8-3-15,3 0-30 16,10-11-12-16,-1-12-96 15</inkml:trace>
  <inkml:trace contextRef="#ctx0" brushRef="#br0" timeOffset="1503.5754">21965 6599 140 0,'-13'4'55'0,"1"7"-30"16,-5-7-25-16,8 7 10 0,1 0 5 15,-5-7 4-15,5 4 2 16,-5-5-1-16,0-6-10 16,5 6 5-16,-1-6 4 0,1 6 1 15,3-6 0-15,1 3-2 0,4 0-1 16,4-8 2 0,5 4-7-1,4 4-2-15,4-7 3 16,8 7 2-16,18 0-4 0,16 0 1 15,13 0-1-15,13-4 1 16,4 0 0-16,21 4 0 16,14 0-2-16,3-4-1 15,5 4-1-15,8 0 2 16,4 0-3-16,-13 0 1 16,-7 0-1-16,-10 0 1 15,1 4 0-15,-5 4 2 16,-8-1-5-16,-9-7-3 15,-12 4-1-15,-9 4-1 16,-4-5 0-16,-8 5 2 16,-10-8-1-16,-7 0-1 15,-1 0-4-15,-12-8-2 16,-4 5-17-16,-5-5-8 16,-13-3-1-16,1-1-1 0,4 1-6 15,-13 0 0-15,0-4-10 16,0 0-4-16,0 0-57 15</inkml:trace>
  <inkml:trace contextRef="#ctx0" brushRef="#br0" timeOffset="1957.5512">23659 6282 216 0,'-4'0'82'0,"-1"4"-44"0,-3 15-33 0,4-8 19 16,-1 0-2-16,1 1 4 15,0-1-3-15,4 0 0 16,8 1-12-16,5-9 7 0,13 9 4 16,16-1 0-16,13 4 1 15,13 4-12-15,0 0-7 16,4 3-2-16,-4 5 0 0,-8-1 1 16,-10 8 3-16,-11-4 1 15,-14-3 3-15,-16-5 4 16,-22 12 3-16,-21 0-11 15,-21 8-4-15,-26 11 1 16,-4-1 0-16,5 5-4 16,7-4 1-16,10-12-24 15,8-7-10-15,12-11-50 16,47-27-110 0</inkml:trace>
  <inkml:trace contextRef="#ctx0" brushRef="#br0" timeOffset="9355.8249">15017 4996 200 0,'-17'-8'74'0,"8"5"-40"0,-3-1-40 0,3 4 14 16,-12 0 4-16,0 0 4 16,-13 0-1-16,-17 0-1 15,-21 4-8-15,-9 11-2 0,-4 15 2 0,-13 19-3 16,-8 23 0-16,-4 14-3 15,12 1-3-15,18 15-3 16,16 11 1-16,22 11 1 16,25-10 2-16,34-5 3 15,25 0 2-15,26-11 1 16,13-15 2-16,29-15 6 16,13-19 2-16,0-22 10 15,0-31 5-15,9-11-7 0,-1-12 0 16,-3-10-9-1,-14-20-3-15,-12-11-1 16,-8-15-1-16,-5-3 0 0,-17-1 0 16,-13 0-2-16,-16 8-1 15,-18 0-8-15,-29 11-2 16,-17 11-9-16,-18 16-4 16,-20 7-32-16,-43 7-15 15,-8 16-68 1</inkml:trace>
  <inkml:trace contextRef="#ctx0" brushRef="#br0" timeOffset="14311.0439">1803 6561 216 0,'-17'-34'82'0,"0"30"-44"0,-8-7-38 0,3 11 16 16,-20 4-9-16,-22 15-2 16,-25 11-5-16,-13 8 0 15,-16 11 0-15,-31 22 0 0,9 20 0 0,0 7-3 16,12 8 2 0,14 3-1-16,16 12 0 0,1-1 0 15,41 1-2-15,22-15 0 16,30-5 3-16,34 1-2 15,12 4 1-15,48-16 2 16,16-7 0-16,21-22 4 16,26-12 5-16,8-15 4 15,-8-15 2-15,-9-19 11 16,5-19 9-16,-9-23 1 16,-9-11 0-16,-7-15-17 0,-23-26-7 15,-7-30-7-15,-1-8-2 16,-16-15 1-1,-1-19 0-15,-21 15-5 16,-4 15 1-16,-13 15 0 0,-21 1 0 16,-25 18-40-16,-30 23-18 15,-30 18-85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7:52:02.0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2037 9982 208 0,'-13'-26'79'0,"0"14"-42"0,13 1-32 0,-4 3 19 16,4 8-11-16,0 0 0 15,-4 8-7-15,-1 7-2 16,1 8-2-16,-4 11 1 0,-9 3 0 15,0 5 3-15,-5 7 3 16,1 4 5-16,9-4 3 0,-5-4-7 16,4-4-3-16,0 1-2 15,5-19 1-15,8-12 1 16,4-11 3-16,21-11-3 16,5-31 1-16,8-14-5 15,13-27 0-15,9-15-3 16,-14-1-1-16,5 13 5 15,0 10 2-15,-8 23-2 16,-5 20-3-16,-9 21 0 16,-7 24 1-16,-14 21-1 0,-8 35-1 15,-8 15 1 1,-1 4-1-16,-8 7 2 16,9 4 3-16,-1-26-2 0,5-4 0 15,4-23-3-15,0-22-1 16,4-12 3-16,5-22 1 15,12-19-1-15,0-19 1 16,9-12-2-16,12-14-1 16,1-4 1-16,-1 15-1 15,-4 3 0-15,-4 20 2 16,-8 18-1-16,-13 23 2 16,-9 23-2-16,-13 18-1 15,-3 23 1-15,-14 16-1 16,-4 10 0-16,5 1 0 15,8-5 0-15,4-14 2 0,5-8-1 16,12-26-1 0,13-12 3-16,4-22 0 0,17-30-4 15,9-27 1-15,0-23 0 16,0-10 0-16,3-12-3 16,6 11 2-16,-14 11 3 15,1 27 3-15,-5 23-9 16,-17 30-2-16,-13 26 9 15,-3 19 7-15,-5 30-6 16,-5 4-2-16,1 11-2 16,0-14 0-16,4-13 0 15,4-25 0-15,5-12 0 0,16-22 2 16,13-27-3 0,18-26 0-16,-1-23 1 0,8-15 2 15,-3-12-3-15,3 1 0 16,1 0 1-16,-13 30 2 15,0 15-1-15,-9 22 2 16,-20 31 0-16,-14 26 3 16,-8 19-5-16,-4 15-3 15,-5 12 3-15,5-5 1 16,-4-3 0-16,3-11-2 16,5-23-4-16,9-19 0 15,4-23 2-15,21-10 1 0,12-28 1 16,14-18 2-16,-5-19-1 15,-4-7-1 1,0 14-2-16,-9 16-1 0,-4 15 2 16,-8 22 0-16,-4 23 5 15,-14 23 5-15,-12 22-10 16,0 15-1-16,0 8 1 16,-8 15 2-16,4-11-2 15,-5-12 0-15,9-7 1 16,0-23 2-16,9-15-3 15,3-26 0-15,5-12-1 16,17-30 0-16,17-18 2 16,13-16 0-16,0-3 0 0,3 14 0 15,-20 16 0 1,-4 22 0-16,-14 15-3 0,1 27 2 16,-17 38-1-1,-5 7 0-15,-8 22 2 0,-4 5 0 16,-4 7 0-16,3-19 2 15,1-11-1-15,8-16-1 16,9-18 1-16,0-19-1 16,4-19 0-16,4-15 0 15,13-11 0-15,13-15 0 16,8-4-3-16,8-4 2 16,-3 23 1-16,-5 7 0 15,-12 23 0-15,-10 22 0 16,-7 20 0-16,-9 14 0 15,-13 16 2-15,0 14 1 16,-8 5-4-16,4-1 1 16,0-14 0-16,4-16 0 0,5-11 2 15,4-23 1 1,4-18-1-16,8-20-2 0,1-18 1 16,-5-12-1-16,8-14 0 15,10-1 2-15,-1 0 1 16,-4 8 3-16,0 15-3 15,-9 23-2-15,-4 15 0 16,-12 18-1-16,-5 23 2 16,-8 4 3-16,-5 11-2 15,1 8-2-15,0 0 2 16,3-11 2-16,5-5 0 0,5-14 0 16,7-8-6-16,14-11 1 15,8-8 0-15,12-15 2 16,1-7-3-16,4-1-2 15,-9 5 2-15,-3 10 0 16,-5 1 1-16,-9 4 2 16,-4 7 1-16,1 7 1 15,-6 4 11-15,-3-7 5 16,0 4-10-16,0-8-3 16,4-4-5-16,0-4 1 15,0-10 0-15,0 2 3 16,0 5-3-16,0-8 0 15,-5 4-1-15,1 8 1 16,-4 3-2-16,-5 4 2 16,-4 7 0-16,-9 8 1 15,-3 12-2-15,-5 3 1 0,0 0-24 16,0 8-8-16,0-4-39 16,8-4-14-16,9 0-87 15</inkml:trace>
  <inkml:trace contextRef="#ctx0" brushRef="#br0" timeOffset="1771.9038">2202 11626 164 0,'0'0'63'0,"0"0"-34"0,0 4-25 0,0-4 15 16,0 8-5-16,0 3 2 15,0 0-3-15,0 8 2 16,4 4-8-16,1 3 5 0,-1 5 3 15,-4 2-3-15,0 1 1 16,0 0-4-16,0 4 2 16,0 4-2-16,4-5 0 15,-4 5-3-15,0 7 1 16,4 7-2-16,-4-7 0 0,0 19-1 16,5-11 0-16,-5 3-2 15,0 8 1-15,0-11 2 16,4 3 4-16,0-3-2 15,0-1 1-15,1 5-3 16,-1-1 0-16,0 8-3 16,0-8 1-16,-4 0 0 15,5 5 1-15,-1-9-2 16,0 8 1-16,-4 4-2 16,4 4 2-16,1 3 0 15,-5-3 1-15,4 7 0 0,0-11 0 16,0-4 0-1,1 0 0-15,-1 8-2 16,0 0 1-16,-4 7-2 0,0-8 2 16,0 1-2-16,0 0 2 15,4-8-2-15,0 15 2 16,5-15-2-16,-9 0-1 16,0-15 1-16,0-3 1 15,0-16-36-15,-9-15-15 16,9-23-98-1</inkml:trace>
  <inkml:trace contextRef="#ctx0" brushRef="#br0" timeOffset="2805.8898">2172 11562 200 0,'0'-18'74'0,"0"14"-40"0,0 0-31 0,0 4 17 16,0 0-10-16,0 0-1 15,0 0-5-15,5-4-3 16,-1 4 0-16,4-4 1 0,1 1 3 15,-5-1 4-15,5 0 5 16,3 0-8-16,1 4-1 16,-4 0 1-16,8-3 1 15,0-1 1-15,8 0 2 16,22 0-1-16,-13 4 0 0,4-7-1 16,-4 3 2-1,4 4-3-15,-13-8 1 0,-3 8-1 16,-5 0 1-16,0 0 0 15,-5 0 2-15,-3 0 4 16,-1 0 3-16,-3 8-5 16,-5-8-2-16,0 11-3 15,0-7 0-15,-5 7-4 16,1 1-2-16,4 7 0 16,-4 7 1-16,4 12-3 15,0 3-2-15,0 8 2 16,-4 0 2-16,4 8 0 0,0 7-1 15,0-4 1 1,4 12 1-16,0 7-3 16,0-3-2-16,1-1 2 0,-1 4 2 15,4 4 2-15,-3-15 1 16,3 4-2-16,1 3 1 16,-5 4-2-16,0 4-1 15,5 4 3-15,-5-8 2 16,0-3-4-16,0-5-1 15,1 5 2-15,-1 7 1 16,0-4-1-16,0-4-2 16,1 1 1-16,-1-1 1 15,0 1-1-15,0-12 2 16,0 15-2-16,1 0 2 16,-1 0 0-16,0-3 3 15,0-4 1-15,-4-1 1 0,0-7-4 16,5-11-1-16,-5-4 1 15,4 4 0 1,-4-4 0-16,4 0 2 0,-4-4 1 16,4 1 1-16,-4-1-2 15,0-11 1-15,0 3-4 16,0-6-2-16,0-5 0 16,0-11 1-16,0 4-1 15,0-11-1-15,-4 3-10 16,4-4-6-16,-4 1-17 15,-5-1-6-15,5-3-17 0,-9-8-7 16,1-11-48 0</inkml:trace>
  <inkml:trace contextRef="#ctx0" brushRef="#br0" timeOffset="3108.6764">2304 14749 192 0,'-4'31'71'0,"0"-13"-38"0,-1-6-12 15,5-12 22 1,0 0-6-16,0 0-2 0,0 0-6 15,5-4-4-15,-1 0-13 16,8-3-5-16,10 3-1 0,-5-7-3 16,4 3-2-16,13 4-3 15,4-3 1-15,9-5-30 16,-9 1-14-16,0 0-87 16</inkml:trace>
  <inkml:trace contextRef="#ctx0" brushRef="#br0" timeOffset="4218.4171">1638 11487 148 0,'8'-11'57'0,"-8"3"-30"15,4 4-14-15,-4 4 17 0,0 0-4 16,0 0-1-16,0 12 2 16,0-1 2-16,0 0-15 15,0 16 1-15,0 7-1 0,0 11-3 16,0 11 1-16,0 9-5 16,0 10-2-16,9-11-2 15,-5 15-3-15,0 8 1 16,1 7 1-16,-1-3-1 15,0 3 2-15,0-7-4 16,1 7 0-16,-1 4-1 16,0 8 0-16,0-4 2 15,1 3 0-15,-1-7 2 0,4 0 3 16,-8 1 4 0,0 2 2-16,0-6-3 0,0-1 0 15,0-11-3-15,0 4 2 16,0-1 0-16,0 1 1 15,0 0-2-15,0-8 1 16,0 0 0-16,0-3 1 16,0-12 4-16,0 4 3 15,0-8-4-15,0 8-1 16,0-11-4-16,0-1 1 0,0 4-2 16,0-10 0-1,0-1-3-15,0-8-2 0,0-3 1 16,0-4-1-1,0-4 0-15,0-4 0 0,0-3-9 16,0 0-2-16,0-12-29 16,0-19-91-1,0 5-5-15,-17-31 13 16</inkml:trace>
  <inkml:trace contextRef="#ctx0" brushRef="#br0" timeOffset="4607.4633">1604 14693 264 0,'0'11'99'0,"0"-3"-54"0,0 3-33 0,0-7 24 16,0 7-6-16,4 0 0 15,0 5-13-15,5-1-3 16,-5 3-8-16,4 5 3 0,-3 4 3 16,3-1 0-16,5 0 3 15,-9-3-4-15,5-4-1 16,-1-4-2-16,1-4 2 15,-1-3-5-15,1-4-3 0,3-12 1 16,-3-11 0-16,-1 4-1 16,9-38-2-16,-4-15-13 15,4-11-6-15,8-11-89 16,9-16-39-16,0-3 7 16</inkml:trace>
  <inkml:trace contextRef="#ctx0" brushRef="#br0" timeOffset="5269.2822">1379 11800 208 0,'0'4'77'0,"0"-4"-42"0,0-4-10 16,4-4 25-16,0-3-8 16,5-4 1-16,8-11-12 0,-5-5-4 15,5 1-15 1,-4 0 1-16,8-11 1 0,5-1-5 16,-1-3-1-16,-4 11-2 15,5 0 1-15,-9 4-4 0,-4 11 0 16,-5 4-1-16,5 7 1 15,0 8-2-15,-1 12 2 16,5 10 0-16,-4-3 1 16,-4 0-5-16,3 15 1 15,5-4 2-15,0 12 1 16,-4-8-1-16,0-1-2 16,-1 1-28-16,1-11-11 15,-4 0-63-15,12-8-24 16,9-11 0-16</inkml:trace>
  <inkml:trace contextRef="#ctx0" brushRef="#br0" timeOffset="6153.1814">360 12094 156 0,'0'-26'60'0,"-9"7"-32"0,9 0-26 16,0 12 14-16,-4-1-4 0,4 0 3 15,0 1 3 1,0 3 3-16,-4 0-11 16,4 4 5-16,0 8 5 0,4 7-5 15,0 4 0-15,5 7-5 0,-5 8 1 16,0 11-2-1,1 12 0-15,-1 0-1 0,-4-5 2 16,0 1-3-16,0 4-2 16,0-12-2-16,0 0 0 15,0-7-2-15,0-4-1 16,0-11 3-16,0-5 0 16,0-6 3-16,4-8 1 15,0-8-1-15,5-11-1 16,4-8-3-16,-5-3-2 15,5-5 1-15,0 5-1 16,-1 0-3-16,-3 7 2 16,-1 7 1-16,1 12 2 15,-1 8-1-15,-3 3 2 0,-1 8-2 16,0 4 2-16,9-1-4 16,-5 1-2-1,1 0-23-15,-5-8-7 0,0-4-28 16,5-3-11-16,-1-1-35 15</inkml:trace>
  <inkml:trace contextRef="#ctx0" brushRef="#br0" timeOffset="6424.2918">598 12494 224 0,'0'-8'85'0,"0"8"-46"0,0-3-28 0,0 3 23 16,0 0-16-16,0 0-4 15,4 0-12-15,0 0-1 16,9-4-1-16,-5 0 0 0,18-3 2 0,-1 3-43 15,1-4-17 1,-9 1-48 0</inkml:trace>
  <inkml:trace contextRef="#ctx0" brushRef="#br0" timeOffset="6602.0906">708 12566 228 0,'0'-8'85'0,"0"8"-46"0,4-4-30 0,-4 4 22 16,0 0-17 0,0 0-5-16,17 0-5 0,-4 0-1 15,4 0-2 1,13 0-31-16,4 0-15 0,-5 0-63 16</inkml:trace>
  <inkml:trace contextRef="#ctx0" brushRef="#br0" timeOffset="6891.9833">1065 12136 264 0,'-5'22'101'0,"1"-10"-54"0,0 14-44 0,0-7 23 0,-1 7-13 16,1 8-2-16,4 4-6 15,0 0-4-15,0 3 0 16,0-7-1-16,0 4 0 0,4-4-20 16,1-4-9-16,-5-4-45 15,4-11-19-15,-4 4-3 16</inkml:trace>
  <inkml:trace contextRef="#ctx0" brushRef="#br0" timeOffset="7264.5261">1200 12241 248 0,'-4'-11'93'0,"4"11"-50"0,-4 11-41 0,4-11 17 15,-4 12-6 1,-1-1 0-16,1 12-5 0,0-5 0 16,0 16-5-16,-1-3 5 0,5 6 2 15,0-3-1-15,5 0 0 16,-5-4-5-16,8-3-3 16,1-5 0-16,3 1 1 15,-3-12-1-15,4-7-1 16,-1 0 1-16,1-12 1 15,4-3 1-15,-8-12 1 16,-1 1-2-16,-8-8-2 16,0 7 1-16,-4-7 1 0,0 7-1 15,-13-7-1-15,8 7-2 16,-4 1 1-16,5 3-23 16,-1 4-12-16,1 3-43 15,4 1-17-15,-1 4-5 16</inkml:trace>
  <inkml:trace contextRef="#ctx0" brushRef="#br0" timeOffset="7924.7443">1434 12543 168 0,'0'-19'66'0,"0"19"-36"0,0-7-13 0,0 7 22 15,-4 0-9-15,4 0-2 16,0 7-8-16,0-3 0 16,0 11-11-16,0-4 1 0,0 1 3 15,0-1-5-15,0 4-2 16,0 0-3-16,0-4-3 16,0 1 3-16,0-5 0 0,0 1 1 15,0-8 0-15,0 0-2 16,0-15 1-16,0 3-4 15,4-10 0-15,0 3 1 16,5-4 0-16,-1 4 0 16,-4 8 0-16,5 0 0 15,-1 7 2-15,-3 0 3 16,3 8 2-16,-4-4 1 16,1 8 2-16,-1-5-3 15,4 5-2-15,-4-1-2 0,1 1-3 16,-1-4 1-16,4-4 1 15,-3 0 1-15,-1-4 1 16,0 4 0-16,5-15 0 16,-5 4-2-16,9-16 1 15,-5 5-2-15,1-5 2 16,-1 5 4-16,1 6 6 16,-5 5-7-16,0 15-1 15,0 3-3-15,1 9-2 16,3 17-8-16,1 1-5 15,3 0-40-15,5-7-17 16,0-8-72 0</inkml:trace>
  <inkml:trace contextRef="#ctx0" brushRef="#br0" timeOffset="11574.7659">2673 11427 156 0,'-4'-4'57'0,"-4"4"-30"0,3-4-14 0,5 4 17 16,-4 0-9-16,0 0 1 0,4 0-9 15,0 0-3 1,0 0-5-16,0 0-2 0,0 0 3 0,0 0-3 16,0 0 0-16,4 0-3 15,0 0-1-15,1 4 1 16,3 0 2-16,1-1-1 16,-1 1 2-16,1-4 4 15,-1 0 6-15,-4 0-3 16,5 0 0-16,3-4-2 15,1 1 2-15,0-1-3 0,-5 0-2 16,5 0-2 0,-4 1 0-16,-1 3-2 15,-4-4 2-15,1 0-2 16,-1 4 2-16,0-4 0 16,5 4 1-16,-5-4 0 0,0 4 0 15,0 0-5-15,1 0 1 16,-1 0 0-16,4-3 0 15,-3 3 0-15,3-4 0 16,1 4 0-16,3 0 0 16,-3 0 0-16,3-4 2 15,1 4-1-15,4 0-1 16,-4 0-2-16,0-4 1 16,-1 1 1-16,10-1 0 15,-1 4 0-15,4 0 0 16,-3 0 0-16,7 0 0 15,-12 0 0-15,9 0 2 16,-5 0-3-16,4 0 0 0,-3 0 1 16,3 0 0-16,1 0 0 15,-9 0 0-15,0 0 0 16,-1 0 2-16,6 0-1 16,-5 4-1-16,-5-4-2 15,5 3-1-15,0 1 2 16,-4 0 2-16,0-4 0 15,4 4-1-15,-4-1 1 16,4 1 1-16,0 0-3 16,0 0-2-16,-5 0 2 0,18 3 2 15,-13-3 0-15,8 3-1 16,-3 1 1-16,3-1-1 16,-4 1-3-16,13 3 2 15,-13-7 1-15,9 4 2 16,-4 3-1-16,3-7-1 15,-3 3 1-15,4 1-1 16,-13-1-3-16,4 5 2 16,0-1 1-16,4 4 2 15,-3-4-1-15,3 8-1 16,-4-4 1-16,9 4-1 16,-4-4 0-16,12 8 0 15,-4-4-3-15,8 3 2 16,-8-3 5-16,9 8 2 15,-9-1 0-15,4-3 1 0,-9-1-2 16,1 5 0 0,13 10-3-16,-18-10 1 0,1-1-2 15,3 1-1 1,-3-5 3-16,3 5 0 0,-3-5 1 16,12 8 2-16,-4-3-3 15,8 14 0-15,-3-14-1 16,3 10 1-16,-4-3-2 15,5 8 2-15,-5-8-2 16,-8 7 2-16,16 16-2 16,-16-16 2-16,-4-7 2 15,3 4 2-15,-3-4 1 0,3 11 2 16,-3-7-1-16,8 11 0 16,-4-7-3-16,8 10-1 15,-8-10-3-15,8 14 1 16,-9-10 0-16,5 10 1 15,-4-7-2-15,4 8 1 16,25 60 0-16,-8-23 1 16,-12-7-2-16,-10-8 1 15,-3-4-2-15,-5-3 2 16,0-4-2-16,-12-34-1 16,-1-4 3-16,5 23 0 15,0-19 1-15,-1 19 2 16,1-8-5-16,0 8-1 15,0-8 2-15,-1 8 1 16,1-8-1-16,0 8 1 0,-5-12-2 16,5 12 2-1,-4-11-2-15,-1 7-1 16,1-8 1-16,-5 12 1 0,0-15-1 16,0 7-1-16,1-7-2 15,-1 3 1-15,0-14 3 16,0 6 1-16,-4-10-8 15,0 0-2-15,0-1-31 16,-4-10-15-16,4 3-37 16,-4-11-14-16,0-1-28 15</inkml:trace>
  <inkml:trace contextRef="#ctx0" brushRef="#br0" timeOffset="12024.994">5632 14478 228 0,'0'-15'88'0,"0"7"-48"0,0 8-16 0,0 0 29 0,0 0-7 16,0 0-2 0,0 0-17-16,4 0-6 15,0 0-12-15,5 12-2 0,-5 6 0 0,5 5 1 16,-1 7 2-16,0 4-3 16,5 11-2-16,4-3 2 15,-4-12 2-15,0-7 0 16,8 11 0-16,-4-8-1 15,4 4 2-15,0-3 1 16,9-5 1-16,-4 1 5 16,3-23 3-16,-3 4 1 15,8-19-1-15,-5 3-8 0,10-29-3 16,-10 7-5-16,1-19-1 16,-5 8-28-16,9-19-12 15,-8 11-112 1,4-19-50-16,-1-33 37 15</inkml:trace>
  <inkml:trace contextRef="#ctx0" brushRef="#br0" timeOffset="15926.7984">5585 5663 120 0,'4'-3'46'0,"1"-1"-24"0,3-4-8 16,-8 5 15-16,4-5-1 16,1-3 3-16,-1 3-4 15,4-3-2-15,1 0-13 16,-5-1 6-16,5-7 4 0,-1-7 0 15,5-12-1-15,12-18 2 0,1 3 2 16,-5 11-11 0,47-44-5-16,46-88-6 15,18-11 0-15,38-30 0 0,-5-3 1 16,26-5-2-16,-68 91-2 16,-21 23 3-16,38-42 0 15,119-113-1-15,-59 53 1 16,-39 37-9-16,-34 38-1 15,-20 16-53-15,-27 22-25 16,-20 22-41 0</inkml:trace>
  <inkml:trace contextRef="#ctx0" brushRef="#br0" timeOffset="16376.7062">7589 2842 140 0,'4'-30'52'0,"0"23"-28"0,5 3-13 15,-5-4 18-15,4 4-6 16,9-7 1-16,5 0 0 0,7-4 0 16,9 0-13-16,9-4-2 0,-4 0 1 15,-5 4-2-15,-4 4 3 16,0 3-6-16,-5 4-3 15,-3 4 1-15,-5 12 2 16,-8 10-2-16,-5 8 0 16,-8 16 1-16,-4 6 2 15,0 9-3-15,-5 7-2 16,-3-16 0-16,-1-3 1 16,0 0-21-16,-4-15-9 15,4-3-88 1</inkml:trace>
  <inkml:trace contextRef="#ctx0" brushRef="#br0" timeOffset="16813.0422">8790 2216 124 0,'21'0'49'0,"-34"4"-26"0,5 7-12 0,-1 12 18 16,-3 7-11-16,-5 15-2 15,-9 12-5-15,-4 11 0 16,-4-4-6-16,-4 4-1 0,-8 7 0 15,-1-3-5-15,-4-4 1 16,9-15-13-16,-5-8-7 0,9-4-60 31</inkml:trace>
  <inkml:trace contextRef="#ctx0" brushRef="#br0" timeOffset="17010.5768">8348 2405 184 0,'-8'11'68'0,"8"4"-36"0,4 19-15 16,-4-19 20-16,4 12-10 0,9-1-1 15,4 8-15 1,4 15-4-16,5-4-5 16,3 16 1-16,1 6 2 0,4-2-4 0,0 10-1 15,0-7-73 1</inkml:trace>
  <inkml:trace contextRef="#ctx0" brushRef="#br0" timeOffset="17522.4328">9104 2756 220 0,'0'0'85'0,"0"0"-46"0,0 0-24 0,0 0 24 16,0 0-17-16,0 0-2 15,4 0-10-15,0 0-4 16,5 0-3-16,-5 0-3 0,13-4 1 16,-4 0-12-16,17-7-5 15,25-8-54-15,8 0-21 16,-7-7-9-1</inkml:trace>
  <inkml:trace contextRef="#ctx0" brushRef="#br0" timeOffset="18042.7118">9647 2722 204 0,'-12'-16'77'0,"12"16"-42"0,-13-18-12 16,9 18 24-16,-1-8-18 16,-3-3-3-16,4 3-16 15,4-3-6-15,4 0-3 16,0 11-6-16,9-12 1 0,8 1 2 0,-8 11 1 16,-1 0-2-1,1 4 2-15,0-4 1 0,-5 7 2 16,1 8-1-16,-5 4-1 15,-4-11 3-15,0 11 0 16,0-4-1-16,-8 4-2 16,-1-1-8-16,-4 9-5 15,5-12-13-15,-5-8-4 16,0 5-11-16,1-20-1 16,3 4 2-16,5-18 4 15,8-27-12 1,1-8-27-16,3 1 23 15,9-8 150 17,-4 11-34-32,-1 7-4 15,1 16-22-15,-4 8-10 16,-1 22-6-16,1 22-2 16,-5 12-11-16,0 8-5 0,0 3-3 0,1 4-1 15,-5-15 2-15,0 0 1 16,4 7 1-16,0-3-20 15,0 4-9-15,1-8-78 16</inkml:trace>
  <inkml:trace contextRef="#ctx0" brushRef="#br0" timeOffset="18255.8685">9919 2548 240 0,'-4'8'90'0,"4"10"-48"0,0 1-40 0,0-7 19 16,0-1-15-16,4 12-4 15,-4-12 1-15,0 4 0 16,4 8-1-16,0-5-15 0,1 9-4 16,-1-4-42-16,4-1-19 15,5 1-10 1</inkml:trace>
  <inkml:trace contextRef="#ctx0" brushRef="#br0" timeOffset="18407.0233">10004 2265 148 0,'-30'-38'57'0,"22"38"-30"0,-9 0-21 0,17 0 15 15,0 19-13-15,8 8-20 16,5 3-9-16,4 4-50 15,4 4-19-15</inkml:trace>
  <inkml:trace contextRef="#ctx0" brushRef="#br0" timeOffset="18778.9155">10237 2669 224 0,'-8'-8'85'0,"4"8"-46"0,-1 0-32 0,5 0 20 16,0 0-12-16,-4 4-1 16,0 4-4-16,0-1-1 15,-1 8-5-15,1-4 6 0,0 8 3 16,0-4-4-16,-1 12-1 16,5-12 5-16,0 4 1 15,0-8 1-15,0-3 4 16,0-1 0-16,0-7 1 15,0 0-7-15,5-7-3 0,-1-1-5 16,0-15-4 0,5-14 0-16,-1-5-1 15,5 1 0-15,-1-1 2 0,-3-3-6 16,-1 11 1-16,5 4-21 16,0 11-9-1,4 11-12-15,0 8-5 0,-4 0-8 16,16 8-3-16,27 7-44 15</inkml:trace>
  <inkml:trace contextRef="#ctx0" brushRef="#br0" timeOffset="19109.9265">10832 2729 200 0,'-9'15'77'0,"9"-15"-42"0,-30 15-10 15,26-7 27-15,-17-4-15 0,8 3-6 16,-8 4-14-1,0-7-4-15,-5 4-7 0,5-4 5 0,-5-4 2 16,5 0 5-16,-4-4 1 16,4 4-8-16,-1-19-4 15,5 8-4-15,5-8-3 16,3-4-2-16,5 8 1 16,4 0-1-16,13 0-2 15,12-8 0-15,5 1 3 16,0 10-2-16,-5 5 1 15,-8 7-3-15,-4 7 1 16,-9-3 2-16,-4 7 1 16,-4 8-2-16,-5-11 2 15,5 3-12-15,0 0-7 0,-1 1-25 16,1-1-8 0,0-3-74-16</inkml:trace>
  <inkml:trace contextRef="#ctx0" brushRef="#br0" timeOffset="19485.4158">11095 2552 244 0,'-17'-11'93'0,"8"11"-50"0,1 7-33 0,3-3 23 16,-3 7-9-16,-1-3-2 16,-3 7-1-16,-1-4-1 15,0 12-11-15,1-4 1 0,3 3 3 16,1 1-3-16,3-1 2 15,1-3-7-15,4 8-3 16,0-1 1-16,4-3 0 16,1-8-15-16,7 0-6 15,-3-4-27-15,16-15-11 16,-4 1-23-16,13-9-9 16,-8 1-12-16</inkml:trace>
  <inkml:trace contextRef="#ctx0" brushRef="#br0" timeOffset="19683.6085">11392 2220 296 0,'-17'-19'110'0,"17"19"-60"0,-13 8-41 15,9-5 27-15,0 9-18 16,-1-5-2-16,1 20-8 16,0-5-3-16,8 16-2 15,0-8-3-15,5 12 1 0,-1-5-1 0,5 12 2 16,-4-7-19-1,-1 3-6-15,1-3-30 16,-9-5-14-16,0-3-59 16</inkml:trace>
  <inkml:trace contextRef="#ctx0" brushRef="#br0" timeOffset="19862.0768">11218 2669 264 0,'-26'-19'101'0,"26"19"-54"0,0-11-31 0,5 11 27 16,7-8-23-16,-3 8-6 0,16-4-9 16,18 4-4-1,-5-7 0-15,-4 3-10 0,4 4-4 16,-4 0-48-16,-13 0-23 16,-4 0-33-1</inkml:trace>
  <inkml:trace contextRef="#ctx0" brushRef="#br0" timeOffset="20069.8642">11625 2597 240 0,'9'-4'90'0,"-9"8"-48"0,0-4-31 16,0 8 21-16,0-8-6 16,0 3 2-16,0 9-18 15,4 7-6-15,0 3-3 16,-4-10 1-16,4 10 1 0,1 1-1 15,-1 7-2-15,0-7-28 16,5-1-14-16,-5-3-27 0,0-8-12 16,5-7-14-1</inkml:trace>
  <inkml:trace contextRef="#ctx0" brushRef="#br0" timeOffset="20205.8296">11689 2465 224 0,'-17'-53'85'0,"8"46"-46"0,14-8-46 0,-5 15 14 16,0 0-10-16,0 7 2 16,8 5-39-16,5 3-15 15,0 3-28-15,4 9-11 16</inkml:trace>
  <inkml:trace contextRef="#ctx0" brushRef="#br0" timeOffset="20521.5499">11927 2812 284 0,'-13'0'107'0,"13"0"-58"0,-17 0-37 0,8 0 24 0,5-7-13 16,0 3 0-16,8-8-12 16,5-10-2-16,3-1-5 15,5 1-3-15,0 3 2 0,0 4-4 16,0 3 0-16,0 5-1 0,-8 7 0 15,-1 0 2-15,1 7 0 16,-1 1 2-16,-4 11 1 16,1-4-1-16,-5 4-2 15,0-4 1-15,0 11-1 16,0-3 2-16,-5-4 1 16,1 3-17-16,-8-7-7 15,-1-7-30-15,-4-8-10 16,0-15-72-1</inkml:trace>
  <inkml:trace contextRef="#ctx0" brushRef="#br0" timeOffset="20895.9829">12411 2446 216 0,'8'8'82'0,"-16"7"-44"0,3 19-22 0,1-19 22 0,0 8-11 15,-5-1-3-15,1 1-3 16,4-4-1-16,-1 15-11 16,1 3 1-16,0-3 1 0,-5-4 5 15,1-3 2-15,4-12-3 16,-1-4 1-16,1-3-3 16,0-4 0-16,4-8-7 15,4-4-4-15,0 4-1 16,9-18-1-16,13-20-3 0,8 8 0 15,-1 4 2 1,-3-4 2-16,0 12-2 16,-5 7 0-16,-3 11 1 15,-1 11 0-15,0 5 0 16,0 10 2-16,0 12-1 16,1 8 2-16,-1 11-37 0,0 3-17 15,-4-7-69 1,17-11-68-16,-4-16 62 15</inkml:trace>
  <inkml:trace contextRef="#ctx0" brushRef="#br1" timeOffset="25716.0737">2932 11347 200 0,'-4'0'77'0,"4"0"-42"0,-4 0-17 15,4 0 23-15,0 0-8 0,0 0-2 16,0 0-6-16,0 0-2 16,0 0-12-16,0 0 0 0,4 0 2 15,0 0-3-15,0-7 2 16,1 7-5-16,3 0 1 16,-8 0-1-16,9 0 3 15,-1 0-1-15,13-4 2 16,-4 4-2-16,13 0 0 15,-4 0-3-15,12-7-1 16,-17 3-1-16,17-4 0 16,-4 4-2-16,4-3-2 15,-12 3 1-15,8 4-1 0,-5 0 0 16,10 0 0 0,-5 0 0-16,4 0 2 0,-4 0-1 15,8 0-1-15,-4 0 3 16,9 0 2-16,-9 0-4 15,5 0-1-15,-5 0 2 16,0 0 1-16,-4 0 1 16,4 0 0-16,-8 0-2 15,8 0-2-15,-8 0 1 16,8 4 1-16,-4-4-1 16,0 0 2-16,0 0-2 15,4 0 2-15,0 0-2 0,1 7 2 16,-5-7-2-16,8 0-1 15,0 0-2-15,-8 0 1 16,0 0-1-16,5 0 0 16,-1 0 2-16,-4 0 2 15,0 0-1-15,8 0-1 16,-4 0 1-16,1 0-1 16,-1 0 0-16,13 4 2 15,-13 4-1-15,9-8 2 16,-5 4-2-16,5 3-1 15,8-7-2-15,-17 4 1 16,-4 3 1-16,9-7 0 16,-5 4 0-16,13 0 2 15,21 0-1-15,-25-1-1 16,-9 1 1-16,8-4 1 16,22 0 1-16,-8 0 1 0,-9 0 0 15,-9-4 0-15,1 1-5 16,-5-1 1-16,-4 4 0 15,-5 0 2-15,-3 0-19 16,-1 0-6-16,-3 0-23 16,-10 0-9-16,1 0-13 15,0-8-3-15,0 8-62 16</inkml:trace>
  <inkml:trace contextRef="#ctx0" brushRef="#br1" timeOffset="26194.6062">5509 11144 224 0,'-30'0'85'0,"30"0"-46"0,-21 0-24 0,17 0 26 15,-5 7-7-15,1-7 3 16,3 4-10-16,1-4-4 16,4 0-13-16,0 0 0 0,9 0 3 15,-1 0-3-15,9 8 2 16,0-8-7-16,13 3-1 16,-5 5 0-16,5-4 0 0,-5 3-2 15,9 8 1-15,-8 0 0 16,3 4 3-16,-3-4 6 15,-1 4 4 1,9 4 1-16,-17-1 1 0,0-10 4 16,-4 10 3-16,-4-10 2 15,-9 7 3-15,-9 7-12 16,-4-7-5-16,1 0-8 16,-10 15-4-16,5-12-7 15,-17 8-4-15,5-3-12 16,-5 3-4-16,4-7-13 15,5-5-5-15,3-2-25 16,18-9-11-16,0-7-26 0,17-7-8 16,-1 3 1-1</inkml:trace>
  <inkml:trace contextRef="#ctx0" brushRef="#br1" timeOffset="26871.4701">6277 11102 220 0,'-4'-19'82'0,"4"19"-44"0,-9-30-14 0,5 26 29 16,4-11-9-16,0 8-4 15,0-5-7-15,0 9-3 16,0-9-17-16,0 12-3 0,0 0 0 15,0 4-4-15,0 15-1 16,0-8-2-16,0 20 0 16,0-5 0-16,4 15 1 15,1-7-5-15,3 15 1 16,0-7 0-16,5 3 2 16,-4-11 8-16,3 0 3 0,1-8 5 15,0-7 3-15,0-4 4 16,-1-18 2-16,1-1-8 15,4-26-1 1,-4 7-7-16,8-22 1 0,-4 0-9 16,8-5-4-16,-3 9 0 15,3-4 2-15,-4 7-35 16,5 0-17-16,-5 4-36 16,0 12-13-16,1-1-70 15</inkml:trace>
  <inkml:trace contextRef="#ctx0" brushRef="#br1" timeOffset="27311.0295">6731 11423 192 0,'4'-8'71'0,"-4"8"-38"0,0 0-6 0,0 0 27 0,0 0-6 16,0 0 1-16,0 4-10 15,0 0-4-15,0 7-19 16,0-3-3-16,0 7 0 0,0 4-5 16,0 3-2-16,0-3-3 15,0 11 0-15,0-7-4 16,0 3-2-16,0-3-31 15,-4-4-13-15,4 3-27 0,-4-18-11 16,0 4-38 0</inkml:trace>
  <inkml:trace contextRef="#ctx0" brushRef="#br1" timeOffset="27458.3434">6731 11261 228 0,'0'0'88'0,"0"0"-48"0,-4 7-20 0,0-3 27 15,-1 0-25-15,5 0-6 16,-4-1-11-16,0 1-4 16,4 11 0-16,0-11-39 0,8 7-16 15,-3-3-64 1</inkml:trace>
  <inkml:trace contextRef="#ctx0" brushRef="#br1" timeOffset="27714.7141">7287 11242 264 0,'0'0'99'0,"0"0"-54"0,-13 4-26 16,9-1 26-16,-4 5-21 15,-1-1-6-15,-8 9-9 16,5-5-1-16,-18 11-5 0,4 1 0 15,-3 0 1-15,3-1-16 16,-4 16-4-16,5-4-30 0,0 4-12 16,3-8-47-1,5-4-43-15,5-3 57 16</inkml:trace>
  <inkml:trace contextRef="#ctx0" brushRef="#br1" timeOffset="27893.9082">6922 11336 264 0,'-4'-7'101'0,"4"7"-54"0,0 0-28 0,0 0 29 16,0 7-13-16,0-7 0 15,13 11-18-15,-5 1-8 16,18 10-5-16,-5-3 1 0,17 11 1 0,-4-3-31 16,13 7-13-1,-9-4-47-15,9 4-19 16,-9-4-16-16</inkml:trace>
  <inkml:trace contextRef="#ctx0" brushRef="#br1" timeOffset="28301.1743">7398 11381 224 0,'4'0'85'0,"-4"0"-46"0,8 0-21 0,-8 0 23 16,5 0-12-16,-1 0-2 15,4-3-12-15,1-1-2 16,12 0-7-16,-4 0-4 0,17-3-1 0,-4 3-52 15,4 0-20-15,-5 0-53 32</inkml:trace>
  <inkml:trace contextRef="#ctx0" brushRef="#br1" timeOffset="28521.6541">7457 11498 312 0,'0'0'118'0,"0"0"-64"0,8 0-37 0,-8 0 33 15,5 4-28 1,-1-4-9-16,9 4-8 16,12-4-2-16,13 4-2 0,5-4-14 0,-9 0-6 15,-9 0-50-15,13-4-20 16,-4 0-47-1</inkml:trace>
  <inkml:trace contextRef="#ctx0" brushRef="#br1" timeOffset="29890.1892">8043 11117 176 0,'-4'-3'68'0,"4"3"-36"0,-17 3-24 0,12-3 16 0,-3 0-3 16,-1 0-1-16,1 0 3 16,-1 0 2-16,1-3-13 15,-1 3 6-15,1-4 3 0,-1 0 0 16,1 0 2-16,-1 0-2 16,1 1-1-16,4-1-4 15,-1 0 0-15,1 0-9 16,8 4-2-16,1 0-3 15,7-3 1-15,1-1-4 16,13-4 0-16,-5 5 1 16,9-5 0-16,-5 0 4 15,0 1 2-15,1 3-2 16,-13 8-1-16,-1 3-1 0,-16 12 1 16,0 0-4-1,-13 19-2-15,4 0-1 0,-8-4 3 16,0-4 0-16,0 4 1 15,4-8 0-15,4 0 2 16,0-10-6-16,9 2 1 16,0-6-1-16,8-5-1 15,0 1 4-15,13-1 0 16,0 1-2-16,9 3 0 16,-5-3 2-16,4 7 2 15,-4 0 0-15,-4 4 2 16,0 0 0-16,-12 3 1 15,-1 1 2-15,-8 7 3 0,-1-4 5 16,-12 5 3-16,5-9-7 16,-14 8-1-1,5-11-3-15,-9 0-1 16,5-4-19-16,-5-7-5 0,5-1-31 16,12-7-10-16,0 0-29 15,17-11-11-15,-4 3-15 16</inkml:trace>
  <inkml:trace contextRef="#ctx0" brushRef="#br1" timeOffset="30549.641">8348 11434 260 0,'0'-19'96'0,"0"19"-52"0,-4-11-32 0,4 11 24 16,0 0-15-16,0 0-2 16,0 4-9-16,0 0-2 15,4 7-4-15,-4 0-5 0,0 8 0 16,0-4 1-16,5 8 2 15,-5-4 1-15,0 3 3 16,0-3-1-16,0-4 2 0,0-4 0 16,0-3 1-1,0 0-2-15,4-8-1 16,0 0-3-16,0-12-2 0,1 1 1 16,7-12 1-16,-3 4 3 15,4-3 2-15,-1 3-1 16,1-4 1-16,0 12-2 15,-1-4 2-15,-3 4-4 16,-1 11-2-16,1 0 0 16,-1 11-1-16,-3-4 2 15,-1 5 1-15,0-1-1 16,5 0-2-16,-5-3 1 0,4 3-1 16,-3-3 0-16,3-4 2 15,-4-1-1 1,1-3 2-16,-1 0-2 0,4-7 2 15,-3-1-2-15,3-3 2 16,-4-8 7-16,9 4 5 16,-4-4-3-16,3 4-2 15,-3 4-5-15,4 7-2 16,-5 0-1-16,1 12 1 16,-1-1-4-16,-4 12-2 15,0 0-20-15,1 15-8 16,-1-11-13-16,0 7-5 15,0-4-22-15,5-3-10 16,-5-4-44 0</inkml:trace>
  <inkml:trace contextRef="#ctx0" brushRef="#br1" timeOffset="30820.6254">9155 11151 328 0,'0'0'123'0,"0"0"-66"0,0 23-44 15,0-23 30-15,-9 15-22 16,5 0-6-16,-9 15-9 0,1-3-5 16,-10 14 0-1,5-7-1-15,-8 11 0 0,4-3 0 0,0 11 0 16,-1-16-7-16,5 9-3 15,0-9-32-15,0-3-15 16,5-4-28-16,7-7-11 16,1-4-15-1</inkml:trace>
  <inkml:trace contextRef="#ctx0" brushRef="#br1" timeOffset="31211.382">9320 11302 256 0,'0'34'96'0,"0"-34"-52"0,-8 4-21 0,4 3 29 16,-1-7-16-16,1 4-6 16,-4 4-13-16,-1-1-6 0,-4 5-6 15,1-5-4-15,-5 4 0 0,8 1-1 16,1 3 2-16,-1-4 1 15,5 0 1-15,0 1-5 16,8-1 1-16,0 0 0 16,9 8 0-16,8 4 0 15,9 0 0-15,-5-1-3 16,-8-3 2-16,-4 0 3 16,0 3 1-16,-5-6 14 15,-12 10 8-15,0-3 1 16,-5-1-1-16,1-3-5 15,-9-4 0-15,4 4-13 0,-8-15-7 16,4 3-29-16,-8-18-11 16,8 4-64-16,0-20-25 15,0 4-21 1</inkml:trace>
  <inkml:trace contextRef="#ctx0" brushRef="#br0" timeOffset="41929.7371">11286 8564 204 0,'-9'4'77'0,"9"-4"-42"0,-13 3-12 15,9-3 24-15,0 4-11 16,0 0-3-16,-5 4-13 15,5-1-5-15,-9 12-8 16,5 0-3-16,-13 22 0 0,-1-7-2 16,-3 15 1-16,4-7-2 15,-9 14 2-15,4-10-2 0,1 10 2 16,4-7-2 0,0 4-1-16,4-12 3 15,0-3 0-15,4-4-23 0,0-15-9 16,5 0-21-16,3-30-9 15,1 3-17 1,13-26-47-16,-5 4 27 16</inkml:trace>
  <inkml:trace contextRef="#ctx0" brushRef="#br0" timeOffset="42336.8699">11239 8507 264 0,'8'-7'99'0,"-8"7"-54"0,5 7-42 0,-5-7 23 15,0 12-13-15,0-9-2 16,8 16-4-16,-4-7-2 16,9 18-3-16,0-4-4 0,8 23 1 15,-4-15 1-15,9 15 0 0,-5-7 2 16,9 7 1-16,16 11 1 16,-16-18 0-16,-5-5-2 15,1-3 1-15,-5-4 9 16,-4 1 7-16,0-5 10 15,-13-3 6-15,1-5 4 16,-14 5 1-16,5 0-9 16,-17-12-2-16,4 4-7 15,-30-4-2-15,9 1-13 16,-26 7-7-16,9-8-3 16,-9 8 2-16,9 0-11 0,0-4-2 15,8 4-6-15,0-8-1 16,9 0-8-1,4-7-4-15,5 0-9 0,7-16-1 16,5 5-12-16,17-16-3 16,0 1-26-16,13-12-12 15,0 3-1 1</inkml:trace>
  <inkml:trace contextRef="#ctx0" brushRef="#br0" timeOffset="42740.1085">11948 8462 260 0,'8'-15'99'0,"-16"11"-54"0,8 0-22 0,0 4 31 0,-4 4-21 16,-5 4-7-16,5-1-11 16,0 1-5-16,-5 14-5 15,1 1-8-15,-5 22-1 0,0-7 2 16,5 26 3-16,-1-19 0 16,1 12-1-16,-1-8 1 15,5 11-1-15,0-11 2 0,8 4 1 16,0-8 1-1,9-7 0-15,-5-4-5 0,14-19-1 16,-5 4-8-16,8-26-2 16,13-5-6-16,-12 1-2 15,-5 3-18-15,4-14-8 16,-3 3-24-16,3 0-8 16,-4 4-21-1</inkml:trace>
  <inkml:trace contextRef="#ctx0" brushRef="#br0" timeOffset="42953.2747">11761 8847 260 0,'-21'19'96'0,"12"-27"-52"0,18 8-23 15,-9 0 30-15,8-4-16 16,5 4-3-16,8-7-16 15,5 3-5-15,-5-4-7 16,-4 5-7-16,13 3-3 0,-5-8-63 16,18 8-29-16,-9 0-36 15</inkml:trace>
  <inkml:trace contextRef="#ctx0" brushRef="#br0" timeOffset="43253.6326">12279 8820 252 0,'-30'15'93'0,"30"-15"-50"0,-13 8-24 0,9-4 29 16,4 3-13-16,13-7 0 16,0 0-9-16,-1 0-4 0,18-7-12 15,13-5-6-15,-9 9-3 16,-9-9-23-16,13 1-8 16,-4 4-56-16,9-5-21 0,-9 5-16 31</inkml:trace>
  <inkml:trace contextRef="#ctx0" brushRef="#br0" timeOffset="43478.1317">12394 9058 364 0,'12'-8'134'0,"-12"8"-72"0,30-3-50 16,-22 3 30-16,9-4-22 0,5 0-6 16,3 0-19-16,5 1-8 15,0-1 7-15,8-4-66 0,-9-3-26 16,-3 7-54 0</inkml:trace>
  <inkml:trace contextRef="#ctx0" brushRef="#br0" timeOffset="43911.2473">12911 8368 288 0,'-21'11'107'0,"21"-11"-58"0,0 0-35 15,0 0 28-15,0 0-12 16,0 0 0-16,13-7 0 0,-5 7 4 16,14-4-19-1,-5 4-2-15,12-12-1 0,-3 5-3 16,3-4 0-16,14 3-5 0,-13 8-3 15,-5 0 0 1,1 4-1-16,-5 0 0 16,-4 14 2-16,-4-6 1 0,-9 3 3 15,0 4-3-15,-8 3 0 16,4 1-1-16,-9 7 1 16,5 0-2-16,-4 4 2 15,-1 0-29-15,-4 8-9 16,5-8-47-16,-1 7-18 15,1-11-55 1</inkml:trace>
  <inkml:trace contextRef="#ctx0" brushRef="#br0" timeOffset="44291.9194">13068 9337 344 0,'0'4'129'0,"0"-4"-70"0,5-4-42 16,-5 4 33-16,0 0-19 15,0 0-5-15,4-4-15 16,0 1-5-16,0-5-4 16,1 4-2-16,3 4 1 0,1-7-1 15,-1 7 2-15,-4 0-3 0,1 7 0 16,-1-7 5-1,0 12 2-15,-4-9 6 16,4 5 3-16,-4-1-6 0,0 1-1 16,0-1-4-1,0-3-1-15,0 0 1 0,-4 0 0 16,4-4-2-16,0 4-2 16,0-4-2-16,-4 0-1 15,-5-8-23-15,9-3-7 16,0-12-57-16,0-7-21 15,0 7-51 1</inkml:trace>
  <inkml:trace contextRef="#ctx0" brushRef="#br0" timeOffset="67014.8853">1043 6561 176 0,'0'-38'66'0,"-4"16"-36"0,4-8-22 0,0 15 18 16,0-4-9-1,0 0-2-15,0-4 0 0,0 12 3 16,0 0-10-16,0 3-4 0,4 27-3 16,5 15-1-16,-5 22 2 15,0 20 8-15,1 14 3 16,-5 16 5-16,0 15 1 15,-5 11-8-15,5 19-4 16,-8 3-4-16,4 12-3 16,-1-4 1-16,5 0-1 15,-4-14 0-15,0-20 2 16,4-19 1-16,0-22 1 16,0-27-5-16,-4-14 1 0,-5-28-51 15,1-29-20-15,-1-38-47 16</inkml:trace>
  <inkml:trace contextRef="#ctx0" brushRef="#br0" timeOffset="68684.0109">716 6663 387 0,'0'-8'48'16,"9"-3"-25"-16,4 0-4 0,4-4-1 16,4-12-6-16,13-7-2 0,0-11-1 15,-4 0 1 1,4-4-3-16,-1 4 1 15,1-1 1-15,-8 5 2 0,-9 11-1 16,0 7 1 0,-4 12-6-16,-5-1-3 15,1 12-1-15,-5 12 1 0,0-1-1 16,0 8-1-16,1 11 1 16,-1 0 1-16,0 8-1 15,0-12-1-15,1 4 1 16,-1-3-1-16,4-4 2 15,-4-5 1-15,1-3-41 16,-1-3-17-16,0-12-76 16</inkml:trace>
  <inkml:trace contextRef="#ctx0" brushRef="#br0" timeOffset="69357.6986">1065 6376 140 0,'0'-15'55'0,"0"4"-30"0,-5-12-12 0,1 23 19 15,4-7 2-15,0 3 4 16,0 0-8-16,0 0-3 16,0 1-15-16,4-5 1 0,1 1 1 15,-1 3-1-15,0 0 2 16,5 4-2-16,3 8 0 16,9 10 6-16,-8 5 5 15,0-4 2-15,4 19 4 16,8 14-7-16,1 1-4 15,8-11-3-15,4 3 0 0,-12-7-8 16,3-4-3-16,1-12-3 16,-5 1-2-1,1-8-4-15,-13-7 0 0,-5-8-69 16,-4-8-28-16,-4-18-61 16</inkml:trace>
  <inkml:trace contextRef="#ctx0" brushRef="#br0" timeOffset="69882.4625">649 4860 200 0,'4'-15'74'0,"-4"11"-40"0,0-7-22 16,0 11 21-16,0 0-4 15,0 0 3-15,0 7-12 16,0 1-4-16,0 15-9 15,0-4 2-15,0 18 1 0,0-3-1 0,0 11 0 16,0-3-5 0,0 14-1-16,0-6-3 15,0 6-1-15,0-11 1 16,0 1 2-16,0-5-30 16,0-7-13-16,0-4-52 15,0-18-58 1,0-5 42-16</inkml:trace>
  <inkml:trace contextRef="#ctx0" brushRef="#br0" timeOffset="70066.7027">542 5218 260 0,'-8'12'99'0,"8"-16"-54"0,0 0-28 0,0 0 25 15,4 1-16-15,5-9-2 16,3 5-14-16,-7 3-6 0,16 0-3 15,26 0-1-15,4 4 2 16,-5 4-41-16,5 0-18 16,4 0-77-1</inkml:trace>
  <inkml:trace contextRef="#ctx0" brushRef="#br0" timeOffset="70485.6546">1082 4996 252 0,'-22'-4'96'0,"10"4"-52"0,3 4-32 16,5 3 24-16,4 1-10 0,0 0-3 15,0 10-5 1,0 9-1-16,0 7-9 16,4 3 1-16,0 5 4 0,5-1-9 15,-1 1-2-15,1-8-2 16,-1-4 2-16,1-7-1 0,-1-4 2 15,1-8 0-15,3-11 1 16,1-11 0-16,-4-5 0 16,-1 1-9-16,5-15-4 15,-9 8 9-15,9-1 4 16,0-11-1-16,-5 19 0 16,1 4 5-16,-5 14 3 15,0-3 5-15,0 30 2 16,-4-3-3-16,0 18-1 15,0-7-2-15,-8 18 0 16,4-7-2-16,-5 4-1 16,5-4-5-16,-5-3-3 15,1 21 2-15,-5-17 0 0,5-17-39 16,-5-21-15-16,-8-24-136 16</inkml:trace>
  <inkml:trace contextRef="#ctx0" brushRef="#br0" timeOffset="72046.5616">10959 10910 192 0,'-13'-4'74'15,"13"4"-40"-15,-13-15-9 0,5 7 25 0,-1-3-14 16,5 0-4-16,0-12-9 15,4-3-3-15,4-1-11 16,-4 5 1-16,13-12 3 0,-5 4-7 16,14-4-3-16,-5 7-5 15,17-3 1-15,-5 4 1 0,9 14 2 16,-4-6-1-16,-4 18-1 16,-4 0 1-1,-14 22 1-15,1-3-1 0,-26 15-1 16,5-8 1-16,-13 20-1 15,-1-9 0 1,-3 9 0-16,4-9 0 0,-5-3 0 16,-3 4 0-16,7-15 0 15,5-20-16-15,5-6-4 16,3-1-10-16,5-15-2 16,0 4-4-16,8-11-3 15,0-5-9-15,9-3-5 16,0 4-15-1,12-4-3-15,-4 4 42 16,5 4 69-16,-5 3 37 16,4 12-11-16,-3 3-8 15,-1 16-22-15,-4-1-11 0,0 16-14 16,-4 3-7-16,-1 8-1 0,1-4-2 16,4 16-1-16,-4-5 1 15,4-3 1-15,-5-4-10 16,5-4-2-16,-4-4-70 15,0-14-62 1,0-1 42-16</inkml:trace>
  <inkml:trace contextRef="#ctx0" brushRef="#br0" timeOffset="72391.6046">10751 10114 188 0,'-17'38'71'0,"17"-38"-38"0,-17 15-14 0,13-11 21 16,-1-1 0-16,1 1 3 15,8-4-9-15,1 0-1 16,7 0-18-16,-3 0-2 0,8-4 0 16,0 1-9-16,13-5-5 15,-9 1 1-15,17-1 1 16,-4-3 0-16,25 7 2 16,-8 0-22-16,9-3-9 0,25-5-26 15,-13 1-11-15,-13 0-58 31</inkml:trace>
  <inkml:trace contextRef="#ctx0" brushRef="#br0" timeOffset="72768.2763">11209 9922 228 0,'-46'3'88'0,"7"5"-48"0,10-8-23 15,16 4 25-15,0 3-7 0,5-7 2 16,-1 4-8-16,9-4-3 16,0 8-14-1,4-8-1-15,5 3 2 0,12 5-3 0,9-1 2 16,12 1-9-16,9 0-2 16,0-1 1-16,-4 1 1 15,0 3-1-15,-5 0-2 16,-4 4 1-16,-17 4 1 15,-4-7 1-15,-8 3 3 16,-1 4 1-16,-12-1 1 16,0 5-2-16,-9 3-1 15,5-3-3-15,-14 3-2 16,6-10-4-16,-10 2 0 16,5-10-29-16,4-1-13 15,0 1-31-15,13-8-15 0,4 0-41 16</inkml:trace>
  <inkml:trace contextRef="#ctx0" brushRef="#br0" timeOffset="73202.7641">11502 10763 240 0,'-8'0'90'0,"8"0"-48"0,-5-4-20 0,1 4 26 16,4-4-10-16,0 4-2 0,0-4-18 15,0 1-9-15,9-5-5 16,-1 1-6-16,18-1 1 15,-5 4 1-15,26-3 2 0,33-8-8 16,-29 3-3-16,-8 1-57 16,16-8-24-16,30-3-38 15</inkml:trace>
  <inkml:trace contextRef="#ctx0" brushRef="#br0" timeOffset="73472.133">11557 10876 236 0,'-4'7'88'0,"4"-7"-48"0,0 0-18 0,0 0 26 15,0 4-19-15,0-4-3 16,4 4-18-16,1-4-6 16,12 4-1-16,-5 0-1 0,31-1 0 15,-9-3-25-15,21 0-10 16,-8 0-95-16</inkml:trace>
  <inkml:trace contextRef="#ctx0" brushRef="#br0" timeOffset="74641.3291">12313 10838 264 0,'-4'-7'101'0,"4"7"-54"0,-43-12-28 0,35 12 29 15,-1-3-8-15,1-1 1 16,-1-8-12-16,1 5-5 0,-1-16-14 16,5-14-4-16,4-5 0 15,4 4-3-15,13-7-2 0,9 11-3 16,3 8-1-1,10 3-1-15,-1 16 3 16,-4 7 0-16,-13 11 1 16,-4-4-3-16,-4 20 2 0,-9 14-1 15,-8-10 0-15,-1-5-14 16,-7 12-4-16,-1-12-8 16,-12 4 0-16,3-3 2 15,-3-5 3-15,4 1 2 16,-1-19 3-16,1 3 5 15,8-18 6-15,5 0 2 16,16-20 0-16,5-18 4 16,8 4 0-16,1 11-2 0,3 12 0 15,-4 10 2-15,1 12 0 16,3 15-2-16,-8 4 2 16,-4 0 1-16,4 26 2 15,-5-15 5-15,1 35 6 16,0-9 6-16,0 20 3 15,-5-12 4-15,-4 15 1 16,1-15-1-16,-10 4-1 16,5-11-8-16,-12-1-2 15,-1-14-5-15,-17-8-1 16,5-8-8-16,-18-19 0 16,5 1-43-16,-9-38-19 15,5 3-33-15,4-33-14 16,4 0-6-1</inkml:trace>
  <inkml:trace contextRef="#ctx0" brushRef="#br0" timeOffset="74991.8101">11969 10163 236 0,'-8'11'90'0,"8"-11"-48"0,4-3-23 0,-4 3 26 16,4 0-10-16,0 0-1 15,5-4-17-15,-1 0-5 16,9-3-8-16,-4-1-3 0,17-3 0 16,-5 7 1-16,26 0 3 15,-8 0-40-15,16-3-15 16,-8-1-29-16,8-3-11 16,22-4-13-1</inkml:trace>
  <inkml:trace contextRef="#ctx0" brushRef="#br0" timeOffset="75394.5548">12512 9978 204 0,'-25'12'77'0,"25"-12"-42"0,-26 15-15 16,14-8 27-16,-1 1-7 15,-4-1-1-15,0-3-5 16,0 0 1-16,4-4-19 15,1 0-5-15,3 0-3 0,1 0-4 16,8 0-1-16,0 0-3 0,8 4-1 16,5 7 3-1,8-7 1-15,9 3 5 0,-5-3 3 16,-4 4-2-16,9-8 2 16,-4 3-6-16,8 5-1 15,-5-8 4-15,1 11 5 16,8 4 4-16,-21-3 2 15,0-5 1-15,-13 4 0 16,-8 12-9-16,-4-8-4 16,-1 0-4-16,-12 4 0 15,-13 4-2-15,9-8-1 16,3-4-15-16,1-3-5 16,4-1-28-16,9-3-9 15,8-4-23-15,4 0-8 16,0 0-56-1</inkml:trace>
  <inkml:trace contextRef="#ctx0" brushRef="#br0" timeOffset="75757.3331">12810 10570 268 0,'-17'8'101'0,"17"-8"-54"0,-5 15-28 0,1-7 29 15,0-1-19-15,0-3-4 16,4 0-11-16,4-1-4 16,9 1-5-16,12 0-4 0,9-4 0 15,13-4 1-15,4-7 1 16,4-4-23-16,-17 0-12 16,-8 3-41-16,8 1-18 15,21-12-32 1</inkml:trace>
  <inkml:trace contextRef="#ctx0" brushRef="#br0" timeOffset="75979.415">12763 10850 292 0,'0'3'110'0,"0"-3"-60"0,8 8-50 16,-8-4 21-16,17 3-12 0,-4-7-1 16,17 0-4-1,-5 0-3-15,22 0 0 16,21-11-26-16,-21 11-10 0,-9-8-95 16</inkml:trace>
  <inkml:trace contextRef="#ctx0" brushRef="#br0" timeOffset="76478.9781">13506 10729 260 0,'-13'-4'96'0,"13"4"-52"0,-4 0-21 0,-1 0 31 16,5 0-15-16,0 0-5 15,5 0-15-15,-1 0-7 16,13-4-7-16,17 4-4 0,-9-7 0 16,-3 3-1-16,11-7 2 15,23-1-65-15,3-7-29 16,5 8-53 0</inkml:trace>
  <inkml:trace contextRef="#ctx0" brushRef="#br0" timeOffset="76998.6523">13934 10623 252 0,'0'-22'96'0,"0"7"-52"0,0-12-38 16,0 27 22-16,0-19-6 0,0 8-1 15,13-15-3-15,0 3 1 16,4-15-10-16,13-7-1 0,3 0 2 16,-3 11-4-16,-9 19-1 15,-4 3-7-15,9 9-1 16,-5 3 1-16,0 11 3 16,-4 0 0-16,-4 12-1 15,-5-4 1-15,-8 15 1 16,0 0-1-16,-12 3 2 15,-14 16-9-15,5-15-3 0,4-12-11 16,-13 4-2 0,5-7 2-16,-5-8 2 0,5-4 2 15,4-14 2-15,-5-12-5 16,9-8-3-16,9-7-28 16,12 0-12-16,13-12-28 15</inkml:trace>
  <inkml:trace contextRef="#ctx0" brushRef="#br0" timeOffset="77182.278">14189 10299 260 0,'17'22'96'0,"-17"-22"-52"0,13 53-29 15,-13-41 26-15,0 14-13 0,0 0-4 16,0 16-13 0,-5 26-5-16,5-12-4 15,0 5-2-15,0-16 1 0,0-15-1 0,0 15 2 16,0-3-14-16,0-4-7 15,0-4-30-15,0-4-13 16,0-4-61 0</inkml:trace>
  <inkml:trace contextRef="#ctx0" brushRef="#br0" timeOffset="77391.2407">14495 10789 372 0,'-5'0'140'0,"5"0"-76"0,-8 15-75 0,4-11 22 16,-1 7-14-16,1-3 2 0,0 3-26 16,0 1-11-16,-1-1 19 15,5 0-59-15,0 0-22 0,0-7-12 16</inkml:trace>
  <inkml:trace contextRef="#ctx0" brushRef="#br0" timeOffset="77930.3791">14830 10269 252 0,'-9'-4'96'0,"9"4"-52"0,0-4-27 0,0 4 25 15,0-4-5-15,0 4 1 16,9-11-8-16,-5 0-2 16,9-8-15-16,-5 8-3 0,9-5 0 15,-4 1-6-15,8 0-2 16,-4 4-1-16,5 0-1 16,3 11-3-16,-12 3 0 15,0 5 4-15,-9 0 3 16,0 7 1-16,-8 7 0 15,-9 12-3-15,0 0 1 16,5-4-2-16,-9 19-1 16,0-3 1-16,-9 6-1 0,5-3-3 15,-4 4 2 1,3-7-1-16,5 3 0 16,5-8 2-16,7-3 0 0,14 7 0 15,-1-19 0-15,1-3-3 16,8-4 2-16,0-8-1 15,8-11 0-15,-3 0 2 16,3-11 2-16,-4-4 1 16,-4-4 1-16,-4 4 4 15,-9-8 3-15,-8-11 0 16,-4 0 1-16,-1 8-4 16,-16-19-3-16,3 7-5 15,-7-15-2-15,-10-22-15 16,10 11-6-16,7 11-32 15,14 23-15-15,0 3-56 16,16 8-59-16,5-11 62 16</inkml:trace>
  <inkml:trace contextRef="#ctx0" brushRef="#br0" timeOffset="78712.2796">15089 10593 192 0,'4'-11'71'0,"-4"18"-38"0,0 5-28 0,0-5 17 16,0 1-3 0,0-1 1-16,-4 16 0 0,4-4 0 15,-4 3-11-15,-1 1 3 0,5 0 2 16,0-1-1-16,0-3 0 16,0-4-5-16,0 0 0 15,0-3-1-15,0-1 3 16,0-11-3-16,5 0-2 15,-1-8 2-15,9-7 0 16,-5 4-1-16,9-12-1 16,9-7-1-16,-5 4 2 15,-4 11 1-15,0 3 3 16,-5 5-7-16,-3 14-4 0,-1-7-3 16,1 12 3-16,-5-9 0 15,0 16 1-15,1-11 0 16,-1 3 2-16,0 0-1 15,0 1-1-15,1-5 5 16,3-3 1-16,1 0 0 16,3-4-1-16,5-4 1 15,5-7 1-15,-5-1-1 16,-5 1-1-16,1 0 1 16,0 3 1-16,-5-3-3 15,1 3-3-15,-1 5 0 0,-4 6 1 16,1 9-3-1,-1 3 0-15,0 4 1 16,0 0 2-16,1-4-25 0,-1 7-12 16,0 1-29-16,0 3-9 15,1-3-66 1</inkml:trace>
  <inkml:trace contextRef="#ctx0" brushRef="#br0" timeOffset="78982.4312">15849 10363 276 0,'17'-60'104'0,"-13"48"-56"0,0 5-30 0,-4 7 28 16,0 0-22-16,-4 7-8 16,-5 8-8-16,1 12-3 15,-5 14-3-15,-4 12-2 0,0-11 3 16,5-8-4-16,-10 11 0 15,1-4 1-15,-4 8 0 0,3-7 2 16,1 11 1-16,4-8-1 16,0 4-2-16,4-15-32 15,1 0-16-15,3-4-20 16,5-11-6-16,0-4-37 16</inkml:trace>
  <inkml:trace contextRef="#ctx0" brushRef="#br0" timeOffset="79358.853">16137 10480 280 0,'-4'-4'107'0,"4"4"-58"0,-8 15-40 0,3-11 27 16,-3 7-20-16,4 1-6 15,-9 6-6-15,0-6-4 16,-4 3 1-16,-13 15-4 0,5-4 2 15,8-3 3-15,4-4 3 16,5-4 0-16,4-4 2 16,8 4-4-16,4-3 0 15,9-1-3-15,4-3-1 16,1-1 1-16,-10 1 2 16,1-5-1-16,0 9 2 15,0-5 0-15,-9 8 3 0,0-3 3 16,-4 7 5-16,0-4-2 15,-8 4 1 1,-1-4-7-16,-4 3-4 0,1-6-1 16,-5-5 1-16,0-3-25 15,-5-8-12-15,6 1-33 16,-1-13-12-16,4 5-51 16</inkml:trace>
  <inkml:trace contextRef="#ctx0" brushRef="#br0" timeOffset="79823.0877">16184 10027 292 0,'4'0'110'0,"1"-7"-60"0,-1 7-34 0,-4 0 29 16,4 0-11-16,4-4 0 16,1 0-8-16,-1 0-4 0,5 1-12 15,4 3-6-15,4 3-1 16,1 1-2-16,-1 4-1 15,0 3 1-15,-12 0-1 0,-1-3 2 16,-4 7 3-16,1 4-2 16,-14-4-2-16,-4 15 4 15,-4 4 4-15,0-4-1 16,5 0 1-16,-1-3-1 16,4-5 0-16,5-3-2 15,4-7 1-15,13-1-4 16,4-7-2-16,4-4 2 0,5-4 0 15,3 0-28 1,-8 4-12-16,-4 0-62 0,5-4-23 16,-5 1-34-1</inkml:trace>
  <inkml:trace contextRef="#ctx0" brushRef="#br0" timeOffset="82991.399">14104 11253 220 0,'-4'0'82'0,"0"8"-44"0,-5-12-9 0,1 4 28 15,3 0-7-15,1 0-2 16,-9-4-8-16,-8-7-2 16,4 3-21-16,5 1-8 0,-10-1-4 0,-12-3-3 15,0 3-2 1,5 5 1-16,-1 3 1 0,4 0 3 16,-3 0 2-16,8 0 3 15,4 0 1-15,0 0-3 16,4 7-3-16,-4 1-5 15,4 7 0-15,0 7 0 16,5 9 0-16,-1 6-5 16,1 8 1-16,-1 1 4 15,1 10 2-15,-1-3 0 16,5 7-2-16,4 1 5 16,4-5 1-16,1-7 0 15,-1-3-1-15,4-9 1 16,5-3 1-16,0-7 3 0,0-8 4 15,-1-4-6-15,5-8-2 16,0-7-3-16,0 0 0 16,-4-7-4-16,8-8 0 15,-4 3-26-15,17-10-11 16,-8 3-52-16,8-8-20 16,12-7-54-1</inkml:trace>
  <inkml:trace contextRef="#ctx0" brushRef="#br0" timeOffset="83334.9109">14227 11664 284 0,'-4'-22'107'0,"0"18"-58"0,-1 4-40 16,5 0 27-16,0 0-9 15,-4 0-1-15,0 11-10 16,0 0-3-16,4 5-7 16,0 6-2-16,0 1 2 0,0 3-1 15,4 4 0-15,9-7-1 16,-1-4 0-16,5 0-2 0,0-4 1 16,0-19 4-1,-4 4 6-15,-4 0-5 16,8-15-2-16,-5 4-14 0,5-20-5 15,-4 9-21 1,4-20-5-16,-4 8-24 16,0 0-8-16,-1 0-35 15,-3 1-39-15,-1 6 51 16</inkml:trace>
  <inkml:trace contextRef="#ctx0" brushRef="#br0" timeOffset="83862.0518">14652 11860 232 0,'-5'15'88'0,"5"-7"-48"0,0 3-40 15,0-3 16-15,0 7-3 16,-4-4 3-16,0 12-1 15,4-1 4-15,0 5-11 16,0-4-4-16,-4 3-1 0,4 4-4 16,0-7 0-16,0 3 1 15,0-3 2-15,-5-4-1 0,5-4 2 16,0-8 9 0,0-7 4-16,0 0 4 15,0-11 0-15,0 3-3 16,0-18 0-16,0 3-3 0,5-22 1 15,-1 7-4-15,4-22 1 16,1 7-5-16,8-11 1 16,13-23-7-16,-1 19-3 15,1 19-2-15,0 8 3 16,-5 15-2-16,-8 14 1 16,-4 5-9-16,0 18-5 15,-1 19 1-15,-3-15 1 16,-1 4 0-16,-3 4 1 15,-1 7 7-15,-4-4 5 16,-4 1-5-16,-9-5-3 16,-8 1-17-16,-5-12-9 0,1-7-12 15,-1-4-4-15,1-4-16 16,8-18-50 0,13-1 22-1</inkml:trace>
  <inkml:trace contextRef="#ctx0" brushRef="#br0" timeOffset="84475.0335">14923 11317 232 0,'-12'19'88'0,"12"-19"-48"0,-5 0-20 0,-3 0 24 15,8 0-9-15,0 0-1 16,0 0-13-16,4 0-3 16,0-7-10-16,5 3-1 0,-1 4 3 15,-3 0-2-15,12 0 3 16,-5 0-6-16,10 0-3 15,-5 0-1-15,8 0 1 16,-4-8-1-16,5 4-1 16,8 4 3-16,-9-11 0 0,-4 4 3 15,-4-1 3 1,0-3 2-16,-4-1 3 0,-5 1-3 16,-3 4-1-16,-1-1-9 15,0 4 0-15,9 0-1 16,-9 12 0-16,0-4 0 15,1 11 0-15,-1 0-3 16,4 4 2-16,1 7-1 16,-1 8-2-16,1 4 3 15,-5 7 0-15,5 19 1 16,-1 0 0-16,-4 4 2 16,1-4 1-16,-1-7-1 15,-4-4 1-15,-4-8 20 16,-5-7 9-16,-4-4 2 15,-4 0 0-15,-12-12-11 0,7-7-3 16,1-3-12-16,-8-5-3 16,3 1-34-16,-4-8-13 15,5 0-45-15,4-12-20 16,-5-29-78 0</inkml:trace>
  <inkml:trace contextRef="#ctx0" brushRef="#br0" timeOffset="91548.1107">10492 12498 256 0,'0'-15'96'0,"0"15"-52"0,4-19-23 16,-4 19 28-16,0 0-13 16,0 0-1-16,0 4-9 0,0-4-4 15,0 7-12 1,0 1-6-16,9 18-3 0,-5-3-1 0,9 22 2 16,-1-11-1-16,5 26 2 15,-4-3 2-15,4-1 2 16,0-3-1-16,0 11 1 15,0-18 5-15,4-1 4 16,-4-7-4-16,0-12 1 16,0-3 3-16,4-27 2 15,-4 0-5-15,0-37-3 16,5 3-5-16,-5-30-4 16,0 11 0-16,4-18 1 15,-4 15-3-15,4-5-2 16,-4 13-38-16,0 14-17 15,-4-4-35-15,-1 24-14 0,1 3-45 16</inkml:trace>
  <inkml:trace contextRef="#ctx0" brushRef="#br0" timeOffset="91879.1566">11137 12988 284 0,'-17'-7'107'0,"17"7"-58"0,0 7-29 0,0-3 30 16,0 3-21-16,0 1-3 15,0 3-14-15,0 1-3 16,4 10-5-16,1-3-3 0,-1 7 2 16,0-3-4-16,0 3-2 15,1-3-25-15,-5 0-9 16,0-1-23-16,0-3-10 16,0-4-55-1,0-15-24-15,0 0 75 16</inkml:trace>
  <inkml:trace contextRef="#ctx0" brushRef="#br0" timeOffset="92027.3374">11192 12558 280 0,'-12'-15'107'0,"12"15"-58"0,-30 11-40 16,26-11 27-16,-9 12-22 16,0-9-5-16,0 16-17 15,5-11-8-15,-1 7 9 16,1-4-46-16,12 12-18 0,0-4-44 15</inkml:trace>
  <inkml:trace contextRef="#ctx0" brushRef="#br0" timeOffset="92481.1807">11570 12894 312 0,'-4'7'115'0,"4"-7"-62"0,-13 12-51 15,9-9 23-15,-5 9-17 16,1-1-2-16,-5 15-4 15,5-3 1-15,-9 11-2 0,4-4-3 0,-4 0 1 16,0-3-12 0,-4-1-5-16,4-3-21 15,0-8-8-15,4 4-19 16,0-19-7-16,1 4-20 16</inkml:trace>
  <inkml:trace contextRef="#ctx0" brushRef="#br0" timeOffset="92644.9">11349 12931 284 0,'0'-3'107'0,"0"3"-58"0,5 11-31 0,-5-7 31 16,4 3-20-16,0 1-4 15,5 7-13-15,-5 0-5 16,9 8-4-16,-5-4-5 0,9 11 1 16,0-4-30-16,4 16-12 15,-4-8-51-15,9 11-22 0,-5-7 3 31</inkml:trace>
  <inkml:trace contextRef="#ctx0" brushRef="#br0" timeOffset="92943.6534">11791 13071 296 0,'-21'-7'112'0,"21"7"-60"0,-13-8-41 16,9 8 28-16,-1 0-14 0,1 0-3 15,4 0-12-15,0 0-6 16,17 0-3-16,-4 0-1 0,17-4 2 15,-5 4-14-15,9-11-7 16,-4 3-63-16,8 5-28 16,-8-5-17-1</inkml:trace>
  <inkml:trace contextRef="#ctx0" brushRef="#br0" timeOffset="93139.1162">11778 13192 344 0,'-4'-12'129'0,"4"12"-70"0,4 0-53 0,-4 0 28 0,9 0-18 16,-1 0-3-16,9 4-8 16,0 4-2-16,8-8-1 15,-3 4-46-15,12-4-17 0,-5 0-96 16</inkml:trace>
  <inkml:trace contextRef="#ctx0" brushRef="#br0" timeOffset="93799.624">12228 12649 260 0,'-30'-4'99'0,"30"4"-54"0,-12 4-28 0,7-4 25 0,1 3-11 16,0-3-1-16,4 4-13 16,0-4-3-16,8 0-8 15,-3 0-2-15,16 0 2 16,0 0-3-16,9 0 0 0,-5 0-1 16,9 4 1-16,-8 0-4 15,-1 3 0-15,-4 1 1 16,-4 11 2-16,-4 0-1 15,-13 3 2-15,0 1-2 16,-17 7-1-16,4-4-6 16,-21 1-4-16,9-5 3 15,-5-10 4-15,0 3 2 16,9-4 1-16,4 0-3 16,9-3 2-16,-1-1-4 0,18 9 1 15,-1-5 2-15,22 4 1 16,-5-4 1-16,14 12 0 15,-10-12 0-15,5 12 2 16,-4-8-1-16,-5 8-1 16,-3-5 7-16,-10 5 3 15,1 0 3-15,-13 3 5 16,0-11-4-16,-13 4 2 16,1 0-7-16,-14-4-3 15,5-4-8-15,-17-3-3 16,8-1-36-16,-4-7-13 15,0 0-45-15,13-3-17 16,4-1-3 0</inkml:trace>
  <inkml:trace contextRef="#ctx0" brushRef="#br0" timeOffset="94562.4955">12720 12822 184 0,'0'4'68'0,"0"-4"-36"0,0 11-20 0,0-3 21 16,0 7-15-16,0-4-4 15,0 19-3-15,0-3 0 16,0 3-5-16,0-4 0 0,0 8 4 15,0-11-4-15,0 0 2 0,0-1 4 16,0-3 2-16,0-4 6 16,0-7 4-1,0-1-10-15,0-11-3 16,0 1-7-16,5-16-1 0,-1 4 1 16,4-12 0-16,1 5 4 15,4-5 3-15,-1 5-6 16,5 3-1-16,-4 4-2 15,4 15-2-15,-4 0-2 16,-1 11 1-16,-3 0 1 16,-1 12 0-16,1-12 0 15,-1 12 2-15,1-4-1 0,4 0-1 16,-5-4 1 0,5-4-1-16,-5 0 2 15,1-7 1-15,-1 0 3 0,1-8 3 16,-1 0 2-16,1-7 1 15,-1 3-6-15,1-7-4 16,-1 4-1-16,5-8-1 16,0 8 0-16,-1-12 0 15,1 4 0-15,4 4 0 16,-4 4 0-16,0 7 2 16,-1 0-3-16,1 12 0 15,-4 0 1-15,-1 18 0 16,5 8-11-16,-5 0-5 0,1 0-12 15,-1-4-5 1,1-7-22-16,-5-5-10 0,0-6-62 16</inkml:trace>
  <inkml:trace contextRef="#ctx0" brushRef="#br0" timeOffset="94957.8585">13641 12581 280 0,'9'-4'107'0,"-9"4"-58"0,-4 15-33 0,4-11 27 16,-9 11-19-16,1-4-5 16,-9 27-10-16,4-4-4 15,-8 19-2-15,0-4-3 0,-13 22 1 16,4-22-4-16,-4 19 0 15,4-11-3-15,1 3-1 16,3-3-12-16,5-12-5 0,4-11-27 16,4-11-10-1,5-1-61 1</inkml:trace>
  <inkml:trace contextRef="#ctx0" brushRef="#br0" timeOffset="95361.5415">13811 12845 284 0,'0'-15'107'0,"0"15"-58"0,-8 0-51 0,4 0 20 15,-1 7-11-15,1 1 1 16,-4 3 1-16,3 0 2 15,-3 12-5-15,-1-12 3 0,1 8 1 16,-1-4-8-16,5 8 0 16,0-4-4-16,8 0 0 15,0-4 2-15,9 4 2 16,-4-8-3-16,8 0-2 16,-5 1 2-16,5 3 2 15,0 0 9-15,-4 4 3 16,0-4 16-16,-9 7 8 15,0-3-8-15,-8 8-2 16,0-5-16-16,-5 1-4 16,1-1-5-16,-5-3-2 15,-4-4-26-15,-4-3-12 16,0-1-34-16,-9-19-12 0,4 5-64 16</inkml:trace>
  <inkml:trace contextRef="#ctx0" brushRef="#br0" timeOffset="96022.8537">10747 13988 304 0,'12'-27'112'0,"-12"27"-60"0,5-4-41 0,-5 4 26 15,-5 4-18-15,5 4-5 16,-8 14-9-1,4-3-2-15,-13 23-1 16,4-8-2-16,-21 22 1 0,8-14-1 0,-7 22 0 16,7-15-9-16,-4 11-4 15,5-7-13-15,-1-8-6 16,5-11-12-16,4-7-5 16,0-5-2-16,9-22-1 15,-1 0-24 1,13-30-25-16,1 4 39 15</inkml:trace>
  <inkml:trace contextRef="#ctx0" brushRef="#br0" timeOffset="96381.8405">10764 13923 300 0,'8'-7'112'0,"-8"7"-60"0,9 4-39 0,-9-1 30 0,0 1-20 16,0 4-2-16,8-4-13 15,-4 3-3-15,9 16-3 16,-4-8-4-16,3 23 1 15,1-8 1-15,4 15 0 0,-4-11 4 16,8 11 5-16,-4-3-3 16,4 10 2-16,-4-6-1 15,4 7 3-15,-4-8-1 16,0 4 2-16,0-8 0 16,-8 1 3-16,-1-5 10 0,-8-6 5 15,0-5-2 1,-17 4 1-16,5-7-7 0,-14-4-3 15,5 3-10 1,-26-10-3-16,5-1-3 16,-18 0 1-16,5 1-13 15,0-5-6-15,8-3-13 0,5 0-7 16,8-1-32-16,8-14-11 16,5 4-34-16,34-12-11 15,-5 4-7 1</inkml:trace>
  <inkml:trace contextRef="#ctx0" brushRef="#br0" timeOffset="96771.8886">11481 13867 280 0,'-4'-57'107'0,"4"57"-58"0,-13-11-20 16,9 11 36-16,-5 0-24 16,1 0-5-16,-5 11-22 15,5-3-9-15,-5 22-3 16,0-4-2-16,0 35 2 0,1-16-3 15,3 23 0-15,1-8-1 16,8 23 0-16,0-11 2 16,4 7 2-16,9 27-1 0,-1-23-1 15,5-19-8-15,-4-30-5 16,-4 0-7-16,7-27 0 16,-3 1-16-16,4-23-4 15,0-4-30-15,0-19-12 16,-4 4-32-1</inkml:trace>
  <inkml:trace contextRef="#ctx0" brushRef="#br0" timeOffset="96985.3547">11239 14353 296 0,'4'4'112'0,"-4"-4"-60"0,21 0-32 0,-8 0 30 0,0-4-14 16,0 1-1-16,8-5-22 16,-4 1-8-16,8-5-4 15,-3 1-28-15,12-8-11 0,-5-4-72 16,26 5-28-16,22-13 16 16</inkml:trace>
  <inkml:trace contextRef="#ctx0" brushRef="#br0" timeOffset="97237.2347">11719 14297 276 0,'-34'4'104'0,"34"-4"-56"0,4-8-36 0,-4 8 24 16,8 0-17-16,1-7-5 15,12 3-9-15,-4 4-4 16,17-8 0-16,-4 4-21 0,8 4-9 16,-4 0-106-1</inkml:trace>
  <inkml:trace contextRef="#ctx0" brushRef="#br0" timeOffset="97448.1777">11808 14459 328 0,'4'0'123'0,"5"-4"-66"0,12 8-42 16,-21 0 29-16,8-4-20 0,1 0-5 15,12-4-12 1,-4 0-5-16,8-3-1 16,-3 3-30-16,12-7-13 0,-9-1-119 15</inkml:trace>
  <inkml:trace contextRef="#ctx0" brushRef="#br0" timeOffset="97836.4014">12364 13773 300 0,'17'-27'112'0,"-17"27"-60"0,30-22-41 16,-26 22 26-16,8-4-7 16,-3 0 2-16,8 0-14 15,0 0-5-15,4 4-8 16,5 4 3-16,-1 4 2 0,-4-1-1 16,-4 5 0-16,-4 6-3 15,-4-2-1-15,-5 6-3 16,-4 1-2-16,0 7 1 15,-9 4 1-15,-3 11-12 16,-5 0-6-16,0 1-22 16,-5 3-11-16,1 4-49 15,-4-8-20-15</inkml:trace>
  <inkml:trace contextRef="#ctx0" brushRef="#br0" timeOffset="98095.1667">12555 14504 332 0,'0'4'126'0,"4"4"-68"0,-8 10-30 0,4-14 35 16,0 8-24-16,0-1-8 15,0 0-16-15,0 0-5 16,4 5-6-16,-4-5-3 0,4-4 0 15,1 1-1-15,-1-4 2 16,-4 0-17-16,0-4-4 0,0 0-26 16,-4-4-12-16,-1-4-44 15,-3-7-21-15,-5-4-6 16</inkml:trace>
  <inkml:trace contextRef="#ctx0" brushRef="#br0" timeOffset="102610.7929">13349 10800 148 0,'-5'-3'55'0,"5"3"-30"0,-4-8-16 0,4 8 16 16,0 0-5-16,0 0-2 15,0 0-8-15,0 0-4 16,0 0-3-16,0 0 4 0,0 0 3 16,0 0 3-16,4 0 3 15,-4 0 4-15,5-4 4 16,-1 4-10-16,4-3-5 15,1-1-6-15,8 4-3 16,0 0-2-16,4 0 1 16,-4 0-1-16,8 0 0 15,14-4 6-15,-1 0 2 16,-4 1 0-16,0-1-1 16,-5 4-3-16,-3 0-2 15,-5 0 1-15,-4 0 1 0,-4 4-1 16,-5-1 2-16,-3 1-2 15,-1 0-1-15,-4-4 5 16,-9 0 8 0,-3 0 4-16,-5 0-2 15,0 0 1-15,4 0-7 16,-13-4-3-16,5 0-6 16,-8 4-2-16,3 0 1 15,-8 0 2-15,9 0-5 16,-1 0 1-16,5 0 7 15,4 0 5-15,0 0-7 16,4 0 0-16,5 0-2 0,4-3 0 16,-1-1 0-16,18 0 2 15,0 0-3-15,12 0-2 16,-4 1 2-16,9 3 0 16,13 0 1-16,-5 0 0 15,-4 0 0-15,-5 0 0 16,-3 0 0-16,-9 0 2 15,0 0 1-15,-4 0 1 16,-13 0 0 0,0 0-5-16,-9 3 1 15,-4 5-27-15,1-4-9 16,-1 0-61-16,-8-12-28 0,4 0 17 16</inkml:trace>
  <inkml:trace contextRef="#ctx0" brushRef="#br0" timeOffset="104848.6024">18994 1500 280 0,'-21'11'104'0,"21"-11"-56"0,-17 7-27 0,13-14 50 16,4 7-40-16,-5-8 9 15,5 1-24-15,0-20-3 16,9 5-8-16,8-16-3 15,4 4-1-15,17-7-4 16,5 10 2-16,8 1-1 16,-1 15 0-16,-3-4 2 15,0 16 0-15,-13-5 2 0,-4 16-1 0,-18 3 2 32,-3 0-2-32,-18 12-1 15,-3-1 1-15,-18 5 1 0,4 7-1 0,-25 3-3 16,5 5 1-16,3-8-15 15,14-4 9-15,-1-11-41 16,13-8 27-16,0-11-53 16,8 0 42-16,5-19-57 15,8 1 50-15,-4-13-78 16,9 9 67-16</inkml:trace>
  <inkml:trace contextRef="#ctx0" brushRef="#br0" timeOffset="105031.0523">19359 1288 200 0,'21'30'74'0,"-21"-30"-40"0,9 34-16 0,-9-22 43 16,4 3-35-16,-4 7 19 15,4 1-27-15,0 11 4 16,5 4-13-16,-5 7-1 16,0 4-5-16,1 0 0 15,-1 0-1-15,0-7-35 16,5-5 19-16,-5-7-138 15,0 1 84-15</inkml:trace>
  <inkml:trace contextRef="#ctx0" brushRef="#br0" timeOffset="105224.5122">19635 1616 340 0,'0'12'126'0,"0"-12"-68"0,0 19-54 0,0-8 26 15,0 0-19-15,0 12-4 16,0 0-4-16,0 3-33 16,0 0 16-16,0 1-96 15,0-1 61-15,0-7-106 16,4 4 88-16</inkml:trace>
  <inkml:trace contextRef="#ctx0" brushRef="#br0" timeOffset="105674.0934">19813 1439 264 0,'0'-26'101'0,"0"26"-54"16,51-45-20-16,-30 18 56 16,9 4-46-16,4-18 13 15,0 11-31-15,0-15-4 16,-4 14-9-16,-1 5-4 15,1 11-1-15,-9 4 1 16,-4 3-1-16,-12 27 2 16,-1 7-2-16,-21 23-3 0,4 4 1 0,-21 23 1 31,0-1 0-31,-8-3-3 0,8-4 2 0,-4-1-1 31,8-6 0-31,0-5 2 0,13-7 0 0,9 8 0 16,12-4 0-16,4-19-11 15,5-12 6-15,13-10-18 16,-5-5 13-16,0-11-11 16,4 1 12-16,5-20 3 15,4 4 3-15,-17-11 3 16,0 7 0-16,-17-11-3 16,0 4 2-16,-21-15-1 15,4 11 0-15,-21-23-20 16,4 12 12-16,-9-4-62 15,5 4 40-15,13-8-116 16,12 15 83-16</inkml:trace>
  <inkml:trace contextRef="#ctx0" brushRef="#br0" timeOffset="106501.575">20352 1583 200 0,'-17'-23'74'0,"17"23"-40"0,5-11-16 0,-5 11 38 16,4 0-31-16,0 3 17 15,0 5-26-15,-4 3 25 16,5 1-23-16,-5 3 10 16,4 0-16-16,-4 0 0 15,4 4-7-15,-4-1-1 16,4 5-2-16,-4 0 1 15,0 3-2-15,-4-3 2 16,4-1-2-16,-8-7 4 16,3 1-3-16,-3-13 1 15,4-3-1-15,4-15-2 16,4 0 1-16,4-15-4 0,5 4 2 0,4-12-1 31,8 11 0-31,1-6-3 16,4 10 3-16,-5 8-3 15,1 11 2-15,-9 8 4 16,0 11 0-16,-5 4 2 0,1 7-2 0,-5-3 2 16,5-1-2-16,-9-6 10 15,5 2-5-15,-1-6 10 16,1 3-9-16,-1-15-1 16,1-4-4-16,-1-15-2 15,5 4 1-15,0-19 1 16,0 11-1-16,-1-3-5 15,5 7 2-15,-4 4-3 16,0 11 2-16,0 8 0 16,-1 4 1-16,-3 14 2 15,-1 8 0-15,1 8-25 16,-1 4 14-16,1 7-66 16,-1-4 43-16,1-7-132 15,-1-4 92-15</inkml:trace>
  <inkml:trace contextRef="#ctx0" brushRef="#br0" timeOffset="106739.8148">21384 1054 340 0,'-5'0'129'0,"5"0"-70"0,-21 19-58 0,9 4 29 31,3 3-20-31,-12 27 2 16,4 8-8-16,-17 10-2 0,4 8-1 0,-8 1 1 16,8-9-1-16,-4-3-9 15,5 4 4-15,-14 26-58 16,13-8 34-16,9-18-140 16,13-8 94-16</inkml:trace>
  <inkml:trace contextRef="#ctx0" brushRef="#br0" timeOffset="107084.402">21621 1511 308 0,'-12'-11'115'0,"12"11"-62"0,-30 3-49 0,9 1 26 16,8 7-19-16,-17 8-4 15,9 4-4-15,-9 3-3 16,9 4 1-16,-13 4-1 15,13 4 0-15,0-4-3 16,8 0 2-16,9-8 1 16,8 1 0-16,13-5 2 15,4-3-1-15,17-4 2 16,-4 4-2-16,5 0 2 16,-1 0-2-16,-13 0 6 15,1 0-4-15,-18-4 10 16,1 4-7-16,-14-1 5 15,-3-6-6-15,-22 7 0 16,5 0-3-16,-13-8-32 0,8-4 16 16,-4-10-102-16,8-1 64 0,5-19-107 15,13-3 90-15</inkml:trace>
  <inkml:trace contextRef="#ctx0" brushRef="#br0" timeOffset="107415.5451">21778 1341 340 0,'5'-15'126'0,"-5"15"-68"0,17-34-52 16,-9 19 34-1,5 7-25-15,4-3 2 16,4 0-11-16,0 0-1 15,1 11-3-15,-10 11 1 16,-3 0-2-16,-13 12 4 16,-1 7-3-16,-7 4 10 15,-1 0-6-15,-8 0 5 16,8 0-6-16,0 0 2 16,5-4-4-16,-1-4 0 15,5-3-1-15,4-4 1 0,4-4-13 16,5-8-58-16,8 5 36 0,17-16-163 15,4 4 110-15</inkml:trace>
  <inkml:trace contextRef="#ctx0" brushRef="#br0" timeOffset="108047.7349">22657 858 216 0,'34'-26'82'0,"-34"18"-44"0,-4 1-16 16,4 7 26-16,-4 0-10 15,-1 0 0-15,-7 0-4 16,-1-4-1-16,-4 4-18 15,0 0 4-15,0 0 2 0,-4-7 0 16,-1 7-1-16,1 0-8 0,0 0-3 16,0 0-3-16,4 7 1 15,-4-7-6 1,8 11-1-16,-4-3-2 16,8 11 0-16,-3 3 0 15,3 5 0-15,-4 7 2 16,1 15 0-16,-14 56 2 15,1 1-1-15,-1-8-1 16,9 0 1-16,-4-7 1 16,8-12-1-16,-4-4 4 15,9-7-3-15,-5 0 1 16,9 0-1-16,0-15 1 16,8 0-2-16,0 7 2 15,9-3-2-15,4-20-27 16,0-10 14-16,4-12-94 15,5-15 59-15,3-15-145 16,5-4 108-16</inkml:trace>
  <inkml:trace contextRef="#ctx0" brushRef="#br0" timeOffset="108346.8933">22559 2050 380 0,'-25'-11'143'0,"25"11"-78"0,-13-57-49 0,9 31 35 16,8 3-31-16,1-18-6 15,3 3-9-15,5-11-6 16,8 11 0-16,4 1-4 16,5 18 3-16,-4-4-6 15,-1 16 5-15,1 14-12 16,-5 4 8-16,-8 5-7 15,-1 10 8-15,-12 23-11 16,-4 0 10-16,-17 0-18 16,0-4 14-16,-13 1-53 15,8-1 36-15,-4-11-135 16,5-4 91-16</inkml:trace>
  <inkml:trace contextRef="#ctx0" brushRef="#br0" timeOffset="108571.6356">22929 1160 284 0,'17'-30'107'0,"-17"30"-58"0,-13 15-35 15,5-7 32 1,3 3-27-16,-7 15-2 16,-1 8-12-16,-4 8-1 15,8-5-2-15,-3 24-2 0,3-5 1 0,-4 27-1 31,9-3 0-31,-9 14-9 0,9-11 5 0,-4 7-65 32,8-14 39-32,-5-1-129 15,5-3 89-15</inkml:trace>
  <inkml:trace contextRef="#ctx0" brushRef="#br0" timeOffset="108918.8247">23065 1899 308 0,'-30'12'115'0,"30"-12"-62"0,-21-8-35 0,12 1 50 15,5 7-38-15,-5-12 14 16,5 1-27-16,4-12 4 16,4-7-12-16,9-8-3 15,8 4-4-15,9-3-4 16,0 14 1-16,4 0-4 15,0 8 3-15,-9 15 3 16,1 15 0-16,-14 12-1 16,-3 7 1-16,-18 15-1 15,1 4 0-15,-13-8-7 16,4 0 4-16,-9-3-19 16,9-8 13-16,-4-4-43 0,8-8 29 15,-4-14-51 1,5 0 42-16,-1-27-57 15,4 0 50-15,9-34-86 0,5 8 70 16</inkml:trace>
  <inkml:trace contextRef="#ctx0" brushRef="#br0" timeOffset="109383.9341">23481 1635 204 0,'-30'34'77'0,"30"-34"-42"0,-21 42-12 0,8-31 48 16,9 0-39-16,-1 8 27 15,5 0-36-15,5 0 24 16,3 0-27-16,1 0 5 16,3 3-15-16,-3 1-6 15,4-8-2-15,-1 0 0 16,1 0-1-16,-4-3 2 15,-1-1-2-15,1-7 2 16,-1 3-2-16,1-11 4 16,-1 4-3-16,-4-7-5 15,5 3 1-15,-5-3-1 16,4 3 1-16,1 0 2 16,4 8 0-16,-5 0 2 15,5 3-1-15,0-3 13 16,4 3-8-16,0-3 6 15,4 4-7-15,0-1 2 0,5 1-4 16,-1-4 0 0,5 7-1-16,-5-11 1 15,-4 0-2-15,-4-11-12 0,0 7 7 0,-4-8-48 16,0 1 29-16,0-8-87 16,-1 0 62-16,5-22-122 15,4-1 97-15</inkml:trace>
  <inkml:trace contextRef="#ctx0" brushRef="#br0" timeOffset="109770.89">24100 1801 264 0,'9'-4'101'0,"-9"4"-54"0,4 0-37 0,-4 0 38 15,0 4-28-15,0 0 8 16,4 7-17-16,-4 1-2 16,0-1-5-16,0 0 6 15,5 4-6-15,-5 4 5 16,0-4-5-16,0 0 13 16,4 1-9-16,0-5 20 15,0 4-15-15,0-15 4 0,1 0-9 16,3-11-1-1,1 3-4-15,3-7 3 16,1 0-4-16,0-4-1 16,0 4 0-16,-1 7-4 15,1 5 2-15,4 6-1 0,0 9 0 0,-4 7-11 16,0 7 6-16,-1-3-45 16,5-1 29-16,-4 1-96 15,0-12 67 1,-5 0-113-16,5 1 93 0</inkml:trace>
  <inkml:trace contextRef="#ctx0" brushRef="#br0" timeOffset="110281.1309">24380 1111 136 0,'-25'-87'52'0,"25"87"-28"0,17-26 5 0,-17 18 40 15,4 5-37-15,-4-1 20 16,0 4-31-16,0 0 28 16,4 4-28-16,1-1 34 15,3 5-31-15,5-4 25 16,0 7-28-16,8-11 18 16,9 0-23-16,-1-15 5 15,5 7-12-15,4-11-3 16,-4 8-4-16,5-4-2 15,-5 4 1-15,0-1-6 16,-1 1 3-16,-3 4 1 16,-4 7 1-16,-5 7 0 15,-4 4 0-15,0 12 0 0,0 3 0 0,-4 24 0 16,4 2 0-16,-5 24 0 16,1-1 0-16,-5 12 2 15,5 0-1-15,-13 18-1 16,0-3 1-16,-8 15 1 15,-1-19-1-15,-3 8 4 16,3-16-3-16,-8 5 10 16,9-20-6-16,-9-7 14 15,4-15-11-15,-4-8 9 16,4-7-10-16,-8-8-2 16,8-8-4-16,-8-6-39 15,4-5 20-15,-13-11-127 16,9 0 79-16,-13-15-158 15,4-4 126-15</inkml:trace>
  <inkml:trace contextRef="#ctx0" brushRef="#br0" timeOffset="111172.4639">23714 1782 140 0,'-4'-11'55'0,"4"11"-30"0,-9 4-7 0,5-4 31 16,4 7-27-16,-8 1 9 15,3 7-19-15,-3 0 3 16,8 4-10-16,-9 4-4 15,9-1-2-15,-4 5-103 16,4-1 57-16</inkml:trace>
  <inkml:trace contextRef="#ctx0" brushRef="#br0" timeOffset="113317.5448">988 5022 148 0,'4'-11'57'0,"-4"11"-30"0,0-8-12 0,0 5 29 16,0 6-24-16,0-3 10 15,0 0-19-15,0 0 12 16,0 0-13-16,0 0 15 16,0 0-15-16,0 0 20 15,0 4-17-15,-4 0 11 16,4 0-14-16,-4 0 4 16,8-1-9-16,-4 1 4 15,0 4-5-15,0-5 5 16,0 5-6-16,0-1 3 15,0 5-3-15,0-1 7 16,4 0-6-16,-4 1 12 16,0 3-9-16,0-4 3 15,0 0-6-15,0 1 2 16,5-1-3-16,-1 8-2 16,0 0 0-16,0 0 1 0,1-4-1 15,3 4 2-15,1-8-2 16,-1 0-1-16,1 1 3 0,-1-9-2 15,1 5-1-15,-1-1 1 16,1-3-1-16,-1 0 0 16,1 0 0-16,3-8 2 15,-8 0 1-15,1 4-1 16,-1-7 1-16,0 3 0 16,0-7 1-16,5-12 0 15,-5 4 0-15,0 8-5 16,1-4-1-16,-1 3 1 15,-4-3 0-15,4 0 3 16,0-4 1-16,1 8-1 0,-1-12-2 16,0 12 1-16,0-12 1 15,1 8-3-15,-1 0-2 16,0 4 2 0,0 0 0-16,1 3 1 0,-1 4 2 15,0 1 1-15,-4-1 1 16,0 0 0-16,0 4 2 15,0 0 1-15,0 4 1 16,0 0 0-16,0 3 0 16,0 1-2-16,0 3-1 15,0-4-3-15,0 9 1 16,0-5-2-16,0 8-1 16,0-8 1-16,0 4 1 0,0 4-3 15,0 7 0 1,0-3 1-16,0 7 0 0,0-3 0 15,0 10 0-15,0-7 0 16,0 4 2-16,0-7 1 16,-4 7 1-16,4-12 2 15,-4 12 3-15,-1-3-2 16,1-1-2-16,0-4 6 16,-5 4 3-16,5-7-1 0,-4-4 2 15,-5 11-4-15,4-7 1 16,1-5-1-1,-5 1 1-15,0 0-2 16,1-8-1-16,3-7-5 0,1 4-1 16,-5-4-1-16,0-1 1 15,-4-3 2-15,0 0 2 16,0-3-1-16,5-1 1 16,-5-4-2-16,4 4 0 15,-4-7-8-15,8 0 0 16,1 0 1-16,4-5 1 15,-1 9-8-15,5-1-4 16,0 1-48-16,5 3-20 16,-1 0-120-16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7:54:39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15878 13539 244 0,'0'4'93'0,"-4"-1"-50"0,-4 5-33 0,3-4 23 15,-3 3-18-15,-1 1-3 16,-3 11-4-16,3-4 2 16,-16 22-5-16,-13 24-1 0,-1 10 0 15,1 5 2-15,0 11 1 16,4-8-1-16,-4 0-1 15,0 0-3-15,-1 4 1 16,1-15-2-16,0 4-1 0,4-16-26 16,4-7-10-16,1-11-20 15,12-19-7 1,4-19-2-16,9-27-41 16,12-14 16-16</inkml:trace>
  <inkml:trace contextRef="#ctx0" brushRef="#br0" timeOffset="421.1262">15602 13716 228 0,'9'-23'85'0,"-9"23"-46"0,4-11-17 15,-4 11 26-15,0 0-10 0,0 0 0 16,0 0-21-16,0 0-10 16,0 4-5-16,0 0-2 0,4 11 2 15,1-4-3-15,12 27 0 16,0-8-1-16,8 23 0 15,18 30 2-15,-1-4 2 16,0-4-3-16,1-3 0 16,4 3 1-16,-5 1 0 15,-8-4 0-15,-13-20 0 16,-4-14 2-16,0 15 1 16,0-4 10-16,-4-11 3 15,0-1 4-15,-9 1 2 16,0-8 1-16,-12 0 1 15,-14-3 2-15,-3-8 1 0,4-4-8 16,-30-8-4-16,8 1-4 16,-16-4-2-1,12-4-8-15,-12-4-2 0,12 0-7 16,-8-4 0-16,8 1-16 16,1-1-4-16,3 1-24 15,9-4-6-15,0-8-30 16,21-15-11-16,9 0-33 15</inkml:trace>
  <inkml:trace contextRef="#ctx0" brushRef="#br0" timeOffset="1097.0338">16201 14112 252 0,'0'0'96'0,"0"0"-52"0,-4 8-36 16,4-8 21-16,-4 11-17 15,4-11-5-15,0 19-6 16,0-4-4-16,0 7 2 15,0-3 0-15,4 11 1 0,0-7 0 16,13 11 0-16,-4-8 0 16,8 1 0-16,-4-4 15 15,4-8 10-15,-4 0-2 0,4-15 1 16,-4 0-7-16,9-15-2 16,-5 3-7-1,4-14-3-15,-3 3 0 16,-1-7 1-16,0 7-3 0,0 1 0 15,-4-1 1-15,0 16 2 16,-4-1-3-16,0 27-2 16,-5 0-9-16,-3 34-3 15,-1 60 1-15,-4 7 4 16,-9 16 1-16,-3 4 0 16,-5-4 8-16,-5-12 3 15,-3-18 3-15,-1-12 5 16,1-11-6-16,-9-15-2 15,-4-15-10-15,0-27-5 16,-1-26-26-16,14-11-12 16,4-1-36-16,4-48-14 0,4 7-20 31</inkml:trace>
  <inkml:trace contextRef="#ctx0" brushRef="#br0" timeOffset="1624.9882">16812 14236 244 0,'-4'-3'90'0,"4"3"-48"0,0 0-25 15,0 0 27-15,0 0-8 16,0 0-1-16,17 0-13 16,-4 0-6-16,16 0-9 15,-7 0-3-15,12 0 0 0,-5 0-38 16,14-4-16-16,-5 0-94 16</inkml:trace>
  <inkml:trace contextRef="#ctx0" brushRef="#br0" timeOffset="1968.005">16795 14663 268 0,'4'11'101'0,"-4"-11"-54"0,34 15-17 0,-29-11 31 0,16-4-7 16,-4 0 0-16,13-4-28 15,-5 0-13-15,5 1-8 16,-5-1-5-16,5 0 1 0,-5 4-23 15,5 0-10-15,-4 0-35 16,8 0-12-16,-9 0-38 16,5-11-45-1,16-12 56-15</inkml:trace>
  <inkml:trace contextRef="#ctx0" brushRef="#br0" timeOffset="2716.1964">17530 13784 196 0,'-5'-15'74'0,"5"15"-40"0,-8-12-2 0,4 12 27 16,-1-3-5-16,1-5-2 15,4 8-18-15,0 0-7 16,0 8-15-16,0-5-8 0,0 16 0 16,0 0-5-16,9 34 0 15,-1-11 1-15,9 25 0 16,-4-6 0-16,8 22 0 15,13 41 0-15,0-14 2 16,-4-12 12-16,-5-27 8 16,-4-14 2-16,-8-23 3 0,-4-12 0 15,3-10 3-15,-3-5-7 16,4-26-2-16,-1 8-8 16,1-34 0-16,0 3-8 15,4-18-3-15,0 11-1 16,0-23-1-16,0 16-16 15,-5-8-6-15,1 7-33 16,-4 8-13-16,-1 4-30 16,13 11-11-16,-4 4-39 15</inkml:trace>
  <inkml:trace contextRef="#ctx0" brushRef="#br0" timeOffset="3109.8432">18209 14531 296 0,'8'-15'110'0,"-8"15"-60"0,0 3-41 0,0 1 25 0,-4 4-13 15,0-1-1-15,-5 16-8 16,1-12-2-16,-1 16-6 15,1-5-1-15,4 12 3 0,-1-11-3 16,1-1-2-16,4 1-11 16,0-8-6-16,0 4-34 15,0-4-15-15,0-4-72 16</inkml:trace>
  <inkml:trace contextRef="#ctx0" brushRef="#br0" timeOffset="3245.3672">18217 14282 332 0,'-4'-34'126'0,"4"34"-68"0,-13-12-70 0,9 12 18 15,-5-3-36-15,5-1-10 16,-4 4-37-16,-1 0-16 16</inkml:trace>
  <inkml:trace contextRef="#ctx0" brushRef="#br0" timeOffset="3737.9465">18417 14421 208 0,'-5'-22'77'0,"5"22"-42"0,-8 3-10 16,4 5 27-16,-1-8-11 15,5 4-3-15,0 7-16 16,0 0-6-16,5 8-9 16,-5-11-5-16,8 11 1 0,-4 0-4 15,5 3 0-15,-1-3 1 16,5 0 2-16,-4-4-1 0,3-4 2 15,-3 1 2-15,8-12 4 16,-4 0 2-16,4-16 3 16,0-2-3-16,4-1 1 15,-4 0-3-15,0 4 0 16,0 0-5-16,-5 11-3 16,1 0 4-16,-4 19 4 15,-1 0-5-15,-4 27-2 16,1-8-4-16,-5 26-1 15,0-15-5-15,-17 23-2 16,4-11-9-16,-4 15-2 16,-9 18-11-16,10-30-5 15,3-14-20-15,-4-5-9 16,-4-7-55 0</inkml:trace>
  <inkml:trace contextRef="#ctx0" brushRef="#br0" timeOffset="4128.8385">19427 13833 192 0,'0'-49'74'0,"0"49"-40"0,-4-19-18 16,-1 19 24-16,1-4-8 0,0 0 1 16,-5 8-12-16,1 0-5 15,-5 15-9-15,1-4-5 0,-10 26-1 16,5-3 1-16,-17 23 3 15,9-12-4-15,-5 11-1 16,5-7 2-16,-5 11 1 16,-8 19-19-16,8-12-7 15,9-14-17-15,4-12-5 16,8-22-20-16,9-23-7 16,5-23-7-1</inkml:trace>
  <inkml:trace contextRef="#ctx0" brushRef="#br0" timeOffset="4501.9455">19384 13799 204 0,'13'-57'77'0,"-9"46"-42"0,1 0-26 0,-5 11 22 0,0 0-4 15,0 0 2-15,-5 7-5 16,1 1-1-16,0 11-12 16,0-8 0-16,4 19 2 0,0-7-3 15,4 7 2-15,0 0-3 16,9 12 0-16,12 26-5 15,-3-8-3-15,-1 0 0 0,4-7-1 16,5 0 0 0,-9-8 2-16,-4-11 1 0,4 0 1 15,9 19 17-15,-13-23 9 16,-4-7 2-16,-9-1 3 16,0-3 1-16,-12-4 2 15,-1-3-12-15,-20-5-6 16,3 1-9-16,-29-5-3 15,8 1-15-15,-25-4-8 16,9 0-8-16,-5 0-1 16,8 0-3-16,-3-4 2 15,12 1-13-15,4-1-3 16,9 0-24-16,16-7-12 16,5-1-71-1</inkml:trace>
  <inkml:trace contextRef="#ctx0" brushRef="#br0" timeOffset="4969.7998">19966 13595 280 0,'-8'-30'107'0,"8"30"-58"0,-5 4-35 0,5-4 26 15,-4 4-13-15,0-1-1 16,0 13-6-16,-1-5-1 15,-3 19-10-15,-1-7-8 0,-3 22-3 16,3-4-2-16,-4 39 3 16,5-16 2-16,4 22 2 15,4 43-1-15,4-50-2 16,0-11 1-16,17 3-1 16,9 20 2-16,-9-46 1 15,-4-7-8-15,9-12-2 0,8-11-7 16,-13-15-2-16,-4 0 0 15,4-22 2-15,-4-1-5 16,0-11-3-16,-4 12-17 16,-5-24-7-1,-3 9-75-15</inkml:trace>
  <inkml:trace contextRef="#ctx0" brushRef="#br0" timeOffset="5166.8155">19677 14022 332 0,'0'30'123'0,"0"-30"-66"0,13 11-42 0,-13-7 29 15,21 0-4-15,-4-1 0 16,13-3-19-16,21-7-8 16,0-1-8-16,0-3-13 0,-17 3-4 15,-5 1-52-15,10 3-22 16,41-3-80-1</inkml:trace>
  <inkml:trace contextRef="#ctx0" brushRef="#br0" timeOffset="5600.6477">20645 13905 208 0,'0'-8'77'0,"0"8"-42"0,-4-4-10 16,0 4 27-16,4 0-6 16,0 0 0-16,0 4-20 0,0-4-5 15,0 11-13-15,0 1-5 0,4 14-2 16,-4-3-4-16,0 22 0 15,0-7-1-15,4 18 0 16,-4-14-22-16,4 18-10 16,1-11-19-16,-5 4-6 15,0-8-53 1</inkml:trace>
  <inkml:trace contextRef="#ctx0" brushRef="#br0" timeOffset="5814.0482">20560 14191 228 0,'-21'15'85'0,"21"-15"-46"0,-21 19-28 15,17-15 21 1,-1 3 11 0,1-3 9-16,13 4-26 15,-1-8-10-15,18 0-10 16,-5 0-9-16,8-19-3 0,-3 8-61 15,25-1-25-15,-9 1-36 16</inkml:trace>
  <inkml:trace contextRef="#ctx0" brushRef="#br0" timeOffset="6184.5837">21290 13380 228 0,'0'-26'88'0,"0"15"-48"0,5-38-36 0,-5 45 21 0,0-4-1 16,0 1 5-16,0 3 2 16,0 4 1-1,0 11-17-15,0 8 4 0,0 11 2 0,0 4-9 16,0-7-4-16,0-1-8 16,0 19 0-16,0-3 0 15,0 7 0-15,0-4-33 16,0 23-13-16,0-15-28 15,0 15-9-15,0-12-32 16</inkml:trace>
  <inkml:trace contextRef="#ctx0" brushRef="#br0" timeOffset="6503.5684">21023 14504 316 0,'8'-7'118'0,"-8"7"-64"0,22-4-39 0,-22 4 31 15,4 0-10-15,0 0-1 16,9-4-13-16,8-3-6 0,0 3-9 16,-4 0-5-16,13-7-1 15,12-4-19-15,9 0-5 16,9 3-64-16,3 1-25 0,1 0-36 16</inkml:trace>
  <inkml:trace contextRef="#ctx0" brushRef="#br0" timeOffset="6997.3785">20980 14983 252 0,'9'0'96'0,"-9"0"-52"0,21-11-21 0,-21 11 29 15,13-8-10-15,-5 1-2 16,14-8-16-16,-5 3-5 15,8 1-11-15,-4 0-5 0,1 0 0 0,-5-1-4 16,-1 12-2 0,1-7-5-16,-4 7-2 15,0 0 0-15,-5 11 4 16,-3-3 5-16,-5 18 3 16,0-3 0-16,-13 18 1 0,0-3-2 15,-4 7-1-15,0-3 5 16,5 10 1-16,-1-6 6 15,9-1 5-15,-1-7 4 16,18-4 4-16,-4-1-7 16,12-17-3-16,-4-1-8 15,12-12-3-15,31-14-68 16,-5-19-32-16,0-8-79 16</inkml:trace>
  <inkml:trace contextRef="#ctx0" brushRef="#br0" timeOffset="8228.5713">21931 14414 184 0,'-17'22'71'0,"9"-14"-38"0,-5 7-23 0,9-7 17 16,-5-5 2-16,1 1 5 16</inkml:trace>
  <inkml:trace contextRef="#ctx0" brushRef="#br0" timeOffset="8709.3045">21863 14470 489 0,'-4'-22'46'0,"4"-5"-4"0,4-3-8 15,1 8-13-15,7-16-1 16,1 4-10-16,4-11-4 16,0 7-3-16,8-4-3 15,-3 12 1-15,7 8-1 0,-3-1-14 16,4 23-3-16,-5-8-2 16,-4 27 1-16,-4-4 8 15,-8 16 3-15,-1-5 5 16,-12 12 3-1,0-4 0-15,-17 11 2 0,-1-7 0 16,-3 3 1-16,4-3-16 16,-5-8-6-16,5-4-7 15,-5-18 0-15,5-1-8 16,9-22-2-16,-1 0-5 16,9-7-3-16,-1-1-7 15,10-22-2-15,-1 7-4 16,4-3-14-16,-3 3 28 15,-1 0 46-15,0 8 26 16,0 0 10-16,0 3 1 16,9 5-11-16,-4 7-6 15,8-4 5-15,0 4 4 16,0 3-17-16,0 5 6 0,0 7 5 16,-5 0-11-16,5 19-3 15,-4-4-6-15,0 26-2 16,-5-14-3-16,1 25-2 15,-1-6 1-15,1 18-1 16,-1-8-44-16,5 5-18 16,-5-8-46-1</inkml:trace>
  <inkml:trace contextRef="#ctx0" brushRef="#br0" timeOffset="9188.3888">22453 14301 276 0,'-4'7'104'0,"4"-7"-56"0,0 19-49 15,0-15 20-15,0 11-13 0,0-4-3 16,0 19-2-1,0-7-1-15,9 11 0 16,-5-11-3-16,9 3 2 0,-5-3 3 0,9-8 3 16,0 0-2-1,9-15-2-15,-5 0 2 0,4-19 2 16,-4 4 0-16,5-8 0 16,-5 4-3-16,0 4-2 15,-4-4 3-15,-4 16 2 16,0-9 2-16,-5 24 3 15,1-9-3-15,-5 20-2 16,0-4 4-16,-4 22 2 16,0-7-6-16,-4 19-3 15,4-4-1-15,-8 19 1 0,-1-19-1 16,-4 19 2-16,5-8-2 16,-13 4 2-1,4-11-15-15,0-8-7 0,0-7-23 16,0-19-11-16,4-4-3 15,0-30-1-15,0 0-45 32</inkml:trace>
  <inkml:trace contextRef="#ctx0" brushRef="#br0" timeOffset="9564.4767">23421 13795 296 0,'9'-11'112'0,"-9"11"-60"0,4 0-39 0,-4 0 28 16,-4 4-23-16,-1 3-7 15,-3 8-7-15,4 4-1 16,-9 23-2-16,0-8-1 0,-8 22 1 16,0-11 1-16,-9 16 3 0,5-8-2 15,-5 14-2 1,4-6-31-16,1-1-13 15,4-7-29-15,-1-4-10 0,5-15-31 32</inkml:trace>
  <inkml:trace contextRef="#ctx0" brushRef="#br0" timeOffset="9967.8983">23396 13829 260 0,'17'-22'96'0,"-17"22"-52"0,0 0-29 0,0 0 26 15,0 0-18 1,0 3-4-16,4 16-12 0,0-11-3 16,5 22-2-16,-5-4 1 0,9 20 2 15,-5-5-2 1,9 4 0-16,-4-3 1 0,4 3 0 16,0-3 0-16,4 3 0 15,-4-8 4-15,4 9 3 16,-4-9-6-16,0 1-3 15,0-8 14-15,-4 4 6 16,0-11 1-16,-9 3 0 16,0-3 1-16,-12 0 2 15,-1-5-3-15,-16-2 0 0,3-1-10 16,-24-4-3-16,8-4-6 16,-22-3-3-1,9 4-16-15,-8-8-5 0,12 4-12 16,0-4-3-1,9 0-14-15,8-4-7 0,5 4-7 16,21-12-3-16,-1 1-50 16,44-23-42-1,-10 8 61-15</inkml:trace>
  <inkml:trace contextRef="#ctx0" brushRef="#br0" timeOffset="10360.3817">24236 13599 292 0,'-4'-56'110'0,"0"40"-60"0,-1 5-39 0,5 11 28 16,-4 0-3-16,0 0 0 15,-5 0-11-15,5 4-2 16,-4 15-14-16,-5 7 1 0,4 1 1 16,1-5-2-16,-5 31 0 15,0-15-8-15,5 41 0 16,0-15-1-16,-1 23 0 16,5-23 0-16,4 23 0 15,0-16 0-15,8 5 0 16,1-12 0-16,8-4 2 15,0-7-6-15,4-19 1 0,-4-8-17 16,17-18-4-16,-4-4-15 16,4-23-5-16,-5 4-23 15,1-19-7-15,-5 7-56 16</inkml:trace>
  <inkml:trace contextRef="#ctx0" brushRef="#br0" timeOffset="10572.3983">23799 14086 272 0,'25'3'101'0,"-25"-3"-54"0,26 8-22 0,-26-8 33 16,17 0-13-16,0 0-4 15,13-11-17-15,-5 3-7 16,9-3-10-16,-4-1-18 0,8 1-8 15,-4 4-39-15,17-5-17 16,-9 5-76 0</inkml:trace>
  <inkml:trace contextRef="#ctx0" brushRef="#br0" timeOffset="11137.9347">24529 13482 236 0,'0'0'90'0,"0"0"-48"0,8 4-18 15,-8 3 27-15,0-7-9 16,0 0-2-16,5 0-5 0,-1 0-2 16,0 0-18-16,0 0 0 0,9 0 1 15,-4 0-2-15,8-7 0 16,-5 3-6-16,10-3-3 15,-5 3 0-15,4-7-1 16,-4 7 0-16,0 0 0 16,-4 0-2-16,-5 12 1 15,0-1-2-15,-8 12-1 16,0 15 1-16,-4-4-1 16,0 0 0-16,-4 4 2 15,-1 0 8-15,5-11 3 0,0 0 0 16,-1 3 0-1,1-3-3-15,4 3-1 0,0-7-3 16,4 4 1-16,1-8-4 16,12 0 0-16,-1-4-1 15,6-7-2-15,-1 0-24 16,9-4-9-16,-5 0-43 16,1 0-16-16,-5 0-89 15</inkml:trace>
  <inkml:trace contextRef="#ctx0" brushRef="#br0" timeOffset="11667.9962">24096 14025 192 0,'4'-3'71'0,"-4"3"-38"0,9-8-12 0,-9 8 22 15,4 0-1 1,-4 0-1-16,4 0-5 16,1 0-2-16,3 0-19 15,-4 0-2-15,9 4-2 0,-5-4 5 0,9 0 2 16,-4 0-9-16,4-4-3 16,0 0-4-16,9 0-2 15,-5 1-21-15,-4-1-11 16,0 0-127-1</inkml:trace>
  <inkml:trace contextRef="#ctx0" brushRef="#br0" timeOffset="32909.3166">6264 12200 160 0,'-12'-45'63'0,"7"18"-34"0,1 1-8 16,4 18 25-16,0-3-11 15,0 0-2-15,-4 7-8 0,4-4-2 16,0 8-12-16,0 8-2 0,4 3-2 16,0 12-1-16,1 7 1 15,-1 8 2-15,4 7 5 16,1 8-2-16,-1-1 1 16,5 1-5-16,-5-11-3 15,1-12 2-15,4 8 2 16,-5-4 2-16,5-4 1 15,-5-8 0-15,5-3 0 16,-4-4 2-16,3-22 4 16,1-1-10-16,8-26-4 15,-4 8-3-15,13-34-1 0,-5 11-16 16,5-12-6-16,-4 8-18 16,-1 4-7-1,-4 8-19-15,-4 7-9 0,-4 8-47 16</inkml:trace>
  <inkml:trace contextRef="#ctx0" brushRef="#br0" timeOffset="33254.0306">6799 12577 220 0,'4'0'82'0,"-4"0"-44"0,0 11-22 0,0-11 24 16,0 8-17-16,0-1-4 15,0 8-8-15,0-3 0 16,5 7-6-16,-1-4-5 0,0 4-1 16,-4-4 3-16,0 4 1 15,0 3-4-15,0-7 1 16,-4 8-40-16,0-1-18 0,-1-6-58 16</inkml:trace>
  <inkml:trace contextRef="#ctx0" brushRef="#br0" timeOffset="33435.0278">6791 12362 228 0,'-9'-11'88'0,"9"11"-48"0,-17 0-36 16,13 0 19-16,-5 3-18 15,5 1-2-15,0 4-9 0,0-4-4 16,4-1 6-1,0 5-38-15,4-8-14 0,0 4-34 16</inkml:trace>
  <inkml:trace contextRef="#ctx0" brushRef="#br0" timeOffset="33869.8885">7011 12498 252 0,'-4'-4'93'0,"4"4"-50"0,-8 8-37 0,3-5 22 15,1 5-13-15,4-1-3 16,0 8-3-16,0-3-1 0,0 7-4 16,0-4-3-16,4 4 0 15,1-4-1-15,-1-4 0 16,0 0 2-16,13-3 1 0,-4-1-1 15,4-10 1 1,-5-1-7-16,10-15 1 0,-5 4-4 16,4-8 2-16,-4 4 1 15,4 4 2-15,-4-4-1 16,0 12 1-16,-4 3 4 16,0 8 1-16,-1 0 5 15,-7 18 5-15,-1 1 4 16,-4 15 2-16,0-1-2 0,-9 20 0 15,1-8-7-15,-1 4-4 16,1-4-3 0,-1 0 0-16,1-8-15 15,-1-7-7-15,1 0-41 0,4-22-18 16,-1 3-53 0</inkml:trace>
  <inkml:trace contextRef="#ctx0" brushRef="#br0" timeOffset="34171.1478">7461 12403 276 0,'-4'0'104'0,"4"0"-56"0,-8 12-34 16,3-12 28-16,5 11-12 16,0-7-2-16,0 3-10 15,0 1-1-15,5-4-10 16,-1-1-2-16,8 1-1 0,-3 0-5 16,12-8 1-16,-4 0-38 15,17-3-14-15,-4 3-47 16,12-11-17-16,-3 4 6 15</inkml:trace>
  <inkml:trace contextRef="#ctx0" brushRef="#br0" timeOffset="34439.9024">7538 12641 252 0,'-5'8'93'0,"5"-8"-50"0,0 7-15 0,0-3 30 15,0 0-13-15,0-1-1 16,0 1-16-16,0 0-6 0,9 0-12 16,-5-4-2-16,9 4 2 15,0-4-8-15,12 3-1 16,-4 5-12-16,13-8-5 15,-4 4-54-15,8-4-24 0,-4 0-55 16</inkml:trace>
  <inkml:trace contextRef="#ctx0" brushRef="#br0" timeOffset="35833">8102 12200 268 0,'-8'-12'101'0,"8"12"-54"0,-17-3-37 0,12 3 25 15,-3 3-15-15,0 1-3 0,-1 8-10 16,1-1-3 0,-5 15-2-16,0-3 5 0,-4 15 3 0,4-8-5 15,1 19-3 1,-1-15-1-16,9 15 1 0,-1-8-3 16,10 8 0-16,-1-7-1 15,9 3 0-15,-1-7 2 16,18-8 0-16,-4 0 0 15,24-26 2-15,-7 0-1 16,12-19-1-16,-8 0 1 16,-1-19-1-16,-3 7-3 15,-5-22 2-15,-8 8 5 0,-9-20 2 16,-4 12 13-16,-21-4 5 16,0 8 1-16,-18 4 2 15,1 3-17 1,-17 12-6-16,4 3-10 0,-4 23-4 15,-13 0-25-15,21 11-12 16,5-7-34-16,-1 7-11 16,9-3-37-1</inkml:trace>
  <inkml:trace contextRef="#ctx0" brushRef="#br0" timeOffset="39077.8121">3853 6142 168 0,'-8'0'66'0,"8"-3"-36"0,-4 3-18 0,4 0 21 16,0 0-6-16,0 0 1 15,0 0-6-15,0 0-4 0,0 0-10 16,0 0-3-16,4 0 1 0,-4 3 1 15,4 1 1-15,0 4-2 16,-4-1-1-16,5 1 1 16,-1-1 1-16,0 5 1 15,5-8 2-15,-1 7-3 16,0 0 1-16,1 4-5 16,-1-3-2-16,1 3 0 15,-1 7-1-15,1 1 2 16,-1-4 3-16,1 0 0 15,4-8 2-15,4 0 0 16,-5 1 3-16,10-12-7 0,3 0-2 16,1 0 3-16,12 0 2 15,8 0-2-15,5 0-3 16,0 0-3-16,4 0 1 16,-4 0 3-16,0-8 1 15,5 4-1-15,-1 4-2 16,8-7 1-16,-3 7-1 15,12 7 4-15,-4-7 2 16,-4 12 0-16,-5-12 1 16,-4 3-2-16,0-3 2 0,1 8-4 15,-1-8-2 1,4 0 2-16,5 0 2 16,4 0 0-16,0 0 0 15,-5-8-3-15,-8 5-2 0,1-9 1 16,3 5-1-16,-4 3-3 15,0-4 2 1,9 8 1-16,0 8 2 0,-5-4-1 16,1 3-1-16,-1 5 1 15,-8-1-1-15,-4 0 0 16,-5 0 0-16,9 1-3 16,-8-1 2-16,-1 4 1 15,9 0 2-15,-4 0-1 16,-1 0 2-16,1-3-4 15,0-1 0-15,-5 0 1 16,1-7 0-16,-9 4 2 0,-5-8 1 16,1 0-1-16,-5 0-2 15,-3 0 1-15,-1-8 1 16,0 4-1-16,-4-7-1 16,0 4 1-16,0-5 1 15,0 1 1-15,0-4 3 16,0-4-1-16,0 4 2 15,0-4-2-15,-4-4 2 16,-1 5-2-16,1-5 2 16,0 0-4-16,4 1 0 15,-4-1 1-15,4 0 0 16,4 1-2-16,-4 7-2 16,0-8 3-16,-5 12 0 15,5-12-4-15,-8 8-1 16,-5 4 1-16,-4 3 0 0,-30 12-72 15,-4 7-61 1,1 4-33-16,-14 0 34 16</inkml:trace>
  <inkml:trace contextRef="#ctx0" brushRef="#br0" timeOffset="41092.3093">20174 12916 236 0,'25'-26'88'0,"-16"18"-48"0,4 5-27 15,-13 3 22-15,0 3-3 16,0-3 3-16,-5 8-6 0,-3 3-3 16,-5 8-14-1,-4 0-1-15,-8 15 2 0,-5 0-7 0,-4 4-1 16,-4 3 1 0,-5 4 3-16,-3 8-4 0,-14 8-1 15,-8 6-2 1,5 13 1-16,-5 3-4 0,-4 3 0 15,-13 12 3-15,-13 12 1 16,1 3-1-16,3-4 1 16,5 8 7-16,-4-15 3 15,-1 4 0-15,-3-8 0 16,7-4-3-16,10-7 1 16,12-12-2-16,8-7 2 15,1-8-2-15,8-3 0 16,4 0-3-16,1-8 1 0,-5-4 0 15,4-4 1-15,5 1-7 16,-1-4-2 0,-3-4 2-16,7-4 1 0,5 0-3 15,5-7-1-15,-1-1 3 16,4 5 1-16,5-5-5 16,0 1 0-16,0-12-8 15,4 4-1-15,0 4-15 16,0-8-8-16,4 1-8 15,0-5-1-15,5 1-11 16,-5-4-61 0,0-4 11-16</inkml:trace>
  <inkml:trace contextRef="#ctx0" brushRef="#br0" timeOffset="41494.3172">17810 15093 260 0,'4'-4'96'0,"-4"-4"-52"0,4 8-23 0,-4 0 28 15,0 0-17-15,0 0-6 16,0 0-9-16,0 8-1 15,0 3-9-15,-4 4 0 0,0 8 0 0,-1 3 1 16,5 8 0 0,0 4 2-16,0 0 4 15,-4-1-8-15,4 1-3 16,0 0 4-16,0-4 5 0,0 0-4 16,0-8-2-16,4 4-1 15,1-15 1-15,3 0 10 16,9 1 5-16,4-13 0 15,9-14-1-15,13-4-10 16,8-8-4-16,-1 1-2 16,1-8 0-16,-4 3-44 15,-9-3-20-15,-4 4-56 16,-4 3-22-16,-9 0-15 16</inkml:trace>
  <inkml:trace contextRef="#ctx0" brushRef="#br0" timeOffset="42081.2791">18773 15281 264 0,'4'-22'99'0,"-8"14"-54"0,0-7-26 16,-4 11 29-16,-1 0-17 15,-4 1-3-15,1 3-12 16,-5 11-3-16,-13 4-7 0,0 15-2 16,0 8 0-16,5 15 0 15,4-4 0-15,4 19 2 16,4-8 3-16,9 4-2 0,4-3-2 15,17-16 0-15,8-4-1 16,5-14 9-16,8-12 3 16,5-15-3-16,-1-15 0 15,0-12-4-15,-8-14 2 16,-4-4-6-16,-9-5-1 16,-4 5-2-16,-4-11 1 15,-9 7-2-15,-4-4-1 16,-8 4-2-16,-5 4-1 15,-4 3-20-15,-4 1-10 0,0 10-38 16,-5 9-15 0,1 10-72-1</inkml:trace>
  <inkml:trace contextRef="#ctx0" brushRef="#br0" timeOffset="43777.402">15543 16326 192 0,'4'-8'74'0,"-4"8"-40"0,5-3-13 0,-5 3 22 0,0 3-1 15,0 5-1-15,0 3-11 16,0 8-6-16,-5 4-14 15,-3 18-6-15,-5 8-1 0,-8 0 0 16,0 12 1-16,-5-1-5 16,-8 12 1-16,-4-1 0 15,4-3 0-15,-4-4-5 16,0-11 1-16,-5-11-25 16,9-8-10-16,9-46-115 15,25-7 38 1</inkml:trace>
  <inkml:trace contextRef="#ctx0" brushRef="#br0" timeOffset="44153.8251">15505 16228 260 0,'34'-38'99'0,"-26"23"-54"0,5 23-31 0,-9-8 28 16,5 11-14-16,-1 4-4 15,1 8-5-15,-5 11-2 16,0 0-9-16,5 7 1 0,-1 8 4 15,1 0-3-15,-1 8 0 16,9-4-6-16,9-1-3 16,3-6 0-16,1-1-1 15,4-4 0-15,0 1 2 16,-4-8-1-16,-5 0 2 16,-4-8-2-16,-12 1 13 15,-9 3 3-15,-13-4 0 16,-8-3 2-16,-22-4-4 15,-7-4-1-15,-6-4-8 16,-3 0-2-16,-9 4-2 16,-8-3-2-16,-1-1-2 15,1 8 1-15,4-12-8 16,12 1-2-16,9-16-34 16,13 1-13-16,21-4-89 15,30-8-11 1</inkml:trace>
  <inkml:trace contextRef="#ctx0" brushRef="#br0" timeOffset="44635.435">16197 16526 332 0,'-9'-4'126'0,"1"4"-68"0,-1 15-50 0,1-11 29 16,-1 4-21-16,1 3-6 15,-1 8-9-15,1 3-3 16,4 1 1-16,-1 11-2 0,5 4 1 16,5-4 2-16,3 0 2 15,5-8-1-15,0-3-1 0,4-12 1 16,4-7-1-16,4-4 8 15,1-12 5-15,3-7-4 16,1-3-1-16,0-8-2 16,-5 3 1-16,1 1-4 15,-5 7 0-15,0 8-6 16,-4 11 0-16,-4 11 5 16,-5 15 4-16,-3 20-3 15,-1 14 0-15,-4 15-3 16,-4 1-1-16,-9 11 5 15,-4-1 5-15,-4 12-1 0,-9-7 3 16,-4 7-6-16,0-15-1 16,0-11-20-1,0-12-9-15,0-11-34 0,9-15-14 16,-1-15-33-16,14-12-13 16,7-33 9-1</inkml:trace>
  <inkml:trace contextRef="#ctx0" brushRef="#br0" timeOffset="44953.3424">16876 16703 236 0,'-55'0'88'0,"50"0"-48"0,1 0-20 0,4 0 27 0,0 0-7 15,0 0-1-15,0 0-5 16,4 0-1-16,13 0-18 16,9-4 0-16,4 1 1 0,4-5-4 15,-5 1 1-15,-3-1-8 16,12-3-3-16,17-8-10 15,5 0-5-15,3-11-40 16,9 7-17-16,-4 1-90 16</inkml:trace>
  <inkml:trace contextRef="#ctx0" brushRef="#br0" timeOffset="45247.9682">16812 16967 316 0,'0'-7'121'0,"4"10"-66"0,1-6-47 0,-5 3 29 0,8 0-8 16,1 0 14-1,25 0-11-15,0-4-17 16,8 0-4-16,0 0-4 0,5 1-3 16,0-5-3-16,4 0-16 15,0 5-7-15,12-5-97 16,1 8-41-16,-4 8 17 16</inkml:trace>
  <inkml:trace contextRef="#ctx0" brushRef="#br0" timeOffset="46492.9174">21155 15998 244 0,'8'-34'90'0,"-8"34"-48"0,13-30-18 0,-13 26 29 0,4-4-16 16,-4 1-4-16,4-1-8 16,0 5-2-16,-4 3-12 15,0 0 2-15,0 7 1 0,0 1-5 16,-4 14-3-16,4 1-3 15,-4 11-3-15,0-11 1 16,-5 22 1-16,5-8-3 0,0 13-2 16,0-9-20-1,-1 8-8-15,1-4-41 16,-4 1-19-16,3-5-45 16</inkml:trace>
  <inkml:trace contextRef="#ctx0" brushRef="#br0" timeOffset="46870.4395">20802 16850 256 0,'-4'0'96'0,"4"0"-52"0,4 0-27 16,-4 0 25-16,4 0 2 16,-4 0 3-16,13-3-12 15,-4 3-4-15,12-4-18 16,0 0-1-16,13 0-1 0,-8 4-9 15,16-4 0-15,-8 1-4 16,8-9-2-16,-3 1-24 16,7-4-11-16,-8 4-9 15,13-4-3-15,-8 3-36 16,-1 1-14-16,-3 0-7 16</inkml:trace>
  <inkml:trace contextRef="#ctx0" brushRef="#br0" timeOffset="47470.9518">20887 17288 272 0,'-42'-4'104'0,"42"4"-56"0,-5 0-36 0,1 0 26 16,4 0-13 0,0 0-5-16,0-4 0 15,0 0 1-15,13 1-11 16,0-1 1-16,4-4 2 0,0 1-7 0,8-1-3 16,-4 1-2-16,5 7-1 15,-5-8 2-15,-4 16 1 16,0-8-4-16,-4 11 1 15,-5-3-7-15,-8 14 0 16,0-3 1-16,-13 11 1 16,5-3 5-16,-9 18 4 15,4-11 10-15,-4 7 3 16,0-7 0-16,5 0 2 16,3-4-1-16,5-3-2 15,0-5-4-15,12-3 0 16,1-4-5-16,12-3-2 15,-4-1-2-15,12-11 0 0,-3 0-24 16,4-8-8 0,-5 5-52-16,5-9-20 15,-5 5-63-15</inkml:trace>
  <inkml:trace contextRef="#ctx0" brushRef="#br0" timeOffset="48087.8379">21834 16186 208 0,'17'-45'77'0,"-17"45"-42"0,0-15-6 16,0 15 28-16,0 0-14 15,0-7-4-15,-5 3-6 16,1-8 1-16,-4 12-18 16,-5-7 8-16,4 14 4 0,1-7-9 15,-5 23-3-15,0-8-9 0,-4 34-3 16,5-7-2 0,-5 29-2-16,4-7-2 0,5 31-1 15,-1-20 4 1,9 16 1-16,0-12-3 15,9 0-1-15,-5-15-21 0,13 0-8 16,0-18-37-16,8-9-14 16,-4-3-67-1</inkml:trace>
  <inkml:trace contextRef="#ctx0" brushRef="#br0" timeOffset="51135.9577">21991 16481 124 0,'-5'3'49'0,"5"-3"-26"0,-4 4-12 16,4-4 15-16,-4 12-1 15,0-1 2-15,-1 0 2 16,1-3 2-16,0-1-16 16,0 1 6-16,-1-1 6 0,5-3-4 15,0 0 1-15,0 3-9 16,0-7-4-16,0 4-2 15,0 4 1-15,0-8-5 16,5 0-3-16,-1 0-1 0,17 0-1 16,-4 0 0-16,4 0 0 15,-4 0-14-15,5 0-5 16,-5 0-32-16,0 0-15 16,0-8-49-1</inkml:trace>
  <inkml:trace contextRef="#ctx0" brushRef="#br0" timeOffset="51732.9935">22373 16379 188 0,'4'-4'71'0,"-13"0"-38"0,9 0-10 16,0 4 26-16,0-3-5 0,-4-5 1 16,4-3-3-1,0 0-2-15,0-1-21 0,0 1 2 0,0-8 0 16,0 4-11-16,4-8-3 16,5-7-5-16,-1 11-2 15,-3 0 1-15,3 4-1 16,9-3-5-16,-4 6 1 15,-5 8-7-15,5-3-3 16,-4 3-8-16,-1 8-1 16,1 3 1-16,-5 5 1 15,0 3 7-15,-4 4 4 16,0-4-1-16,-4 4 0 16,4-4 6-16,-9 4 2 15,5-4 3-15,-9 0 0 16,5 4-3-16,-5-16 2 15,0 5 3-15,5-4 1 0,-1-1-4 16,1-6-1-16,4-1-19 16,4-4-7-16,0 5-34 15,0-16-15-15,0 4-12 16</inkml:trace>
  <inkml:trace contextRef="#ctx0" brushRef="#br0" timeOffset="51977.063">22487 16205 200 0,'9'23'77'0,"-9"-23"-42"0,4 7-17 16,-4-3 23-16,0 4-10 15,0-4-1-15,0 11-8 0,0-12-4 16,0 16-10-16,0 11 1 0,0-7 2 16,0-4-6-16,0 15-1 15,0 0 4-15,0 0 3 16,0-4-6-16,0 0-3 15,0-3-1-15,-4 3-1 16,4-8-18-16,-4 1-5 16,4-8-40-16,0 0-14 15,0-4-42 1</inkml:trace>
  <inkml:trace contextRef="#ctx0" brushRef="#br0" timeOffset="52232.6772">22725 16601 220 0,'4'-11'85'0,"-4"11"-46"0,-4 0-24 16,0 0 24-16,4 0-6 15,0 0 3-15,-4 0-5 16,-1 4 1-16,1 3-18 0,0-3-4 0,0 4 1 15,-1 3-7 1,5-7 0-16,0 0-15 16,0-1-6-16,0 1-40 0,5-4-17 15,-5 0-59 1</inkml:trace>
  <inkml:trace contextRef="#ctx0" brushRef="#br0" timeOffset="52800.1692">23005 16137 288 0,'0'0'107'0,"0"0"-58"0,4-7-37 0,-4 7 26 16,0-4-11-16,0 4-3 15,5 0-8-15,-1-7 0 16,4 3-9-16,5-4-4 0,-4 4-2 0,-5 4 1 15,4 0 3-15,-3 0-2 16,-1 4-2 0,0 4 0-16,-4 3 1 0,0-7 3 15,-4 19 2-15,0-5-6 16,-5 13 0-16,1-5-1 16,-5 12 0-16,0-12-3 15,0 16 2-15,1-9-1 16,-1 9 0-16,0-8-7 15,5 7-2-15,-1-7 1 16,5 0 1-16,0-4-3 16,12-7 0-16,-4 0 6 0,9-4 3 15,0-4 0 1,8-8 0-16,-4 1 2 0,13-8 2 16,-5 0 11-16,1-8 4 15,-5 4 4-15,-4-7 0 16,0 4 2-16,-17-5 3 15,0 1-4-15,-13-8-3 16,1 4 3-16,-10-8 3 16,-12-7-12-16,9 8-7 15,4 3-6-15,-5-4-2 16,5 0-12-16,0 1-2 16,4-5-23-16,0 1-7 15,4 3-15-15,9-7-6 16,0 8-21-16,8-9-6 15,0-3-15 1</inkml:trace>
  <inkml:trace contextRef="#ctx0" brushRef="#br0" timeOffset="53359.0352">22895 16160 220 0,'-4'-11'82'0,"4"11"-44"0,-5 0-25 0,5 0 24 0,0 0-6 16,0 0-1-16,0-8-10 15,0 4-2-15,5-3-11 16,-1 3-4-16,0-3-2 0,0 3-17 16,5-4-4-16,12 4-65 15,4-3-27-15,-3 7 9 16</inkml:trace>
  <inkml:trace contextRef="#ctx0" brushRef="#br0" timeOffset="53895.8524">23353 15858 212 0,'4'0'82'0,"1"-3"-44"0,-1 10-18 16,0-3 24-16,0 0-7 15,5 7 1-15,4 0-13 16,4 8-6-16,0 4-10 16,4 7 0-16,-4-7 2 0,-4-8-6 15,4 26-1-15,-5-7-2 0,1 15 1 16,0-7-2-16,-1 14-1 15,5 23 7-15,-12-30 3 16,-1-7-1-16,-4 7 2 16,0-4-4-16,-9 8-2 15,1-12-13-15,-9 5-5 16,4-9-18-16,-8-6-6 16,4-5-22-16,0-15-10 15,4 1-56 1</inkml:trace>
  <inkml:trace contextRef="#ctx0" brushRef="#br0" timeOffset="54483.0154">23926 15836 220 0,'17'-23'85'0,"-4"12"-46"0,-9-8-24 0,-4 19 24 15,4-4-8-15,-4 0 2 16,5 1-6-16,-1-1 1 15,0 0-16-15,-4 0 9 0,0 4 2 16,0 0-3-16,-4 8 1 16,0-1-3-16,-5 12 0 15,1 0-7-15,-5 15-2 0,0-8-5 16,1 23-3 0,-1-7-3-16,4 26 1 15,1-12 1-15,4 20 0 0,4-12 0 16,8 8 0-16,-4-12 0 15,13 8 0-15,-4-12 0 16,8 1 2-16,-4-8-17 16,0-7-4-16,0-5-57 15,0-7-23-15,0-7-55 16</inkml:trace>
  <inkml:trace contextRef="#ctx0" brushRef="#br0" timeOffset="56134.5763">24453 15870 172 0,'12'-12'66'0,"-12"16"-36"0,5 4-13 15,-5-5 22-15,-5 5-11 16,5-4-4-16,-12 15-11 0,7-4-6 15,-12 11-4 1,5-3-3-16,-10 18 1 0,5-7-1 0,0 11 0 16,0-3-7-16,1 3-3 15,3-7-5-15,0 0-2 16,0-8-28-16,5-8-10 16,-1 1-29-1</inkml:trace>
  <inkml:trace contextRef="#ctx0" brushRef="#br0" timeOffset="56570.7913">24368 15836 248 0,'25'0'93'0,"-29"11"-50"0,4-3-35 0,0-5 24 0,0 5-11 16,0-1 0-1,4 8-12-15,0 1-3 0,5 6-4 16,-5-3-2-16,9 11 1 0,-5-7-1 16,5 11 0-16,4 0-5 15,0 7 1-15,0-7 4 16,4 8 2-16,-4-8-3 16,9 0-1-16,-5-4 1 15,0 0 2-15,-4-7 2 16,0-1 1-16,-4-3 4 15,-5-4 3-15,1 0 2 16,-13-3 5-16,-1-1 1 16,-7 0 1-16,-14-7-3 15,5 3 2-15,0-3 1 0,-13-4 2 16,4 0-12-16,-8 0-6 16,4 0-5-16,0 0 0 15,-9-4-12-15,5 4-5 16,9 0-21-16,3-7-8 15,9 3-15-15,4-3-6 16,9 3-62 0</inkml:trace>
  <inkml:trace contextRef="#ctx0" brushRef="#br0" timeOffset="56973.9032">24805 15621 252 0,'4'-46'96'0,"-4"43"-52"0,0-1-25 16,0 4 29-16,0 0-13 15,0 0 0-15,0 4-7 16,0-1-3-16,-4 16-13 15,0 15 1-15,-5 12 1 0,1-1-10 16,-1-4-1-16,1 1-3 16,-1 7 0-16,5-4 0 0,4 15 0 15,0-7 0-15,4 8 0 16,0-5-3-16,5-7 2 16,-1-4 1-16,5-11 0 15,0 0-9-15,8-19-2 16,-4 4 1-16,4-19 4 15,1 0-8-15,-5-11-1 16,0 0-10-16,-5-12-4 16,1 0-24-16,-13-3-9 15,0 3-62 1</inkml:trace>
  <inkml:trace contextRef="#ctx0" brushRef="#br0" timeOffset="57184.292">24639 16070 280 0,'5'7'107'0,"-1"-3"-58"0,4-4-33 15,-8 0 27-15,9 0-6 16,4-4 1-16,-5 0-19 16,-4 1-7-16,5-1-7 15,4 0-6-15,-5 0 0 0,0 0-41 0,1 4-19 16,-1 0-82-1,5 0-46 1,17 0 88-16</inkml:trace>
  <inkml:trace contextRef="#ctx0" brushRef="#br0" timeOffset="57604.6157">24864 15406 196 0,'5'-4'74'0,"-1"4"-40"0,0 0-11 0,5 0 24 0,3 0-9 15,5 4 0-15,0 7-8 16,4 4-2-16,-4 0-15 16,-4 0-3-16,4 15 0 0,0 1 3 15,4 25 2-15,9 39-2 16,-4-5 2-16,-5 1 9 16,-9-27 5-16,1-8 2 15,-4 27 3-15,3 42-9 16,-3-8-3-16,-9-23-11 15,-9-34-4-15,1-3-9 16,-13-1-3-16,4-7-38 0,-21-7-16 16,-9 7-30-1,9-23-9-15,8-29-60 16</inkml:trace>
  <inkml:trace contextRef="#ctx0" brushRef="#br0" timeOffset="58743.318">24830 14848 232 0,'-4'0'88'0,"4"0"-48"0,-8 7-34 0,3 1 22 15,5-8-6-15,0 3-1 16,0 5 0-16,0-8-1 16,5 0-11-16,-1 0 6 0,4 0 2 15,1 0-5-15,8 0 1 16,0 0-10-16,0 0-2 15,-4 0-1-15,-1 11 2 0,1 1-1 16,-5-1 2 0,-12 4 2-16,-4 0 4 15,-5 11 2-15,0 1 3 0,5-1-5 16,-1 4-1-16,1-7 5 16,-1 3 1-16,1-3-3 15,4-8 1-15,-1 0-3 16,5 0 0-16,5 8 1 15,3-12 4-15,13 1-4 16,5-12 0-16,8 0-6 16,-9 0-1-16,-4-8-28 0,5-3-10 15,-5-1-98-15,-4-3-40 16,-4-4 27 0</inkml:trace>
  <inkml:trace contextRef="#ctx0" brushRef="#br0" timeOffset="74570.7938">865 12988 156 0,'0'-4'57'0,"0"4"-30"0,-4 0-29 15,4 0 9-15,0 0-5 16,0 0-2-16,0 8 3 15,0-8 2-15,0 4-2 16,0-4 14-16,4 3 5 0,0 5 9 0,1-8 4 16,-1 0-13-16,0 0-3 15,0 0-9-15,1 0-4 16,-1 0-6-16,0 0 0 16,-4 0 0-16,4 0 0 15,-4 0 0-15,0-8 0 16,0 5 0-16,5-1 0 15,-5 0-40-15,-5 0-18 16,-3 1-45 0</inkml:trace>
  <inkml:trace contextRef="#ctx0" brushRef="#br0" timeOffset="95556.848">14838 18133 200 0,'0'0'77'0,"0"0"-42"0,-8 0-23 0,4 0 19 0,-1 0-7 16,5 0-2-16,0 0 10 15,0 0 4-15,0 0-19 16,0 0 6-16,0 0 1 0,0 0 1 15,0 0 0-15,0 0-6 16,5 0-1-16,-5 0-4 16,4 0 1-16,0 0-4 15,9 0-1-15,-5-8-6 16,9 4-3-16,-4-3 0 0,13-1 1 16,-5 1-1-1,4-1-1-15,-3 4-26 16,7 1-10-16,-3-1-33 15,-1 4-11-15,1 0-70 16</inkml:trace>
  <inkml:trace contextRef="#ctx0" brushRef="#br0" timeOffset="96067.5725">15526 17842 248 0,'-4'0'93'0,"4"0"-50"0,-4 0-30 0,4 0 22 16,-5 0-9-1,1 4-1-15,4 4-8 0,0 3-2 16,0 4-9-16,0 0-2 0,0 11 0 16,0-3 4-16,0 15 5 15,0-4-3-15,0 15 0 16,0-8-9-16,0 8 0 16,0-7-1-16,0 7 0 15,0 0-16-15,0-8-4 16,0-3-25-16,0 0-12 15,0-4-29-15,4-8-13 16,1-3 4 0</inkml:trace>
  <inkml:trace contextRef="#ctx0" brushRef="#br0" timeOffset="96550.153">15938 17937 228 0,'8'-19'85'0,"-8"19"-46"0,5-19-24 16,-5 19 26-16,0-4-13 15,0 0-4-15,0 0 0 16,0 1-1-16,0-1-12 16,0 0 9-16,0 4 6 0,0 0-8 15,-9 8 0-15,5-1-6 16,-9 12-2-16,0-4-6 15,1 19-3-15,-1 0 0 16,0 8-1-16,5-1-3 0,-1 16 2 16,5-20 1-1,4 12 2-15,0-3-6 0,8 6-1 16,1-14-12-16,8 4-3 16,0-5-1-16,8-14 0 15,-3-8 12-15,3-15 5 16,-4 0 3-16,5-11 3 15,-5-1 8-15,0-14 3 16,-4 3 11-16,0-18 7 16,-4 3 8-16,-5-11 3 15,-3 4-7-15,-5 0-2 16,0 7-18-16,-9-4-7 16,5 12-16-16,-9 4-5 0,0 3-27 15,1 4-12-15,-1 8-19 16,4-8-6-1,1 8-24-15,12 0-9 0</inkml:trace>
  <inkml:trace contextRef="#ctx0" brushRef="#br0" timeOffset="97043.8556">16710 17997 216 0,'-4'-11'82'0,"4"11"-44"0,-8 0-27 0,3 0 21 0,1 7-4 15,4-7 3-15,0 0-2 16,0 0 0-16,0 0-16 16,0 0 1-16,9 0 2 0,-1 0-10 15,13-11-6-15,-4 11 0 16,22-12-1-16,-6 5-13 16,18-4-5-16,-12-1-15 15,12-3-6-15,-9 4-20 16,5 0-10-16,-5-1-33 15</inkml:trace>
  <inkml:trace contextRef="#ctx0" brushRef="#br0" timeOffset="97405.957">16710 18400 240 0,'-12'8'90'0,"12"-8"-48"0,-5 4-14 15,1 0 32-15,4-4 0 16,0 0 1-16,4 0-9 16,1 0-5-16,12-4-26 15,-5 4-8-15,18-4-5 0,-4 0-4 16,20 0-1-16,-3 1-36 16,12-1-18-16,-8 0-45 15,8 0-17-15,-9 1-37 16</inkml:trace>
  <inkml:trace contextRef="#ctx0" brushRef="#br0" timeOffset="99253.8492">18115 17635 56 0,'13'0'24'16,"-9"7"-12"-16,5-7-14 0,-9 0 4 0,0 0-27 16,0 0-10-16</inkml:trace>
  <inkml:trace contextRef="#ctx0" brushRef="#br0" timeOffset="99371.9144">18171 17556 44 0,'4'-16'16'0,"-4"5"-8"0,4-8-10 15,-4 16 6-15,0 3-12 16,0-12-2-16,0 5-6 0,0-1-3 16</inkml:trace>
  <inkml:trace contextRef="#ctx0" brushRef="#br0" timeOffset="102087.9056">17852 18133 244 0,'-4'0'93'0,"0"0"-50"0,4 3-35 16,0 5 24-16,0-8-9 15,0 0 1-15,0 0-2 16,0 4-2-16,4 3-10 16,4-7 2-16,5 4 2 0,4 4-7 15,0-8-4-15,17 0-5 16,0 0 1-16,4 0 1 15,0-12 0-15,-4 1-14 16,0 0-3-16,-4-8-62 0,0 7-27 16,-5 5-15-1</inkml:trace>
  <inkml:trace contextRef="#ctx0" brushRef="#br0" timeOffset="102536.6818">18523 17718 236 0,'0'-27'90'0,"0"20"-48"0,4-16-25 15,-4 23 25-15,0-4-9 16,0 4-2-16,0-7-11 16,0 3-2-16,4 4-11 15,1 0 7-15,-5 11 3 0,0 12-7 16,0 0-3-16,-5 3-4 16,-3 4 0-16,-1 0 0 15,1 12 1-15,-1-4 0 16,1-4 0-16,4 0 0 15,-1-1 2-15,5-6 1 0,0-1 3 16,5-3-1 0,3-4 2-16,1-8-4 0,-1-3-2 15,1-5 0-15,16-6-1 16,-4-1-2-16,5-7-2 16,-5-1-19-16,4-3-10 15,-3 4-36-15,-5-4-16 16,8-4-72-1</inkml:trace>
  <inkml:trace contextRef="#ctx0" brushRef="#br0" timeOffset="102810.7259">18922 17657 332 0,'4'-11'123'0,"-4"11"-66"0,-13 11-47 16,9-11 28-16,0 12-15 15,0-1-3-15,-5 12-11 16,5-4-4-16,-5 14-3 16,1-2-2-16,-1 25 3 0,1-14-2 15,4 22-1-15,-1-8 1 16,1 5-1-16,0-5-3 0,4 1 2 16,4 30-10-1,-4-16-5-15,4-10-28 16,-4-12-11-16,0-15-24 15,5-19-9-15,-1-15-25 16</inkml:trace>
  <inkml:trace contextRef="#ctx0" brushRef="#br0" timeOffset="103154.6013">19117 18468 244 0,'4'0'93'0,"-4"0"-50"0,0-11-35 16,0 11 21-1,0 0 0-15,0 0 2 16,0 0-1-16,0 0 1 0,0 0-17 15,0 0 12-15,0 4 6 0,0 3-3 16,0-7-2-16,0 4-13 16,-4 4-6-16,4-8-8 15,-4 3-2-15,0 1-15 16,-1 0-6-16,1 0-35 16,0-8-12-16,0 0-43 15,12-11-17-15,18-8 21 16</inkml:trace>
  <inkml:trace contextRef="#ctx0" brushRef="#br0" timeOffset="103573.1741">19431 17970 336 0,'-4'-22'126'0,"4"-1"-68"0,-4 4-48 0,4 12 30 15,4-8-13-15,0-4-1 16,5 0-9-16,3 4 0 16,-3-4-10-16,-5 8-4 0,9-1-2 15,-5 1-1-15,5-8 0 16,0 4 0-16,4 8 0 0,0-1-16 15,0 12-6-15,0-4 0 16,-5 11 0-16,-3 0 6 16,-9 12 2-16,0 11 4 15,-9 11 4-15,-3-3 3 16,-1-12 2-16,5-7 1 16,-9-1 2-16,0-3-1 15,-5-8 2-15,1-7-7 16,0-8 1-16,4-18-8 15,4-1-3-15,5-3-28 16,8-4-12-16,4-8-74 16</inkml:trace>
  <inkml:trace contextRef="#ctx0" brushRef="#br0" timeOffset="103873.8775">19699 17820 276 0,'0'3'104'0,"0"5"-56"0,-5-8-32 0,5 0 29 15,0 4-11-15,0-4 0 0,-4 7-6 16,4-7-3 0,0 12-13-16,0-1 1 0,0 11 3 15,0 1-6-15,0 19-1 16,0-8 1-16,0 18 4 15,0-6-2-15,0 14 1 0,0-15-7 16,4 16-2-16,-4-5-2 16,5-3 1-16,-1-4-9 15,0 0-3-15,0-15-57 16,1-11-24-16,-1-5-88 16</inkml:trace>
  <inkml:trace contextRef="#ctx0" brushRef="#br0" timeOffset="105047.4002">20420 17623 264 0,'4'-7'99'0,"-8"11"-54"0,0-1-35 0,0 1 25 16,-5 11-6-16,-8 0 1 15,-4 8-2-15,0 0 0 0,-5 3-15 16,1 12 1-16,-1 15 2 16,1 11-4-16,-1 4 1 0,5 15-6 15,8 3 1 1,5-10-5-16,4 14-2 0,8-7 0 16,4-4-1-16,5-11-14 15,4-11-5-15,4-12-59 16,13-22-23-16,5-19-48 15</inkml:trace>
  <inkml:trace contextRef="#ctx0" brushRef="#br0" timeOffset="105362.2479">20811 17948 236 0,'0'-42'90'0,"-5"39"-48"0,5-1-36 0,0 4 29 16,-4 19-15-1,-4 0-8-15,-1 7-2 16,1 8-7-16,-5 7-2 0,0 16 2 15,1-4 0-15,-1 0 1 16,0-4-5-16,-4 0 1 0,0-8-27 16,0-7-9-16,4 0-31 15,5-23-10 1,4-11-14-16</inkml:trace>
  <inkml:trace contextRef="#ctx0" brushRef="#br0" timeOffset="105736.8778">20832 17857 264 0,'8'-15'99'0,"-3"15"-54"0,-1 0-35 16,-4 0 25-16,0 4-12 15,0 7-1-15,0 1-7 16,0 18 1-16,4 0-9 0,5 11-2 0,3-3 1 16,1 4 3-1,4 3 2-15,4 4-5 0,5-11-4 16,-1-1-1-16,5 1 1 15,-5 0-3-15,1-12 0 16,-5 1 1-16,-4-5 2 16,-8-3 5-16,-5 0 6 15,-8-4 15-15,-5 0 7 16,-8-4 1-16,-8 1 3 16,-18-5-8-16,1-7-2 15,-5 4-14-15,0-4-6 16,5 0-6-16,-1 8 0 15,5-8-9-15,4 0-1 16,5-8-20-16,7 4-8 16,5 4-17-16,9-11-8 0,12-8-22 15,13-3-11-15,13-24-58 16</inkml:trace>
  <inkml:trace contextRef="#ctx0" brushRef="#br0" timeOffset="106142.3872">21617 17684 260 0,'-25'-23'99'0,"20"19"-54"0,-12 8-33 0,13-4 26 15,-9 8-2-15,5-8 0 16,0 11-4-16,-1 0-2 16,-4 4-17-16,-4 4-3 0,0 8 0 15,0 7-6-15,5 15 0 16,-1 7-2-16,4 5 1 16,5 3 0-16,4-4 1 15,0 0 0-15,17 1 0 16,4-8-2-16,1-4 1 15,-1-12-4-15,9-7 0 16,-1-7-1-16,1-12-2 0,-9-3 5 16,0-16 3-1,-4 5-10-15,5-12-3 0,-5-1-34 16,-5-6-11-16,1-5-63 16,-4-6-28-16,-5 6 30 15</inkml:trace>
  <inkml:trace contextRef="#ctx0" brushRef="#br0" timeOffset="106394.9421">21278 18061 288 0,'-9'26'107'0,"5"-14"-58"0,0-5-33 0,4 1 29 15,0-1 0-15,4-7 3 16,4 0-2-16,5 0 1 16,8 0-26-16,5-11-3 0,12 0-3 15,4-1-8-15,14-3-4 16,-1 8-27-16,-4-1-9 16,0 4-56-16,0-3-22 15,-5-1-55 1</inkml:trace>
  <inkml:trace contextRef="#ctx0" brushRef="#br0" timeOffset="106833.4615">21999 17642 256 0,'9'-11'96'0,"-5"19"-52"0,30-5-25 16,-34 1 29-16,8 7-15 0,1 1-1 16,-1 10-2-16,5 1 1 15,0 3-16-15,0 8-5 0,-1 12 1 16,-3 6-7-16,-1 13 0 16,-3 2 0-16,-5 5 2 15,0-15-1-15,-9 22 0 16,1-15-3-16,-22 19-2 15,4-8-15-15,1-18-7 16,-1-8-44-16,1-19-18 16,4-15-66-1</inkml:trace>
  <inkml:trace contextRef="#ctx0" brushRef="#br0" timeOffset="107356.6102">22182 17393 296 0,'0'-3'112'0,"0"3"-60"0,8 3-39 0,-4-3 30 15,1 8-9-15,-1-8 3 16,4 4-4-16,5-4 0 16,0 3-18-16,4-3 0 0,0 0-1 15,4 0-5-15,0 0-1 16,-4 0-2-16,0 0-1 15,0-3-3-15,0 3-2 16,-4 0 1-16,-5 7-1 16,1 1 0-16,-5 7 0 15,-4 4-3-15,-4 7 2 0,0 4 1 16,-5 12 2 0,5-8-1-16,-5 0 2 0,1 3 9 15,8-10 4-15,0-5 1 16,4-3 2-16,0-4-8 15,9-7-4-15,4-4-2 16,0-4-1-16,4-4-29 16,1 0-12-16,3-3-84 15,9-12-33-15,-4-4-20 16</inkml:trace>
  <inkml:trace contextRef="#ctx0" brushRef="#br0" timeOffset="110360.6032">373 10397 276 0,'12'-19'104'0,"-12"19"-56"0,0 8-56 16,-4 14 55-16,-4 12-18 16,-5 15-11-16,-4 8-6 15,-4 7-8-15,0 11 2 0,-1 1 0 16,5 11 2-16,0-12 0 0,0 4-7 15,5-3 0-15,-10-12-1 16,10-11 2 0,7-12-36-16,5-11-17 15,9-26-98-15,4-19 23 16</inkml:trace>
  <inkml:trace contextRef="#ctx0" brushRef="#br0" timeOffset="110750.1668">292 10529 308 0,'-4'-15'115'0,"4"15"-62"0,0 4-40 0,0 3 28 15,0 4-21 1,4 5-3-16,0 2-9 0,5 13-3 16,4 3-2-16,3 7-5 0,10-3-1 15,-5 11 4-15,5 4 1 16,-5 3-5-16,4-3 0 15,1 0 1-15,8-4 3 16,-5-4 2-16,-3-7 3 16,-1-8-3-16,1-4 0 15,-9-7-3-15,-4-4-3 16,-9 4 15 0,-8 4 2-16,-9-4 4 0,-8-4 4 15,-5 0 3 1,-4-4-4-16,-12 0-1 15,-9-7-9-15,0 4-4 16,-4 3-4-16,0-11-3 16,12 0 1-16,14 0-1 0,3 0-27 15,1 0-11-15,37-19-118 16,22-7-23 0</inkml:trace>
  <inkml:trace contextRef="#ctx0" brushRef="#br0" timeOffset="111230.2653">712 10789 336 0,'-4'-15'126'0,"4"11"-68"0,0-3-37 0,0 7 33 16,0 0-27-16,0 4-7 15,0 3-13-15,4 4-3 16,9 4-2-16,8 12-2 0,-4-4 1 16,4 3-1-16,5 4 2 15,-1-3 1-15,-3-5 1 16,-1-7-2-16,0-11-2 16,-4-8 3-16,0-3 2 15,-4-5-4-15,4-6-1 16,-5-5 0-16,1 0 2 15,-4 8-1-15,-1-4-1 16,-4 8-2-16,5 11 6 16,-1 19 2-1,-3 3 3-15,-1 16 5 16,-4 23-4-16,-4 14 0 0,-5-7 7 16,1 4 4-16,-1-1 0 15,-8 1 2-15,0-4-7 16,-4-8-1-16,0-3-7 15,0-16-3-15,-5-3 0 16,-4-16-1-16,-8-18-40 16,-4-8-15-16,3-29-68 15,14-9-28-15,-9-33-33 16</inkml:trace>
  <inkml:trace contextRef="#ctx0" brushRef="#br0" timeOffset="113391.8709">7287 15711 220 0,'-4'-4'82'0,"4"4"-44"0,0 8-25 0,0-4 22 15,0 0-3-15,0-4 3 16,0 3-2-16,0 1 0 16,0 0-18-16,0 0 4 0,0 3 2 15,0-3 0-15,4 3-1 16,0 1-6-16,9 3-1 15,0-3-6-15,4-1-2 16,0-3-2-16,13-4 0 16,-5 0-2-16,18-7-1 15,-5-1 3-15,13-7 0 0,-9 0-30 16,9-4-12 0,-9 0-42-16,1-3-18 15,-1 7-43-15</inkml:trace>
  <inkml:trace contextRef="#ctx0" brushRef="#br0" timeOffset="113796.6213">8123 15455 252 0,'5'-23'93'0,"-5"23"-50"0,4-11-30 0,-4 11 22 16,0-4-9-16,0 0-3 15,0 4 2-15,0 0 1 16,4 4-13-16,0-4 1 0,1 15 2 16,-1-4-6-16,-4 23-1 0,0 0-5 15,0 19-1-15,0-8-1 16,0 20 1 0,0-20-4-16,0 11 0 0,0-7-10 15,4 0-3-15,-4-7-39 16,0-4-18-16,0-4-73 15</inkml:trace>
  <inkml:trace contextRef="#ctx0" brushRef="#br0" timeOffset="114218.7297">8603 15364 324 0,'0'-53'123'0,"0"53"-66"0,-4-3-38 0,0 3 32 16,-1 3-17-16,1 1-2 16,-9 11-17-16,5-3-6 15,-9 18-6-15,0-8-3 0,-9 27 1 16,5-3-1-16,0 22 2 16,0-12-1-16,8 8 2 15,5-7-7-15,12 3 1 16,0-7 1-16,13-4 1 15,0-7 1-15,8-5 0 16,1-14 0-16,8-8 0 16,-4-4 0-16,12-18 2 15,-8 3 1-15,0-22 3 16,-4 3-3-16,-9-19 0 0,-4 8 5 16,-17-7 5-16,0 0-5 15,-17-5-2-15,4 5-3 16,-8-1-3-16,4 5-15 15,-4 3-7-15,0 3-36 16,-1 5-14-16,5 11-43 16,5 4-17-16,-1-1 13 15</inkml:trace>
  <inkml:trace contextRef="#ctx0" brushRef="#br0" timeOffset="114832.5282">7457 16503 224 0,'-4'23'85'0,"4"-23"-46"0,-9 4-8 0,5-1 29 16,4 1 1-1,0 0 0-15,0 0-14 0,0 0-4 16,13-4-24 0,-5 0 2-16,35 0 0 0,-9 0-3 0,34 3 2 15,-13-3-7-15,34 0-3 16,-17 0-5-16,38-7-2 16,-16 3-1-16,12-7 1 15,-17-1 0-15,17-6 1 16,-17 2-9-16,5-2-2 15,-18-5-51-15,-8 8-24 16,-13 4-62-16,-12-1-26 16,-9 8 35-1</inkml:trace>
  <inkml:trace contextRef="#ctx0" brushRef="#br0" timeOffset="115376.6795">7262 17239 212 0,'-17'0'82'0,"17"0"-44"0,-17 0-3 0,13 0 32 16,-5 0-12-16,5 0-3 0,-5 0-7 16,5 0-4-1,0 0-22-15,0 0 2 0,8 0 0 16,-4 0-5-16,13 0 1 0,-1 0-8 15,10 0-3-15,-1 0-1 16,4 0-1-16,-4-8-2 16,9 4 1-16,-4 4-37 15,3-7-17-15,-3 3-54 16,16 4-20-16,-8 0-28 16</inkml:trace>
  <inkml:trace contextRef="#ctx0" brushRef="#br0" timeOffset="115886.5314">7822 16805 276 0,'-8'-8'104'0,"8"8"-56"0,-5-3-32 0,1 3 27 15,0 0-10-15,0 0-2 16,-1 3-2-16,1 1 1 0,0 8-16 15,4-5 3-15,0 12 1 16,0-4-8-16,-4 15-1 0,-1 0-1 16,1 1 0-16,0-1 0 15,-5 4 0-15,1 0-4 16,-1 0-1-16,-3-4 1 16,7 4 0-16,1-4 2 15,4-4 3-15,0-3-4 16,4-4-1-16,1-4-2 15,16-8-2-15,-8 1 1 16,8-12-1-16,-4 0-14 16,8-3-5-16,-3-1-30 15,3 1-11-15,-4-5-22 0,5-10-9 16,-5-1-16 0,0 1-44-16,0 3 47 15</inkml:trace>
  <inkml:trace contextRef="#ctx0" brushRef="#br0" timeOffset="116185.7783">8034 16967 260 0,'0'-11'96'0,"0"11"-52"0,-4-8-18 0,4 8 31 15,-4 0-4-15,4 0 2 0,0 4-18 16,0 0-5-16,0 11-19 15,0-4-1-15,0 19-1 0,0 1-6 16,0 6-1 0,0 1 2-16,0 19 3 0,0-5 0 15,0 5 2-15,0-4-6 16,0 11-3-16,0-11-1 16,0 0-1-16,0-16-27 15,0 1-9-15,0-4-26 16,0-11-9-16,0-1-28 15,4-14-13-15,0 3-10 16</inkml:trace>
  <inkml:trace contextRef="#ctx0" brushRef="#br0" timeOffset="116414.3316">8357 17284 252 0,'-4'15'96'0,"4"-15"-52"0,-13 27-10 0,9-24 34 16,-5 12-9-16,5-3 0 16,-5 10-22-16,5 1-8 15,-4-4-17-15,3 0-3 0,1-8 1 16,0 0-6-16,0-3-2 16,-1-1-23-16,5-7-11 15,0 0-46-15,5-7-17 16,-5-1-66-1</inkml:trace>
  <inkml:trace contextRef="#ctx0" brushRef="#br0" timeOffset="116846.6348">8624 17088 252 0,'-12'19'96'0,"12"-19"-52"0,-17 15-14 16,12-11 34-16,-3-4-8 16,-1 0 2-16,1 0-19 15,4 0-9-15,-1-12-17 0,5 5 5 0,5-12 2 16,-1 8-2-16,4-20 2 16,1 9-11-16,8-5-5 15,-4 5-3-15,4-1-1 16,0 8 0-16,-1 4 2 15,-3-1-1-15,0 16-1 16,0-4 1-16,-9 19-1 16,0-11-5-16,-4 10 1 15,0 1 0-15,-8 4 2 16,3-4-1-16,-7 3-1 16,3-3 0-16,-4 4 3 15,1-12-7-15,-1 1 1 16,0-1-4-16,-4-7 0 0,5-1-19 15,3-10-7-15,1 3-21 16,8-11-6 0,0 4-23-16,8-12-10 0,1 8-21 15</inkml:trace>
  <inkml:trace contextRef="#ctx0" brushRef="#br0" timeOffset="117114.697">8760 16926 276 0,'4'0'104'0,"-4"0"-56"0,-4 11-23 16,4-11 33-16,-4 8-7 16,4-5 0-16,0 9-9 15,0-5-3-15,0 8-22 16,0 0 3-16,0 12 3 0,0-5-3 0,0 20 0 16,0-12-7-1,0 19 0-15,0-7-10 0,0 10-2 16,0-6-1-16,8 18 2 15,-3-11-1 1,-1-1 2-16,0-6-4 0,5-5-2 16,-1-7-36-16,1-8-14 15,-1-3-48-15,1-23-21 16,-1 0-50 0</inkml:trace>
  <inkml:trace contextRef="#ctx0" brushRef="#br0" timeOffset="117537.177">9376 16322 264 0,'-47'8'101'0,"47"-8"-54"0,-13 4-22 0,9-1 31 16,0 1-8-16,-1 0-1 15,1 0-15-15,0-4-5 16,4 0-16-16,0 0-4 0,21-4-3 16,-4 0-2-16,21 0 1 15,-4 1-4-15,13-5 0 16,-9 0-4-16,9 1 1 16,-9-1-42-16,5-3-17 15,-5 7-32-15,-4-3-11 16,-5 3-18-1</inkml:trace>
  <inkml:trace contextRef="#ctx0" brushRef="#br0" timeOffset="117822.4235">9342 16616 348 0,'0'-3'129'0,"0"3"-70"0,-5 0-47 16,5 0 32-16,0 0-12 15,0 3 1-15,5 5-9 16,-1-8-5-16,17 4-11 16,-4 0-1-16,17-4 3 0,-4 0-6 0,12-4-2 15,18 0-1-15,-18 4 1 16,-8-8-50-16,8 5-19 15,-8 3-53-15,17 0-22 16,-8 0 7 0</inkml:trace>
  <inkml:trace contextRef="#ctx0" brushRef="#br0" timeOffset="118230.7116">10471 15824 228 0,'8'-11'85'0,"-8"11"-46"0,0 11-26 16,0-11 24-16,-4 12-10 0,0-9-1 16,-5 20-6-16,1-4-1 15,-5 7-10-15,0-3-1 16,-4 11-1-16,5-8-6 0,-10 20 0 15,5-9-8-15,0 9 0 16,0-5-24-16,0-3-9 16,0-4-12-16,0 0-4 15,5 0-48 1</inkml:trace>
  <inkml:trace contextRef="#ctx0" brushRef="#br0" timeOffset="118782.2242">10466 15775 228 0,'13'4'88'0,"-13"-4"-48"0,4 8-23 0,-4-5 27 16,0 1-8-16,0 4 2 0,0-4-11 15,0 3-2-15,0-3-14 16,0 3 2-16,9 8 1 0,-5 1-3 15,9 6-1-15,0 1 0 16,-1 11 1-16,1-4-1 16,4 8-1-16,-4-4-5 15,4 15-1-15,0-8-1 0,4 12-2 16,-4-8 1 0,0 8 1-16,0-15 3 15,0 7 4-15,-4-7 5 0,-1 3 1 16,-3-11 0-16,-1-3 1 15,-3-5 5-15,-1 1 1 16,0-4 0-16,-4 0-2 16,0-8-4-16,-8 0-2 15,3-7-6-15,-7 4 0 16,-1-5-3-16,-8 5 2 16,4-8-2-16,-13 0 2 15,5 0-2-15,-9 0 2 16,8 0-4-16,-8 0-2 15,4 0-3-15,-4-8 1 16,9 5-1-16,-5 3 0 0,5-8 0 16,-1 4-2-1,5 4-6-15,4-7-4 16,0 3-19-16,4-4-8 0,1 5-23 16,3-9-10-16,1 5-2 15,3-1 1-15,5 1-24 16,9-5-12-16</inkml:trace>
  <inkml:trace contextRef="#ctx0" brushRef="#br0" timeOffset="119235.0045">10250 16326 192 0,'0'-8'71'0,"0"8"-38"0,0-7-12 0,0 7 22 0,-4-8-1 16,4 5 1-16,0 3-3 16,0-8-3-16,0 8-20 15,0 0 5-15,0 8 5 0,0 3-9 16,-5 4 0-16,1 0-10 15,-4 8-5-15,-1-4-5 16,1 3-1-16,4 1-31 16,-1-1-13-16,1-3-38 15,8 0-16-15,1 0-26 16</inkml:trace>
  <inkml:trace contextRef="#ctx0" brushRef="#br0" timeOffset="119774.0818">11048 15677 236 0,'8'-15'90'0,"-8"15"-48"0,5-38-14 15,-5 35 30-15,0-1-8 16,0 0 0-16,0 8-13 16,0-4-5-16,-5 15-18 15,1-4 2-15,-4 20 4 0,3-5-7 16,-7 19 0-16,3-7-5 16,-3 15-3-16,3-8-2 15,1 15 0-15,-1-3-2 16,9-1 2-16,0-3-2 15,9 0 2-15,-5-8-2 0,13-3 2 16,0-1 0-16,12-14 1 16,-3-5 0-16,8-7 0 15,-4-3-16-15,4-12-4 16,-9 0-23-16,1-12-10 16,-5 5-23-16,-9-12-9 15,1 4-72 1</inkml:trace>
  <inkml:trace contextRef="#ctx0" brushRef="#br0" timeOffset="120032.7323">10916 16058 272 0,'-8'4'104'0,"8"-4"-56"0,-13 11-21 15,9-7 34-15,0 0-10 16,4 0-2-16,0-1-13 16,0 1-5-16,8-4-17 15,-4 0-4-15,9 0-3 0,0 0-10 16,4 0-5-16,0 0-45 16,21 4-17-16,-8 3-40 0,16-7-16 15,-7 4-1 1</inkml:trace>
  <inkml:trace contextRef="#ctx0" brushRef="#br0" timeOffset="120644.4298">11472 15662 236 0,'-12'-11'90'0,"12"11"-48"0,-17 0-27 0,8 0 24 0,5 0-4 16,0 0 4-16,0 0-4 15,-1 0-1-15,5 0-19 16,0-8 4-16,5 5 2 0,-1-5 0 16,0 0-1-16,4-3-6 15,1 4-4-15,-1-1-5 16,5 1-2-16,8-5-1 0,-4 8-2 15,-4 1 1-15,4 3-1 16,-4 0 2 0,0 3 3-16,-5 1-4 0,1 15-1 15,-5-4 2-15,-4 12 3 16,0-5 0-16,-4 12 2 16,-1-4 2-1,-3 8 5-15,-1 0-2 0,1-4 3 16,-1-12-2-16,1 5 0 15,4-5-1-15,4 1 0 16,0 0-4-16,8-12-3 16,1 0 2-16,8-7 0 15,-5 4-6-15,14-8 0 16,-5 0-6-16,9-12-1 16,-5 12-79-16,1-11-35 0,3-12-87 15</inkml:trace>
  <inkml:trace contextRef="#ctx0" brushRef="#br0" timeOffset="125191.9785">7746 15417 136 0,'0'-8'52'0,"0"5"-28"0,0-16-11 0,0 15 17 16,0-7-9-16,0-8-1 15,0 8-4-15,0-1 0 16,0 9-8-16,0 3 8 0,-9 15 6 16,-21 7-18-16,1 20-6 15,-9 41-22-15,-5 22-8 16,-8 16 6-16,0 22 5 15,-8-3-12-15,-1-1-4 16,5-33-29 0</inkml:trace>
  <inkml:trace contextRef="#ctx0" brushRef="#br0" timeOffset="125868.2471">7474 16681 228 0,'-4'15'85'0,"-1"-4"-46"0,-3 23-28 16,-5-11 23-16,-4 10-16 0,-8 24-2 15,-13 26-39-15,-13 26-14 16,-26 61-75-16,1 30-32 16</inkml:trace>
  <inkml:trace contextRef="#ctx0" brushRef="#br0" timeOffset="137144.141">8157 18031 228 0,'9'-27'85'0,"-9"27"-46"0,8-34-26 0,-8 27 24 16,0 3-17-16,0 0-3 16,0 8-5-16,0 0 0 15,0 15-6-15,0-8-2 0,-8 15 0 16,-1 1 0-16,-3 14 2 15,-1-7-1-15,-4 12 0 16,4-12-3-16,-4 7 1 16,4 1-4-16,-3-16 0 15,-1 0-19-15,4-3-9 16,4-4-16-16,5-12-5 0,0 1-8 16,8-12-2-16,0 0-20 15</inkml:trace>
  <inkml:trace contextRef="#ctx0" brushRef="#br0" timeOffset="137577.5975">8285 17872 200 0,'4'-7'74'0,"-4"7"-40"0,-4 4-24 16,-1-1 17-16,5 1-4 0,0 0-2 16,0 0-7-16,0-1-1 15,0 5-8 1,0 0-3-16,5 10 1 0,-5-2-2 15,8 10-1-15,1-3 1 16,3 14-1-16,-3-7 0 0,4 12 0 16,-1-4 4-16,1-1 5 15,0-3 1-15,0 0 4 16,-1 0-1-16,1-7 0 16,-4-5-3-16,-1-3-1 15,-4-4-5-15,1-4-1 16,-5 1-1-16,-5-1 1 15,1 0 0-15,-9 1 1 16,5-5 4-16,-18 1 3 16,5-1 9-16,-13-3 7 15,4 4-5-15,-4-8-3 16,5 0-7-16,-5-12-2 16,8 12-11-16,-3-11-1 0,3 4-18 15,1-1-4 1,3 0-23-16,1 1-8 0,0 3-9 15,4 0 0-15,4 1-22 16,13 6-44 0,0 1 35-16</inkml:trace>
  <inkml:trace contextRef="#ctx0" brushRef="#br0" timeOffset="137983.5631">8629 17884 272 0,'-9'-8'104'0,"9"8"-56"0,-8-7-34 0,3 7 28 15,1 0-19-15,4 0-2 16,-4 3-7-16,0 1-1 16,-1 15-7-16,1-4 5 0,0 15 2 15,0-7-2-15,-1 18-1 16,5-10-9-16,0 10 0 16,0-3-1-16,0 3 0 15,0-7-3-15,5 0 2 16,-1-4 1-16,4 1 2 0,1-16-14 15,8-8-5-15,-4 4-11 16,4-11-3-16,-1 0-5 16,10-11-1-16,-5 0-14 15,0-8-6-15,1 0-48 16</inkml:trace>
  <inkml:trace contextRef="#ctx0" brushRef="#br0" timeOffset="138225.2007">8565 18076 284 0,'-13'0'107'0,"13"0"-58"0,0 0-29 0,0 0 32 15,0 0-10-15,0 0-3 16,4 0-17-16,-4 0-6 15,5-4-10-15,-1 1-4 0,4-1-1 16,1 0-15-16,8 0-3 16,0 0-62-16,21 4-25 15,-8 0-42-15</inkml:trace>
  <inkml:trace contextRef="#ctx0" brushRef="#br0" timeOffset="138600.7072">9015 18133 240 0,'-17'0'90'0,"17"0"-48"0,-17-8-29 0,13 8 24 15,-5 8-8-15,1-8-2 16,-1 3-9-16,1 5-1 16,3-4-10-16,1 3 7 0,8 5 3 15,-4-9-7-15,13 5-3 16,0-8-7-16,8 0 0 15,0 0 2-15,5-8 1 16,-5 5-39-16,9-9-15 16,-5 1-52-16,1 3-20 15,-1 5 19 1</inkml:trace>
  <inkml:trace contextRef="#ctx0" brushRef="#br0" timeOffset="138841.875">8981 18389 252 0,'0'0'93'0,"0"0"-50"0,4-4-30 16,-4 4 22-16,4 0-16 15,1 0-3-15,7 0-10 16,1 0-4-16,8 0-1 16,-4 0-12-16,9 0-3 0,-5 0-114 15</inkml:trace>
  <inkml:trace contextRef="#ctx0" brushRef="#br0" timeOffset="139801.439">9499 18382 208 0,'-5'11'77'0,"5"-11"-42"0,-4 15-12 15,0-11 26-15,4 3-10 0,0 1-2 16,4-1-19-16,0 5-6 16,1-1-8-16,-1 0-5 0,9 8 0 15,-5-4 3 1,5 4 1-16,0-4-1 0,4 0-2 16,-5 0 1-16,5-7 1 15,0 3-1-15,-4-11 2 16,0 0 7-16,-1 0 5 15,-3-7 4-15,-5-8 1 16,0 3 2-16,-4-10 1 16,0 3-1-16,0-11 1 15,0 7-2-15,-4-30 2 16,0 12-11-16,4-16-2 16,0-3-6-16,0-1-3 15,0 9 0-15,4-9-1 16,0 8 0-16,1-7 0 15,-1 11 0-15,4-7 0 0,-3 7-3 16,3-4 0 0,1 7 2-16,3-3 0 0,1 8-2 15,4-4 2-15,0 7-1 16,4-4-2-16,1 9 0 16,7-1 0-16,18-12 3 15,0 5 0-15,-1 11 1 16,-16 15 0-16,-4-1 0 15,7 1 0-15,-3 4 0 16,4 0 0-16,13-1 0 0,0 1 0 16,-1 0 0-1,-3 3 0-15,3 4-3 16,-7-3 2-16,-5 3 1 0,8 0 2 16,-4 1-3-16,13-1-2 15,17 0 2-15,-4 0 2 16,-1-3 0-16,-16 3-1 15,-9 0 1-15,22 0-1 16,-9 1 0-16,12-1 0 16,26-4 0-16,-12-3 0 15,-14 0 0-15,-24 3 2 16,-5 1-3-16,8-5 0 16,-8 9 1-16,4-9 2 15,-8 1-23-15,0 0-11 0,-5 11-52 16,-4 0-23-1,-8 0-50-15</inkml:trace>
  <inkml:trace contextRef="#ctx0" brushRef="#br0" timeOffset="140300.1368">10339 17522 192 0,'-4'7'71'0,"4"-7"-38"0,-4 11-14 0,4-11 21 0,-5 4-5 15,5 4 0 1,0-1-7-16,0 1 0 0,-4 7-16 16,4-4 0-16,-4 16 1 0,4-5-7 15,-4 5-1 1,4-5-3-16,-5 9-2 0,1-9-6 16,4 8-1-16,0-7-28 15,0 11-9-15,0-11-24 16,4-8-10-16,1 3-22 15</inkml:trace>
  <inkml:trace contextRef="#ctx0" brushRef="#br0" timeOffset="140728.9155">10640 17427 192 0,'5'-11'71'0,"-5"11"-38"0,4-8-6 0,-4 8 27 15,-4 0-8-15,-1 0-2 16,-3 8-19-16,4-4-5 16,-9 11-12-16,0-4-3 0,-4 12-1 15,0-4-2-15,0 15 1 16,5-4-4-16,3 4-2 16,1-4 2-16,12 4 0 15,-4-4 1-15,17 4 0 16,-4-11-3-16,4-1 2 15,0-3 3-15,8-8 1 16,-4-3-1-16,5-8 1 16,-5 0 7-16,0-11 3 15,-4-1 7-15,-4-14 2 0,0 3-3 16,-9-7 1-16,0 4-5 16,-4-8 1-16,0 7-3 15,-8-3 0-15,-1 4-10 16,1 3-3-16,-1 1-17 15,1 6-4-15,-1 1-29 16,1 4-12-16,-1 4-17 16,5 3-6-16,0 0 3 15,-1 8 0-15,1-4 2 16</inkml:trace>
  <inkml:trace contextRef="#ctx0" brushRef="#br0" timeOffset="141209.9793">10123 18212 220 0,'-5'-15'82'0,"5"15"-44"0,0 0-27 16,0 0 21-16,0 0-6 15,0 0-1-15,0 0 4 16,0 0 4-16,5 0-18 16,-1 0 1-16,9-4 0 0,-1 4-2 15,10-4 2-15,-5 0-5 0,12 1 1 16,-3-1-3 0,16-4 2-16,-8 5-6 0,21-16-1 15,-8 7-2-15,12-10 1 16,-8 3-2-1,0 4-1-15,-8 0-32 0,-5 7-16 16,-4 1-38-16,-4 7-13 16,-5 0-27-1</inkml:trace>
  <inkml:trace contextRef="#ctx0" brushRef="#br0" timeOffset="141829.2568">10263 18355 252 0,'8'-15'96'0,"-8"15"-52"0,9-7-34 0,-9 7 25 16,-5 0-8-16,5 0 1 15,-4 0-2-15,4 0-1 16,0 3-14-16,0 1 0 0,0 4 0 16,0-1-2-16,-4 4 0 15,4 1-5-15,-4 7-3 16,4-4 0-16,-5 7-1 15,1-7 4-15,4 4 2 16,0 0 2-16,0 4 2 0,0-4-1 16,0-4 2-1,0 0-4-15,4-4 1 16,1 4-3-16,-1-15 2 16,0 4-4-16,5-8-2 0,-1 4-11 15,5-15-6-15,0 4-25 16,4-4-11-16,0 3-9 15,0-3-2-15,0 0-27 16,12 0-10-16,-3 8 7 16</inkml:trace>
  <inkml:trace contextRef="#ctx0" brushRef="#br0" timeOffset="142097.5023">10505 18306 176 0,'-26'11'66'0,"26"-11"-36"0,-8 12-13 0,3-8 20 16,1 3-6-16,0 1-1 15,4 7-5-15,0-4-2 16,0 8-12-16,0-4 7 0,0 15 2 16,0 0-6-16,0 4-3 15,0-4-6-15,0 8-2 16,0-8-1-16,0 4-2 15,0-7 1-15,0 3-1 16,0-4-22-16,0-7-10 0,0 4-26 16,0-19-11-16,0 3-43 31</inkml:trace>
  <inkml:trace contextRef="#ctx0" brushRef="#br0" timeOffset="142338.5331">10785 18600 296 0,'-4'0'110'0,"4"0"-60"0,-13 0-32 0,9 0 28 16,-1 8-18-1,1-8-5-15,0 11-14 0,0-7-4 16,-1 7-3-1,1 1-4-15,0-5 1 0,0 1-15 0,4-1-4 16,0 1-32-16,0-4-12 16,0-1-72-1</inkml:trace>
  <inkml:trace contextRef="#ctx0" brushRef="#br0" timeOffset="142757.3766">10870 18412 252 0,'-13'-8'96'0,"13"8"-52"0,-9-4-21 0,5 4 29 0,4-3-10 15,0-1 1-15,0 0-12 16,0 0-4-16,4-3-15 15,1-1 1-15,-1-3 1 0,0 3-5 16,5 1-1-16,-1-1-4 16,5 1-3-16,0 7 0 15,-1-8-1-15,1 4 0 16,0 4 0-16,-5 0 0 0,1 4 0 16,-5 4-9-1,-4-1-4-15,0 5-9 0,-4 3-3 16,0 0 6-1,-5 0 4-15,1-4 0 0,-5 4 2 16,0 0 0 0,0-3 3-16,5-9-7 0,4-3-2 15,-1 0-12-15,10-11-3 16,-1 0-48 0,4-12-63-16,-3 4 36 15</inkml:trace>
  <inkml:trace contextRef="#ctx0" brushRef="#br0" timeOffset="142984.2966">11010 18272 308 0,'4'45'115'0,"-4"-45"-62"0,4 19-38 15,-4-15 31 1,0 7-12-16,0 1 0 0,0 7-10 16,0-4-3-1,0 11-12-15,0-3-5 0,5 11-1 16,-5-12-2-16,4 16 2 0,-4-8-2 15,0 8-1-15,0-15-2 16,0 3 1-16,0-3-26 16,0-8-9-16,0-4-37 15,0-11-16-15,0 0-57 16</inkml:trace>
  <inkml:trace contextRef="#ctx0" brushRef="#br0" timeOffset="143747.681">12126 17612 228 0,'4'-15'88'0,"-4"15"-48"0,0-26-20 0,0 22 24 16,0-4-9-16,0 1-3 0,0-1-7 16,0 4-4-16,0 4-11 15,0 0-6-15,-4 12-1 16,0-1-2-16,-5 19-1 0,1-7 3 15,-1 18 0-15,1-14-6 16,-5 14-2-16,0-3-14 16,-4 4-5-16,5-5-9 15,-1-3-5-15,5-4-17 16,-1-11-5-16,5-4-43 16</inkml:trace>
  <inkml:trace contextRef="#ctx0" brushRef="#br0" timeOffset="144156.0581">12207 17371 292 0,'4'19'110'0,"-4"-19"-60"0,4 11-41 0,-4-7 27 16,0 11-18-16,0-4-2 15,5 12-6-15,-1-4-1 16,8 18-5-16,-3-7-5 0,4 12 0 15,-5-4 1-15,5 11 0 16,-5-15 0-16,9 11 2 16,-4-4-1-16,4 5 2 15,-4-9-2-15,0 5 2 16,-5-4-2-16,5 3-1 16,-5-15 9-16,1 1 6 15,-5-4 10-15,-4-5 5 0,0-3-5 16,-8-3-3-16,-1-5-8 15,-16-3-4-15,3 4-8 16,-12-8-1-16,5 0-1 16,-5 0 0-16,8 0-5 15,1 0 1-15,-1 0-20 16,5-8-9-16,4 4-19 16,4-3-5-16,5-1-22 15,8-7-10-15,0 0-36 16</inkml:trace>
  <inkml:trace contextRef="#ctx0" brushRef="#br0" timeOffset="144572.4713">12695 17378 312 0,'-4'-68'118'0,"4"68"-64"0,-9-11-45 0,5 11 27 0,0 0-9 16,-1 0 1 0,1 0-11-16,0 0-5 15,0 15-7-15,-1 0-2 0,-3 23 3 16,4-15-5-16,-5 26-1 15,1-8 0-15,4 12 2 0,-1-8-1 16,5 16-1-16,0-9-2 16,5 5-1-16,3 26 4 15,0-42 1-15,-3 1-3 16,7-4 1-16,-3-8-7 16,4-8 0-16,-1-3-17 15,1-11-7-15,13-12 1 16,-9-4 3-16,-5 5 4 15,5-20 2-15,0 0-32 16,-12 1-13-16,-1 3-45 16</inkml:trace>
  <inkml:trace contextRef="#ctx0" brushRef="#br0" timeOffset="144800.6086">12614 17752 260 0,'-4'3'96'0,"4"-3"-52"0,-4 4-18 0,0 0 29 16,-5 0-5-16,5-4 0 15,4 0-23-15,0 0-9 16,4 0-11-16,-4 0-5 0,9-4-1 16,-1 4-4-16,9-4 2 15,13-3-30-15,-1-5-14 16,-3 1-37-16,12-4-15 0,-8 4-33 31</inkml:trace>
  <inkml:trace contextRef="#ctx0" brushRef="#br0" timeOffset="145114.859">12984 17590 280 0,'-5'-4'107'0,"5"4"-58"0,0-4-35 0,0 4 28 16,0 4-14-16,0-4-1 15,5 0-12-15,-1 0-4 16,13 0-6-16,-4 0-6 0,8 0 0 16,-4 0-26-16,4 0-9 15,0 0-46-15,5 0-18 16,-5 0-18 0</inkml:trace>
  <inkml:trace contextRef="#ctx0" brushRef="#br0" timeOffset="145370.7394">13001 17880 308 0,'8'4'115'0,"-8"-4"-62"0,13 3-27 15,-13-3 36-15,8 4-9 0,1-4 1 16,3 0-19 0,1 0-7-16,4-4-16 15,0 1-8-15,4-1-2 0,13-7-66 0,0-1-29 16</inkml:trace>
  <inkml:trace contextRef="#ctx0" brushRef="#br0" timeOffset="153825.1394">13336 17280 108 0,'4'-7'44'0,"-4"7"-24"0,0-4-17 0,0 4 12 15,0 0-5-15,0 0 0 16,0 0-4-16,0 0-1 15,0 0-1-15,0 0 0 16,0 0-2-16,0 0 3 0,0 0 1 16,0 0 9-16,0 0 4 15,0 0-5-15,0 0-3 16,0 0 2-16,0 4 2 0,0-1-6 16,0 5-3-16,0 0-1 15,0 10 1 1,0-2-1-16,0 6 0 0,0 1-1 15,0 7 2-15,0-11-3 16,0 7 0-16,0-3-1 16,0 3 1-16,0-3 0 15,0 11 1-15,0-8 0 16,0 4 2-16,0-7-5 16,0 3-1-16,0-3 2 15,0-8 1-15,0 4-4 16,0-4-1-16,0 0-10 0,0-4-3 15,0 1-14-15,0-5-7 16,0 1-60 0</inkml:trace>
  <inkml:trace contextRef="#ctx0" brushRef="#br0" timeOffset="154273.7458">13557 17556 220 0,'0'-4'82'0,"0"4"-44"0,0 0-29 0,0 0 19 15,0 0-10 1,0 4 0-16,-5 3-2 15,5 1-1-15,-4 3-7 16,4 0-1-16,-4 4 0 0,4-3-1 0,0 3-1 16,0 0-3-16,0-4 1 15,0 0-2-15,0 1-1 16,0-5-13-16,0 5-4 16,0-9-33-16,0 5-13 15,0 0-46 1</inkml:trace>
  <inkml:trace contextRef="#ctx0" brushRef="#br0" timeOffset="166972.7758">13671 17077 140 0,'4'-12'52'0,"-4"12"-28"0,0 0-11 16,0 0 17-16,0 0-9 16,0 0 1-16,0 0-2 15,0 4 2-15,-4 4-12 16,4-8 10-16,0 11 6 0,0-7-3 16,0 3 1-16,0 1-9 0,-4 3-2 15,4-3-5 1,-4 7-3-16,-1-4-2 15,1 12-3-15,0-5 5 16,0 5 4-16,-1 0 1 16,1 3 4-16,0-3-3 15,4-1 1-15,0-3-5 0,4-4 1 16,0 8-7-16,5-19-1 16,-1 3 0-16,9-7 2 15,-4 0-3-15,4-11 0 16,-4 0-10-16,4-1-3 15,0 1-15-15,0 0-4 16,0-1-5-16,0 1-2 16,0 0-13-16,-5-1-4 15,1 5-37 1</inkml:trace>
  <inkml:trace contextRef="#ctx0" brushRef="#br0" timeOffset="167259.1428">13900 17103 184 0,'0'-4'68'0,"0"4"-36"0,0 15-20 16,0-11 21-16,-4 4-4 16,0-5 3-16,0 5-7 15,-1-1-3-15,1 12-12 16,0-4 5-16,0 12 2 0,-1-12-7 0,1 23-3 15,4-8-4 1,0 8-3-16,0-8 1 0,0 15 1 16,0-15-8-1,0 4-1-15,0-8-36 0,0 5-14 16,0-1-53 0,4-11-35-16,-4 0 65 15</inkml:trace>
  <inkml:trace contextRef="#ctx0" brushRef="#br0" timeOffset="167827.3794">14049 17133 204 0,'-4'-7'77'0,"4"7"-42"0,-9-8-21 0,5 8 22 0,4 0-7 16,0 0 0-16,0 0-7 16,0 0-4-16,0 0-10 15,0 0 1-15,8-4 4 0,1 1-7 16,8-5-1-16,-4 4-5 16,8-3-1-16,-4 3 1 15,4-4 2-15,-4 5-1 16,-4 6 2-16,0 5-2 15,-9-1-1-15,0 5-8 16,-12 10-5-16,3-3 2 16,-7 8 2-16,-1-5 2 15,0 1 5-15,5-4 1 0,-1 0 1 16,1-4 0-16,8-4 2 16,0 0 1-16,8-3 1 15,-4-1-2-15,9-3 1 16,0 0-2-16,4 4-1 15,0-5 1-15,0 12 1 16,-5-11-1-16,1 15 2 16,0-8 2-16,-9 12 2 15,0-12 5-15,-4 16 3 16,0-5 0-16,-12 5 1 0,3-5 0 16,-12 8 0-1,4-11-6-15,-13 4-4 16,5-4-10-16,-9 0-5 15,4-4-28-15,-4-11-14 0,9-1-20 16,-1-10-8-16,5 3-37 16</inkml:trace>
  <inkml:trace contextRef="#ctx0" brushRef="#br0" timeOffset="168549.8597">11753 17099 200 0,'12'-45'77'0,"-3"34"-42"0,-5-12-19 0,-4 12 22 16,4-4-9-1,-4 0 0-15,0 3-10 0,0 1-1 16,-4 3-11-16,-4 5 0 16,-1 10 0-16,1 8-1 0,-1 12 1 15,5 3-4-15,0 15 0 16,-1 15-1-16,5 16 1 15,0 22-2-15,0 7 2 16,5 9-2-16,-1-1 2 16,4 7 0-16,5-3 1 15,0-7 0-15,0-20 0 16,4-7-2-16,-5-19 1 16,-3-7-9-16,-1-16-3 15,1-18-28-15,-5-12-14 16,-4-11-6-16,-4-22-1 15,4-20-43-15</inkml:trace>
  <inkml:trace contextRef="#ctx0" brushRef="#br0" timeOffset="169538.6798">11842 16880 228 0,'0'27'88'0,"8"-20"-48"0,-4 5-34 16,-4-1 22-16,0-7-8 15,5 0-2-15,-1-1-6 16,4-3-2-16,5 0-6 16,0 0-1-16,8-3 1 0,5-1-2 0,-1 0 1 15,9-7-2-15,4-1 2 16,17 1 0-16,5 0 3 15,12-1-3-15,4-6 0 16,-8 3 1-16,0-4 0 16,4 0 0-16,13 4 0 15,9-4 0-15,-1 0 2 16,-4 4-3-16,-4-8-2 16,4 4 0-16,9-3-1 15,4-1 0-15,-5 4 0 16,-3 0 0-16,-9 4 0 15,-9-7 2-15,-4 3 1 16,0 8-1-16,-4-1-2 16,4 5 1-16,-8-1-1 0,-4 4 6 15,-5 1 4-15,-4-1-3 16,-5-4-2-16,-3 1 0 16,-9 3-1-16,0 0-2 15,-5 0-2-15,1 1-2 16,0-1 1-16,0 0 3 15,-1 0 1-15,9 4-4 16,-4-3 1-16,0-1 0 16,0 4 2-16,0 0-1 0,-4 0-1 15,0 0 1-15,-5 0-1 16,-4 0 2-16,1 0 1 16,-5 4 5-16,-5-1 3 15,-3 1-6-15,4 0-1 16,-9 0 0-16,0-1 2 15,-4 5-3-15,0 3-2 16,0 1 0-16,0-1 1 16,0 0 1-16,0 4 1 15,-4 4 2-15,4 0 1 16,0 4 1-16,-4 3 0 16,4 0-4-16,-5 5-1 15,5 3-1-15,-4 3 1 16,4 12-4-16,-4 4 0 0,4 4 1 15,0-4 0 1,0 3-3-16,0 4 2 16,4-3 1-16,0 11 2 15,1 0-3-15,-1 0 0 0,4 3 3 16,-3-3 1-16,-1-4 1 16,0 0 0-16,0-3 4 15,-4-1 3-15,0-3-2 16,0-4 0-16,0-4-3 15,-4-4-1-15,0-7-1 16,0-5 2-16,-1-2-3 16,1-9-2-16,-4-3 0 15,3 0 1-15,1-8-3 16,-4 1-2-16,8-12-18 0,-9 3-7 16,-4-3-38-16,1-3-17 15,-1 3-83 1,4-12-38-16,-3-3 103 15</inkml:trace>
  <inkml:trace contextRef="#ctx0" brushRef="#br0" timeOffset="170336.5167">11854 18683 200 0,'9'12'77'0,"-9"-16"-42"0,13 4-17 0,-9 0 25 16,4-4-7-16,5-3 2 15,0-1-16-15,8 0-5 16,-4 1-10-16,0-4-5 0,4 7 1 16,5-7-2-16,3 3-1 15,5 4-2-15,13 4 1 16,0-7-1-16,8 3 0 15,0-4 2-15,9 5 2 16,-5 3-1-16,-4-12-1 0,9-3 1 16,13 4-1-16,7 0 0 15,10-1 2-15,-5-3-1 16,0 0-1-16,4 0-2 16,14-4 1-16,3 4 1 15,0-8 2-15,-8 5-1 16,-4-1-1-16,4 0 1 15,0 0-1-15,-1 0 2 16,-11 0 1-16,-10-3 10 16,-12-1 6-16,-4-3-6 15,-26 10 0-15,-4 5-12 16,4-4-3-16,-8 4 5 16,4-4 5-16,-4 3-4 15,-5 1-2-15,-4 0-6 0,-4 7-2 16,0-7-6-1,-4 3-3-15,-5 4-20 0,1 4-8 16,4-11-30-16,12 11-80 31</inkml:trace>
  <inkml:trace contextRef="#ctx0" brushRef="#br0" timeOffset="171252.2185">14389 17216 156 0,'4'-7'57'0,"-4"7"-30"16,0-4-14-16,0 4 17 0,0 0-9 16,0 0 1-16,0 4-11 15,0-4-4-15,0 7-4 16,0-7 4-16,0 4 3 0,0 3 6 15,-4-3 4-15,-1 4-1 16,1-4 0-16,0 3-8 16,0 1-4-16,-1-1-2 15,1 1-1-15,0-1-2 16,0 12 1-16,-1-4 0 0,5 0 1 16,0 0-2-1,0 8 1-15,0-12-2 16,5 1-1-16,-1-1-2 15,4-4 1-15,1 1 1 0,4 3 0 16,-1-3 0-16,5 3 0 16,0-3 0-16,9 3 0 15,-5 0 0-15,0 4 2 16,0 1 1-16,-4-5 1 16,-4 0 6-16,-4 4 6 15,-1-3-2-15,-12-1 2 16,0 0 4-16,-9-3 2 15,4-1-9-15,-12-3-5 16,4 0-14-16,-4-4-4 16,4 0-15-16,0 4-6 15,0-1-15-15,4-3-4 0,5 0-17 16,4-3-8 0,-1-1-25-1</inkml:trace>
  <inkml:trace contextRef="#ctx0" brushRef="#br0" timeOffset="171599.097">14372 17246 184 0,'-5'0'68'0,"5"0"-36"0,-4 4-18 0,4-4 22 16,0 0 0-16,0 0 0 16,0 0 3-16,0 0 0 15,0 0-21-15,0 0-4 0,4 0-2 16,1 0-7-16,3 0-1 15,1 0-11-15,3 0-5 16,-3 0-19-16,3 4-7 16,-3 0-31-16,-1-1-11 0,-3 1-24 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7:59:43.8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2792 12090 244 0,'0'-34'90'0,"0"34"-48"0,9-22-36 0,-9 22 20 16,0-4-10-16,0 0-1 15,0 4-7-15,0 8-3 16,4 7-2-16,0 4-5 0,5 37 1 15,-1-14 3-15,5 37 3 16,-5-11 7-16,5 26 4 16,0-15 7-16,4 12 3 0,-5-19-7 15,1-4-4-15,4-16 3 16,0-14 0-16,-8 0 4 16,12-46 3-16,-4 4-11 15,13-41-3-15,-5 4-9 16,13-35-2-16,-12 12 0 15,12-15 0-15,-4 11-18 16,-4 0-5-16,-1 12-49 16,-12 14-20-16,0 4-62 15</inkml:trace>
  <inkml:trace contextRef="#ctx0" brushRef="#br0" timeOffset="288.3735">3497 12520 284 0,'-4'-7'107'0,"4"7"-58"0,0-4-35 0,0 4 28 16,4-4-25-16,-4 4-6 15,12-3-8-15,-3-1 0 16,21-8-2-16,-5 5-1 0,22-8 3 0,-9 3-40 16,13 1-14-16</inkml:trace>
  <inkml:trace contextRef="#ctx0" brushRef="#br0" timeOffset="540.5419">3467 12818 280 0,'-13'12'107'0,"13"-12"-58"0,0-4-31 15,0 4 28-15,5 0 0 0,-1 0 2 16,13-4-22-16,0 0-8 16,21-7-11-16,-13 3-5 0,22 1 1 15,-9 3-37-15,13 0-17 16,-13 1-69-16,9 6-28 16,0-3 26-1</inkml:trace>
  <inkml:trace contextRef="#ctx0" brushRef="#br0" timeOffset="1039.7144">4426 11992 236 0,'0'0'90'0,"0"0"-48"0,-12 27-40 0,7-23 19 15,-3 14-13-15,-1 1-2 16,-8 26-6-16,0-7-1 16,-12 19 1-16,3-4 0 0,-3-1 0 15,3-6-5-15,1 6 1 0,3-14-42 16,1-4-17 0,4-4-32-16</inkml:trace>
  <inkml:trace contextRef="#ctx0" brushRef="#br0" timeOffset="1399.1521">4456 11789 240 0,'4'-12'90'0,"-4"12"-48"0,-4 12-29 16,0-12 24-16,0 11-15 0,-1 0-4 16,5 12-11-1,0-4-3-15,9 15-2 16,-5-4-2-16,9 23 1 0,0-12-1 15,8 16 0-15,-4-12 0 0,4 12 2 16,0-8-1-16,5 0-1 16,-14-8 1-16,5 1-1 15,-4-1 8-15,-9-7 7 16,1-4 8-16,-14 0 6 16,5-3-5-16,-9-5-2 15,0-3-6-15,-21-4 0 16,9-3-7-16,-26-5-3 15,9 1-3-15,-5-4-3 16,4-1-19-16,5-3-8 16,8 0-32-16,5-3-15 15,8-1-25-15,30 0-9 16,0 0 8 0</inkml:trace>
  <inkml:trace contextRef="#ctx0" brushRef="#br0" timeOffset="1727.439">4842 12524 312 0,'-51'-15'115'0,"51"15"-62"0,-34-19-40 15,26 19 28-15,-1-22-19 0,5 3-2 16,4-15-12-1,0 0-3-15,9-8-3 16,3 8-4-16,18-3-1 0,-4 3-1 0,12 11 3 16,0 0-2-16,-8 23-1 15,-1 0-13-15,-7 23-4 16,-5-4 0-16,-9 26 2 16,-4-15 9-16,-12 8 5 15,4 0-12-15,-13-4-3 16,0-8-17-16,-9-3-4 15,1-1-13-15,-5-10-7 16,5-5-24 0</inkml:trace>
  <inkml:trace contextRef="#ctx0" brushRef="#br0" timeOffset="1954.942">4931 11740 212 0,'13'-27'79'0,"-13"27"-42"0,4-7-15 15,-4 7 26-15,5 3-16 16,-1 1-4 0,0 8-14-16,0-1-6 0,1 19-5 15,-1-7-3-15,4 22 1 0,1-7-1 16,-1 30 0-16,-3-12 2 16,-1 20 1-16,0-12-17 15,0 7-5-15,1-3-59 16,-1 4-27-16,0-4 2 15</inkml:trace>
  <inkml:trace contextRef="#ctx0" brushRef="#br0" timeOffset="2267.5473">3959 13101 244 0,'26'-26'93'0,"-26"26"-50"0,8-23-48 0,-8 23 17 15,17 0 4-15,-4 0 5 0,34 4 0 16,-5 0 2-16,26-4-13 15,-13 0 1-15,34-4 0 0,-12 0-6 16,25-3-3-16,-13 3-1 16,-4-7 1-16,-5 3-36 15,-3 4-15-15,-14 4-81 16</inkml:trace>
  <inkml:trace contextRef="#ctx0" brushRef="#br0" timeOffset="2689.1346">4490 13426 288 0,'0'-34'107'0,"0"34"-58"0,-4 0-48 0,0 0 21 0,-5 15-14 16,5-4-4-16,-13 27-3 15,4-8 1-15,-12 27-1 16,3-12-1-16,-16 26 1 0,8-10-30 16,1 26-10-16,3-27-34 15,1 8-11-15,4-15-9 16</inkml:trace>
  <inkml:trace contextRef="#ctx0" brushRef="#br0" timeOffset="3108.5353">4469 13343 228 0,'4'-8'88'0,"-4"8"-48"0,4 11-23 0,-4-3 27 16,0 3-14-16,0-3-5 16,5 18-10-16,-5-3-5 15,8 18-5-15,0-7-6 0,5 15 0 16,-4-7-1-16,8 14 0 16,-5-10 2-16,10 10 2 15,-1-3-1-15,-4 0-1 0,0-8 1 16,0 8 1-1,-4-12 5-15,-5 1 6 0,1-8 6 16,-9-4 5-16,0-4 10 16,-9-7 3-16,1 0-2 15,-9-8-1-15,0-3-13 16,-13-16-5-16,-4 1-14 16,-13-4-4-16,5-1-1 15,-9 1-2-15,8 0-18 16,1-1-8-16,8 1-24 15,9 0-10-15,3 3-27 16,22-3-12-16,0 3-24 16</inkml:trace>
  <inkml:trace contextRef="#ctx0" brushRef="#br0" timeOffset="3473.3629">5016 13324 296 0,'-4'-38'112'0,"4"38"-60"0,-13-11-30 0,9 11 33 0,0 0-18 16,0 0-4-1,-5 7-15-15,1 1-6 16,-5 22-7-16,0-4-4 0,-4 27 2 0,4-8-4 15,1 31 0 1,-1-12 1-16,13 23 0 0,0-16 0 16,17 9 2-16,17 21 1 15,0-18 1-15,0-18-2 16,-4-16-2-16,-1-27 1 16,-8-22 1-16,-4 0-12 15,5-30-6-15,-5 4-24 16,0-20-10-16,-5 9-47 15,1-9-20-15,-9 9-4 16</inkml:trace>
  <inkml:trace contextRef="#ctx0" brushRef="#br0" timeOffset="3652.7154">4711 13784 304 0,'25'11'115'0,"-25"-11"-62"0,64 0-31 0,-56 0 33 16,26-11-16-16,-4 11-5 16,8-19-24-16,-4 8-11 15,13-4 0-15,-9 3-113 0,26 1-50 16,29-23 23 0</inkml:trace>
  <inkml:trace contextRef="#ctx0" brushRef="#br0" timeOffset="5811.3364">4354 14957 204 0,'4'-23'77'0,"-4"23"-42"0,0-15-12 16,0 15 24-16,0 0-15 15,0 0-6-15,-4 8-9 16,0-1-1-16,-13 20-9 15,4-5-2-15,-17 20 1 0,5-5-3 16,-5 20 0-16,5-8-1 16,-5 8-2-16,5-8 1 15,3 7-1-15,-3-3-9 16,4-11-4-16,0 7-20 16,4-31-8-16,4-10-32 15,9-8-11-15,-1 0-7 16</inkml:trace>
  <inkml:trace contextRef="#ctx0" brushRef="#br0" timeOffset="6217.0809">4354 14829 220 0,'9'-4'85'0,"-9"4"-46"0,8 4-24 0,-8-1 26 15,0 5-11-15,0-4 0 16,0 15-6-16,0-8-1 15,4 12-12-15,1-8 0 0,7 19 2 0,-3-4-5 16,8 19-2 0,0-4-3-16,-4 4 0 15,-1-4-2-15,5 4 2 0,0-7 2 16,0 3 2-16,0-7 8 16,0 0 2-16,-4-5 5 15,-9-2 3 1,0-5 0-16,-8-3 2 0,-4 11-4 15,-5-16 0-15,0 5-3 16,-25-4-3-16,8-4-5 16,-16-4 0-16,3-3-9 15,-8-1-2-15,13-3-3 16,-13 0 0-16,-4 4-14 16,17-5-4-16,-1 5-21 15,14-19-7-15,8-8-23 0,13 4-10 16,0 3-16-16,12-10-5 15,1-5-17 1</inkml:trace>
  <inkml:trace contextRef="#ctx0" brushRef="#br0" timeOffset="6520.503">5186 14908 296 0,'-8'-19'112'0,"8"19"-60"0,-13 8-45 0,9-8 23 0,-5 3-18 15,5 5-5-15,-13 18-6 16,4-3-2-16,-17 30 1 15,5-4 0-15,-17 7 0 0,3-3-7 16,-3 7-3-16,4-7-23 16,0 4-11-16,4-8-26 15,4-8-11-15,4-3-14 16</inkml:trace>
  <inkml:trace contextRef="#ctx0" brushRef="#br0" timeOffset="6730.1159">4779 14889 284 0,'4'-4'107'0,"-4"4"-58"0,0 12-31 0,0-9 31 15,4 16-12-15,0-11 1 16,9 11-17-16,-4-4-7 16,16 15-9-16,-4-4-4 0,13 16 0 15,-4-5-1-15,4 16 2 16,-4-11-17-16,4 11-6 15,-9-8-39-15,5 4-16 16,-5-4-68-16</inkml:trace>
  <inkml:trace contextRef="#ctx0" brushRef="#br0" timeOffset="7568.4681">3891 16043 192 0,'-8'8'71'0,"8"-8"-38"0,0 0-6 0,4 0 29 15,0-4-11-15,1 0-2 16,7 0-11-16,1 1-5 16,0-1-15-16,0 0 3 0,25 0 5 15,-13 4-5-15,43 4 0 16,-4-4-9-16,8 4-2 15,-4 0 2-15,25-4 1 16,-8 0 8-16,13 0 2 16,-13 0-4-16,17 0-3 15,-17 0-5-15,16 0-2 16,-16 0-1-16,4 0-2 16,-8 0-13-16,-13 0-4 15,-4 0-53-15,-5 0-24 0</inkml:trace>
  <inkml:trace contextRef="#ctx0" brushRef="#br0" timeOffset="8947.9471">21316 13358 192 0,'-30'19'74'0,"22"-16"-40"0,-9 9-11 0,12-9 24 16,1 1 0-16,4 4 2 0,0-4-8 15,0-4-2-15,9 0-22 16,-1 0 5-16,26-4 5 0,-4 4-13 16,33 0-2-16,-3 0-8 15,21 0-1-15,-14 0-1 16,48 0-2-16,-17 0 9 16,46-4 4-16,-25 0 5 15,38-7 3-15,-21 0-5 16,38-1-1-16,-26 5-9 15,22 3-2-15,-21 4-2 16,12 0-2-16,-25 4 1 0,0 3 1 16,-22 1-21-1,-3 3-7-15,-18-3-5 16,0 3-1-16,-12-3-7 0,-9-5-2 16,-12 1-5-16,-9-4 1 15,-9 0-24-15,-8-7-10 16,-4-1-31-1</inkml:trace>
  <inkml:trace contextRef="#ctx0" brushRef="#br0" timeOffset="9427.2961">24037 13139 200 0,'-9'-4'77'0,"9"4"-42"0,-13-4-28 16,9 4 20-16,0 0-1 15,0 0 2-15,4 0-4 16,0 0-1-16,4 4-12 15,0-4 7-15,5 8 2 0,-1-5 1 0,9 9 2 16,-4-8 2-16,12 7 4 16,-3 0-9-16,11 1-2 15,-3-1-8 1,21 4-2-16,-8 0-2 16,8 4 1-16,-9 0 2 0,0 3 5 15,-8 1-2-15,0 3 3 16,-8-3-6-16,-13 0-1 15,-1-4-4-15,-20 7-1 16,-1-3 1-16,-25 10 0 16,0-10-9-16,-8-4-2 15,4 4-14-15,-13-5-4 16,8-2-27-16,-8-5-11 16,5 0-31-16,-5-11-13 15,4 0-23 1</inkml:trace>
  <inkml:trace contextRef="#ctx0" brushRef="#br0" timeOffset="10030.919">21520 13248 176 0,'4'-3'66'0,"-4"3"-36"0,-4-8-7 0,4 8 24 16,0-4-2-16,0 0 3 15,0 1-10-15,0-1 0 16,0-4-22-16,0 8 2 0,-9-7 2 15,5 3-5-15,-9 4 0 16,0 0-7-16,-4 11 0 16,0-7-1-16,-8 15 3 15,-1 0-1-15,1 11 2 0,4-4-4 16,-5 8 1-16,1-3-3 16,4 3 0-16,-5 7-3 15,9 0 1-15,9-10-2 16,8-9-1-16,0-3 3 15,12 0 0-15,14 4-1 16,-5-8-2-16,-4-4 3 16,21 0 0-16,-8 1-39 15,8-1-17-15,0-7-40 0,1 7-15 16,-10-3-30 0</inkml:trace>
  <inkml:trace contextRef="#ctx0" brushRef="#br0" timeOffset="10496.8833">22517 13837 244 0,'9'-30'93'0,"-9"30"-50"0,0 0-33 0,0 0 23 16,-5 0-12-16,5 3-1 16,-8 20-12-1,4-4-3-15,-9 19-3 0,4-8-4 0,-8 22 1 16,-8 24 1-16,8-27 2 15,4-4-28-15,-4 0-11 16,4-3-15-16,5-1-6 16,-1-10-41-1</inkml:trace>
  <inkml:trace contextRef="#ctx0" brushRef="#br0" timeOffset="10901.9767">22721 13625 244 0,'4'-45'93'0,"-4"45"-50"0,-21 4-39 0,17 0 19 0,-18 7-11 16,5 0-2-16,-4 12-3 15,4-12 0-15,0 12-4 16,0 0-2-16,4 7 2 0,5-8-2 16,8 20 2-16,0-16-2 15,21 12 2-15,-4-4-2 16,17 4 2-16,-4-1 0 15,8 5 1-15,21 18-5 16,-12-7 1-16,-9-8 0 16,-16-15 2-16,-5-3-1 15,-5-1-1-15,1-3 16 16,-9 0 6-16,-8 7 9 16,-9-15 6-16,5 0-11 15,-30-4-6-15,-30 1-9 16,-4-1-3-16,4-4-6 0,25-3-2 15,9 4-2-15,-4-8 0 16,4 0-14-16,4 0-6 16,1 0-18-16,20-8-7 15,1 4-19-15,16-3-9 16,18-8-47 0</inkml:trace>
  <inkml:trace contextRef="#ctx0" brushRef="#br0" timeOffset="11172.6489">23680 13693 280 0,'0'0'104'0,"0"0"-56"0,-21 15-38 16,17-11 23-16,-9 11-14 15,0-3-3-15,-12 22-12 16,3-8-2-16,-20 19-2 16,8-3 0-16,-21 18 0 0,8-15-14 15,0 12-3-15,5-8-18 16,4-4-7-16,4-11-29 16,4-4-10-16,-4 0-10 15</inkml:trace>
  <inkml:trace contextRef="#ctx0" brushRef="#br0" timeOffset="11369.0602">23141 13716 304 0,'4'-11'115'0,"-4"11"-62"0,9 11-35 0,-9-7 28 16,8 11-4-16,-4-4 1 16,18 27-14-16,-5-15-8 15,17 29-12-15,-5-6-6 0,10 18 0 16,-6-15-7-16,10 22 1 15,-5-10-39-15,13 10-14 16,-8-6-34-16,16-5-11 0,30 8-32 16</inkml:trace>
  <inkml:trace contextRef="#ctx0" brushRef="#br0" timeOffset="12611.4773">2020 15168 192 0,'-13'-34'74'0,"13"34"-40"0,-4-53-16 0,-1 46 25 15,1-8-4-15,0 3 1 16,0-10-11-16,-1 3-5 16,1-4-14-16,4 4 2 0,-4 1 4 15,4 2 1-15,0 9 1 16,0 3-9-16,0 15-5 16,0 1-1-16,8 26 2 15,1-8 0-15,8 30 2 16,4-11-6-16,0 23-1 15,9 33 9-15,4-10 3 16,-9-24 1-16,-3 1 0 16,3-19-1-16,-12-27 0 15,-9 1 11-15,9-27 7 0,0 0-6 16,4-34-5 0,-5 7-10-16,10-37-4 15,-5 11-3-15,8-18-2 0,-8 10-8 16,0-7-3-1,0 16-54-15,-4-5-21 16,-1 12-50-16,-3 18-19 0,-1 5 25 16</inkml:trace>
  <inkml:trace contextRef="#ctx0" brushRef="#br0" timeOffset="13064.9448">2631 15481 192 0,'4'-19'71'16,"-4"19"-38"-16,0-15-10 0,0 15 26 0,-4-4-3 15,4 1 2-15,0-1-11 16,0 4-5-16,-4 4-18 15,4-1 2-15,0 13 2 0,0-5-4 16,-5 11 0-16,-3-3-8 16,4 4-2-16,-1 0-2 15,5 3 1-15,0-3-9 16,0-1-3-16,0 1-37 16,5-12-17-16,-1 1-21 0,4-9-8 15,-3 5-21 1</inkml:trace>
  <inkml:trace contextRef="#ctx0" brushRef="#br0" timeOffset="13257.2228">2695 15187 280 0,'-13'-11'104'0,"13"11"-56"0,-13 3-30 0,9-3 28 15,0 8-22-15,-1-8-6 16,1 11-11-16,0-7-3 15,0 7-2-15,-1-3-13 0,1-1-2 16,0 1-32-16,4 0-12 16,0-1-20-16,8 1-7 15,-3-1-9-15</inkml:trace>
  <inkml:trace contextRef="#ctx0" brushRef="#br0" timeOffset="13511.8745">3000 15308 316 0,'-4'-4'118'0,"4"4"-64"0,-13 23-56 0,9-20 22 16,-5 9-14-1,1-1-3-15,-5 12-5 0,5-5 1 16,-9 16 1 0,0-3-25-16,4 10-10 0,5-15-20 0,-1 5-8 15,1-9-46 1</inkml:trace>
  <inkml:trace contextRef="#ctx0" brushRef="#br0" timeOffset="13713.1637">2864 15300 240 0,'-4'11'90'0,"4"-11"-48"0,0 38-25 0,0-27 27 15,0 1-16-15,0-1-4 16,4 8-14-16,1 0-4 0,7 11-4 16,-3-4-2-16,8 12 3 15,0-8-24-15,4 12-11 0,-8-8-45 16,8 0-18-16,-4-4-8 15</inkml:trace>
  <inkml:trace contextRef="#ctx0" brushRef="#br0" timeOffset="13996.7229">3268 15274 272 0,'-9'0'101'0,"9"0"-54"0,0 0-35 0,0 0 26 15,0 0-20-15,0 0-5 16,9 0-8-16,-1 0-2 15,9-4-1-15,0 0-2 0,4-3 1 16,0-1-23-16,9 1-8 16,-13 3-51-16,4 4-20 15</inkml:trace>
  <inkml:trace contextRef="#ctx0" brushRef="#br0" timeOffset="14233.3483">3306 15470 296 0,'0'4'110'0,"0"-4"-60"0,8 3-32 16,-8-3 28-16,9 0-18 15,-5 0-3-15,9 0-13 16,-5 0-5-16,9 0-4 15,0 0-14-15,0 4-2 0,0-4-43 0,4 0-17 16,-4 0-69 0</inkml:trace>
  <inkml:trace contextRef="#ctx0" brushRef="#br0" timeOffset="14952.631">2975 15277 148 0,'0'-3'57'0,"0"3"-30"0,-5 0-16 0,5 0 18 16,-4 3 0-16,4-3 5 15,-4 4-3-15,0 0 1 0,-1 7-18 16,1 1 3-16,0 7 1 15,0-8-2-15,-9 11 1 16,0 1-3-16,0 0-1 0,5-1-1 16,-5 12 0-16,1-7 0 15,3-1 2-15,1-3-3 16,-1 3-1-16,1-7-6 16,3 0-1-16,1-4-14 15,0-4-6-15,0 1-51 16,4-9-22-16,0 5-45 15</inkml:trace>
  <inkml:trace contextRef="#ctx0" brushRef="#br0" timeOffset="15842.1113">4583 16417 240 0,'-8'-19'90'0,"8"19"-48"0,-9 7-36 0,5-3 22 16,-4 4-13 0,-1 3-3-16,-8 11-5 15,4 5-2-15,-12 11-3 16,4-8-4-16,-9 15 1 0,5-7 1 0,-1 7 0 16,5-7-5-16,-5-4 1 15,5-4-20-15,8-11-7 16,5 0-39-1,4-19-59-15,-1 0 26 16</inkml:trace>
  <inkml:trace contextRef="#ctx0" brushRef="#br0" timeOffset="16261.6987">4520 16126 236 0,'0'15'90'0,"0"-15"-48"0,12 49-25 0,-12-41 27 0,0 14-16 16,0-3-6-16,5 19-16 16,-1-4-3-16,4 7-3 15,-3-3 0-15,7 11 2 0,5-4-1 16,-4 4-1-16,4-3 1 16,13-1-1-16,-5-4 0 15,9 1 2-15,-8-4-1 16,-1-1 2-16,-4-3 11 15,-4-3 8-15,-4-5 9 16,-9-3 5-16,1-5 1 16,-18-6 1-16,0-1-11 0,-12-7-7 15,3 0-7 1,-12-4-1-16,1 0-7 16,-23 0-1-16,10 0-9 0,-18 3-4 15,9 1 5-15,-5 0 1 16,9 0-11-16,5 3-5 15,8-3-10-15,12-4-5 16,1 0-21-16,20-4-10 16,1 0-34-16,25-7-12 15,1 0-3 1</inkml:trace>
  <inkml:trace contextRef="#ctx0" brushRef="#br0" timeOffset="16712.4089">5152 16341 272 0,'-4'-26'101'0,"4"26"-54"0,-9-23-26 16,5 23 28-16,0-4-13 16,0 4-3-16,-1-7-11 15,1 7-1-15,0 7-12 16,0-7 1-16,-5 23 3 0,5-4-5 0,-5 18-2 16,1-6-1-16,4 21-1 15,0-10-5-15,4 15 1 16,0-5 2-1,4 9 1-15,0-9-4 0,4 9 1 16,-3-12 0-16,3 0 0 16,1-8 0-16,3-7 2 15,1-7-3-15,4-12 0 16,-4-4-8-16,8-15-2 16,-8 1-14-16,4-16-4 15,-4 0-12-15,4-11-1 16,0 7-18-16,4-7-6 15,-4 7-56 1</inkml:trace>
  <inkml:trace contextRef="#ctx0" brushRef="#br0" timeOffset="16965.8753">5038 16628 272 0,'-22'0'104'0,"22"0"-56"0,-17-4-25 16,13 4 29-16,-4 0-5 16,-1 0 1-16,1 0-15 15,3 0-6-15,5 0-15 16,0 0 1-16,13 0 3 0,0 0-8 0,8 0-4 16,-4 0-3-1,13 0-1-15,-5 0-31 0,22-8-12 16,-9 8-75-16,17 8-31 15,17-31 9 1</inkml:trace>
  <inkml:trace contextRef="#ctx0" brushRef="#br0" timeOffset="25913.3703">1986 17691 156 0,'-9'-19'60'0,"9"19"-32"0,-8-3 0 0,3 3 25 0,1 0-5 15,0 0 1-15,4 0-7 16,0-8-4-16,0 4-21 16,0 4 3-16,8 0 3 0,-3 0-3 15,12 12 0-15,-5-1-9 16,10 12-2-16,7 14-3 15,-7 9-1-15,3 10-1 0,-4-7 0 16,-4 0 6-16,-4-15 6 16,0-4-8-1,4 1-4-15,-5-5-1 0,1-3 2 16,-9-1 9-16,5-7 5 16,4-22 0-16,-5-5 0 15,1 1-6-15,3-27-3 16,-3 8-3-16,8-19-2 15,-4 8-1-15,3-16 0 16,1 12-7-16,-4-8 0 16,-4 12-30-16,-1-1-11 15,1 8-28-15,3 8-12 16,-3 3-26-16,12 12-11 0,-4 0 0 31</inkml:trace>
  <inkml:trace contextRef="#ctx0" brushRef="#br0" timeOffset="26292.8716">2601 17963 216 0,'4'0'82'0,"-4"0"-44"0,5 7-20 0,-5-3 23 16,0 4-1-16,0 3 0 15,0 0-4-15,0 1 0 16,0-1-20-16,0 4 2 0,0 4 2 15,0 0-2-15,0 0 1 16,0-4-8-16,0 4-4 16,0-4-7-16,-5-4 0 15,5 0-27-15,-4-3-9 16,0-1-55-16,0-3-21 16,4-4-26-1</inkml:trace>
  <inkml:trace contextRef="#ctx0" brushRef="#br0" timeOffset="26484.9867">2631 17797 296 0,'-9'-11'110'0,"9"11"-60"0,-12-8-30 16,7 8 32-16,-3-4-17 15,4 1-3-15,-5-1-16 16,5 0-7-16,0 4-6 15,-1 0-7-15,1 0 0 0,4 0-53 16,4 8-22-16,-4-1-39 16</inkml:trace>
  <inkml:trace contextRef="#ctx0" brushRef="#br0" timeOffset="26773.3073">3149 17831 292 0,'-9'-11'110'0,"9"11"-60"0,-17 0-39 0,13 0 28 0,-9 11-19 16,5-11-3-16,-5 15-11 15,-8 4-4-15,0 11-1 16,4 0-12-16,-5 15-5 0,5-11-23 16,0 15-10-16,5-7-14 15,3-4-4-15,-4-4-34 16</inkml:trace>
  <inkml:trace contextRef="#ctx0" brushRef="#br0" timeOffset="27009.4199">2847 17940 340 0,'5'-30'126'0,"-5"30"-68"0,4 30-41 0,-4-22 33 16,4 3-15-16,0 0 0 15,9 1-14-15,0 3-3 16,8 7-10-16,4-3-3 0,1 8 1 15,-1-5-10-15,5 12-2 16,-4-11-37-16,-1 0-16 16,1-1-43-16,-5 1-18 15,8-12-18 1</inkml:trace>
  <inkml:trace contextRef="#ctx0" brushRef="#br0" timeOffset="27716.6747">3535 18095 276 0,'-4'-19'104'0,"4"19"-56"0,-5-11-43 0,-3 11 22 16,4-4-13-16,4 0-3 15,0 0 0-15,0 1 0 16,0 3-5-16,0 0 3 0,4 0 3 16,4 0-8-16,-3 0-2 15,-5 0-2-15,0 7 2 16,0 1 1-16,0 3 1 16,0 0-2-16,-5 1-2 15,-3-1 12-15,4 0 4 16,-1-7 0-16,1-4 3 15,0 0-4-15,0-4 1 0,0-7-9 16,-1 0-2-16,1-1-3 16,4 1-2-16,0 4 1 15,0-5-1-15,0 5 4 16,4-1 2-16,1 1-2 16,-1 3-1-16,0 0-1 15,0 4 1-15,0 0-2 16,1 0-1-16,-5 0 3 15,0 4 2-15,0 0 0 16,-5 3 0-16,5-3-3 16,-4 0 1-16,0-1 0 15,0 1 3-15,0 0-3 16,-5-4 0-16,5 0-3 16,0-8-1-16,-1 5 1 0,5-5 0 15,0 1-5-15,0-1-1 16,0 0-24-16,5 5-8 15,-1 3-62-15,0 0-25 16</inkml:trace>
  <inkml:trace contextRef="#ctx0" brushRef="#br0" timeOffset="28244.5721">4133 17590 264 0,'9'-23'99'0,"-9"23"-54"0,4 0-31 0,-4 0 28 16,-4 7-12-16,4 1 0 15,-4 15-13-15,-1-5-3 16,-12 16-8-16,9-11-2 0,-9 26 2 16,4-7-8-16,-4 18 0 15,-4 19-2-15,0-3-1 16,0-9-12-16,4-10-6 15,-5-12-15-15,10-7-4 0,-1-12-17 16,9-22-80 15</inkml:trace>
  <inkml:trace contextRef="#ctx0" brushRef="#br0" timeOffset="28766.0593">4133 17612 224 0,'5'-11'85'0,"-5"11"-46"0,-5-4-21 15,5 4 23-15,-4 0-4 0,-4 0 3 16,3-4-9-16,1 1-4 16,0 3-15-16,0 0 6 0,4 3 4 15,0 1-9-15,4 4-2 16,0-1-5-1,5 12 1-15,-1 0-2 0,5 11 0 16,4-4-6-16,4 12 1 16,-4-8 0-16,9 16 2 15,8 21 1-15,-9-21 1 16,-12-9 2-16,8 9 1 16,0-12-1-16,-4 3 1 15,0-3 0-15,-4-11 1 16,0 0 7-16,-5-5 4 15,1-2 4-15,-9-5 1 0,0 0-7 16,-5-7 0-16,1 0-4 16,-13-4 0-16,4 0-3 15,-16-8 1-15,3 4-6 16,-8-3-1-16,0 3 0 16,-4 0 0-16,4 1-7 15,0-1 0-15,4 0-6 16,5 4 1-16,0 0-12 15,3 0-2-15,5 0-12 16,0 4-7-16,5 0-21 16,7-4-9-16,5 0-15 0,0-4-6 15,5 0-47 1</inkml:trace>
  <inkml:trace contextRef="#ctx0" brushRef="#br0" timeOffset="29202.2493">4647 17669 264 0,'4'-64'101'0,"-4"64"-54"0,0-31-31 0,0 28 27 16,0-5-10-16,0 4 0 15,-4 1-1-15,4-1 0 16,-4 8-17-16,0-1 2 0,-5 20 3 0,5-4-7 16,-5 19-2-16,-3 26-4 15,-1 4 0-15,9 15-4 16,-9-12-2-16,9 8 2 15,4-14 0-15,0-9 1 16,4-22 0-16,4-4 2 16,1 0 3-16,-1-7 0 15,9 0 0-15,0-4-5 16,13-16-3-16,-5 5-5 16,9-16 0-16,-8 5-16 15,-1-16-4-15,-3 0-37 16,-5-8-15-16,0 5-97 15</inkml:trace>
  <inkml:trace contextRef="#ctx0" brushRef="#br0" timeOffset="29443.9119">4609 17854 324 0,'-13'0'121'0,"13"0"-66"0,-4 0-31 0,0 0 33 16,-1 3-11-16,-3 5 0 16,8-8-17-16,0 4-6 15,8-1-13-15,-3 1 0 0,3 0 3 16,5-4-7-16,12 0-1 0,-3 0-21 16,24-4-9-16,-8 4-36 15,13 0-13-15,-8 0-55 16,12-4-20-16</inkml:trace>
  <inkml:trace contextRef="#ctx0" brushRef="#br0" timeOffset="29849.7179">5105 17914 280 0,'-17'-11'107'0,"17"11"-58"0,-4 11-33 0,4-7 29 15,0-4-11-15,0 0 0 0,4 0-4 16,1 0-1-16,3-4-16 16,1 4-6-16,12-4-2 15,-4 0-3-15,21 1 1 0,-4-1-29 16,9 0-9-16,-5 0-27 15,4 0-11-15,-8 1-71 16</inkml:trace>
  <inkml:trace contextRef="#ctx0" brushRef="#br0" timeOffset="30107.2352">5220 18159 272 0,'-25'19'101'0,"25"-19"-54"0,-17 0-15 0,12 0 33 15,1 0-10-15,0 4-2 16,8-4-26-16,0 0-9 16,13 0-11-16,0 0-5 0,22 0 1 15,-6 0-11-15,18 0-4 16,-8 0-38-16,12-4-15 15,-8 4-35-15,4-11-13 16,-9 11-7 0</inkml:trace>
  <inkml:trace contextRef="#ctx0" brushRef="#br0" timeOffset="30465.0848">6277 17703 244 0,'0'-53'90'0,"0"53"-48"0,-4-38-31 16,4 34 23-16,0-3-7 15,0-1 1-15,-4 5-6 16,-1-1-2-16,-3 11-11 0,-1 1-1 0,-8 18 2 16,5-3-4-16,-14 18-1 15,5-7-2-15,-9 27 0 16,5-5-2-16,-5 5 2 16,5-5-11-16,-5 1-4 15,4-12-16-15,5-4-5 16,0 1-43-16,4-16-17 15</inkml:trace>
  <inkml:trace contextRef="#ctx0" brushRef="#br0" timeOffset="31049.6061">6328 17408 240 0,'-4'-3'90'0,"4"3"-48"0,-5 0-23 15,1 0 29-15,0 3-17 16,0 1-5-16,-1 4-11 15,1-1-2-15,4 5-8 0,0-1 8 0,0 8 4 16,0-4-1-16,0 19 3 16,0-12-4-16,9 12-1 15,-1-3 0-15,5 10 2 16,0-7-9-16,4 15-4 16,0-7-2-16,17 10-1 15,-5-6 0-15,5 6 2 16,-4-3-1-16,0-3 2 15,-5-12 9-15,1 0 4 16,-5-4-3-16,-4 0 0 16,-4-7-2-16,-9-8 1 15,0 0 0-15,-17-4 2 16,5-3-3-16,-22-5-1 16,5 1-6-16,-18-4-1 15,5 0 3-15,-9 4 1 0,9 0-3 16,-17 3-1-1,8-3-1-15,-8 0-2 0,4 0-2 16,4-1-1-16,9-3-3 16,4-3 1-16,5 3-19 15,12-4-7-15,0 0-39 16,21 0-18-16,0 0-37 16,17-3-17-16,13-8 15 15</inkml:trace>
  <inkml:trace contextRef="#ctx0" brushRef="#br0" timeOffset="31424.7172">7304 17522 260 0,'4'-38'99'0,"-4"38"-54"0,0-30-24 0,0 26 30 0,0 0-5 16,0 0 2-16,-4 8-20 15,0 0-9 1,-9 15-11-16,0-4-2 0,-8 19 4 0,0 0-6 15,-13 7 0-15,4-3-2 16,-8 22-2-16,4-14-15 16,-4 14-5-16,8-3-17 15,-8-1-4-15,4-3-11 16,0 3-3-16,4-10-10 16,5-5-4-16,0-3-31 15</inkml:trace>
  <inkml:trace contextRef="#ctx0" brushRef="#br0" timeOffset="31693.9781">6875 17552 328 0,'-4'4'123'0,"4"-4"-66"0,-4 15-31 0,4-12 36 16,0 5-13-16,0 0-4 15,0 3-12-15,0-4-6 16,8 12-15-16,-3 0 1 0,16 15 1 16,-4 0-3-16,21 15-1 15,-8-4-6-15,25 23-1 16,-8-11-3-16,4 7-1 16,29 23-39-16,-8-12-15 15,-8-18-55-15,17-20-20 0,-13-40-37 16</inkml:trace>
  <inkml:trace contextRef="#ctx0" brushRef="#br0" timeOffset="35657.4198">7907 17823 148 0,'-17'8'57'0,"8"-4"-30"0,-3-4-12 16,3 0 20-16,1 0-2 16,-1 0 1-16,5 0-2 15,0 0 2-15,4-4-18 16,0 4 0-16,4 0 0 0,9 0-4 16,-1 0-2-16,10 4-5 0,3 3-4 15,5 5 0 1,8-9-1-16,9 5 4 0,21-8 5 15,4-11-3-15,4-1 2 16,-8-18 10-16,-13-11 8 16,-4-16-4-16,-21 12-1 15,-5 3-8-15,1-26-3 16,-5 16-3-16,-4-43-2 16,-4 16-1-16,-9-27 0 15,5-33-2-15,-9-69 1 16,-9 12-2-16,5 79 2 15,0 4-4-15,-5-30-2 16,5 15-1-16,4-42 0 16,0 27 3-16,8-31 0 0,1 16-2 15,16-20 2 1,-3 28-1-16,37-13 0 16,-8 16 0-16,21-7 0 0,-12 18 0 15,29 8 0-15,-13 18 2 16,22 8 2-16,-13 16-3 15,8 10 0-15,73-48-1 16,-39 41 0-16,-21 22-20 16,-55 39-8-16,-9 3-18 15,-3 4-5-15,20-8-16 16,-38 16-4-16,-4-5-36 16</inkml:trace>
  <inkml:trace contextRef="#ctx0" brushRef="#br0" timeOffset="36016.8615">9219 13493 184 0,'-26'-7'68'0,"13"3"-36"0,1 8-7 0,7 3 27 15,1-7-8-15,0 0-4 16,0 0-16-16,4 0-7 15,4 0-10-15,9 0 2 0,4 4 1 16,0 4 1-16,38-4 1 16,34 7 0-16,-34-4 2 15,-4 1-1-15,21 3 0 0,51 4 4 16,-46-3 1 0,-14-1 2-16,5 4 0 0,17 19-5 15,-21-8 1-15,-18 12-7 16,-29-11-1-16,-4-5-4 15,-26 27-3-15,-20 12-11 16,-6 3-6-16,1 4-25 16,4-12-11-16,4-3-28 15,5-19-12-15</inkml:trace>
  <inkml:trace contextRef="#ctx0" brushRef="#br0" timeOffset="36378.3209">11574 12649 260 0,'5'-12'99'0,"-5"12"-54"0,-5 12-48 0,5-9 19 0,-8 20-12 15,-1-4-2 1,-8 30-4-16,-17 38 1 0,5-16 1 15,3-22 0-15,-12 31 0 0,8-20-14 16,-12 12-3-16,4-8-22 16,-5 4-8-16,5-8-48 15</inkml:trace>
  <inkml:trace contextRef="#ctx0" brushRef="#br0" timeOffset="36782.6336">11447 12766 244 0,'21'-61'90'0,"-17"39"-48"0,1 3-29 16,-5 19 22-16,0 0-16 0,0 0-3 15,4 11-10-15,0-3-2 16,5 26-2-16,3 26 5 0,5 8 5 16,5 7-4-16,-1 1 0 15,9-5-2-15,12 1 1 16,5 3 2-16,-13-26 5 15,-5-3-4-15,10-1 0 16,-5-4 0-16,-5 1 1 16,-3-8 1-16,-5 0 2 15,0-12 10-15,-8 1 7 16,0-4-5-16,-26 0-3 16,4-4-11-16,-33-4-3 15,8 0-5-15,-21-3-1 16,-22 3-1-16,5-11-2 0,4 0-2 15,22 0 1-15,3 0-1 16,1-7-2-16,4 3-26 16,8 4-10-16,4-8-37 15,14 5-14-15,12-12-36 16,12 0-48 0,14-1 62-16</inkml:trace>
  <inkml:trace contextRef="#ctx0" brushRef="#br0" timeOffset="37084.2789">12907 12769 252 0,'4'-26'93'0,"-4"22"-50"0,-8 4-22 0,4 0 30 16,-9 4-18-16,-8 7-6 16,-1 4-14-16,-7 15-6 15,-5 16-4-15,0 10-3 0,-9 1 3 0,1 7-4 16,-5 8-2 0,-4 7-3-16,0-4-1 0,5-3-14 15,-14-4-4 1,9-8-25-16,9-11-8 0,-1-7-59 31</inkml:trace>
  <inkml:trace contextRef="#ctx0" brushRef="#br0" timeOffset="37307.864">12113 12758 328 0,'5'-8'123'0,"-1"8"-66"0,13 8-49 15,-9 3 29-15,9 12-10 16,13 15 1-16,8 11-11 0,5-4-3 16,12 12-8-16,0 3-2 0,-4-4 0 15,-13-10-5-15,22 29 1 16,-5-3-22-16,13 3-8 16,-5-11-38-16,-3-11-14 15,-5-19-63 1</inkml:trace>
  <inkml:trace contextRef="#ctx0" brushRef="#br0" timeOffset="37672.2801">13170 13135 204 0,'-21'4'77'0,"17"0"-42"0,-5-1-15 16,9-3 24-16,0 0-9 15,0 0 12 1,9 0-11-16,-1 0-19 0,1 0-5 0,12-3-5 16,-4-1-3-16,25-4-3 15,-8 1 0 1,13 3-1-16,21 0-47 0,-13 1-18 16,-8 6-71-1</inkml:trace>
  <inkml:trace contextRef="#ctx0" brushRef="#br0" timeOffset="37913.685">13068 13505 284 0,'9'11'107'0,"-1"-11"-58"0,18-7-20 16,-22 7 36-1,9-4-26-15,8-8-7 0,9 5-17 16,4 3-7-16,0-7-5 16,12 11-9-16,5 0-1 0,0 0-43 15,4 0-17-15,5 0-43 16,8-8-16-16,-5-7 21 16</inkml:trace>
  <inkml:trace contextRef="#ctx0" brushRef="#br0" timeOffset="39246.1939">11252 13343 232 0,'0'-12'88'0,"0"12"-48"0,8 0-34 16,-8 0 22-16,0 4-15 15,0 4-4-15,-4 3 5 0,4 0 2 16,-9 8-7 0,1 0 3-16,-5 7 4 0,1-3 1 0,-10 7 1 15,5-3-7-15,0-5-4 16,5 1-4-16,-1-4-3 15,4-4-10-15,5 0-4 16,0-4-59-16,12-3-27 16,-3 3-21-1</inkml:trace>
  <inkml:trace contextRef="#ctx0" brushRef="#br0" timeOffset="41631.8046">13030 5509 248 0,'-8'-4'93'0,"-1"-11"-50"0,5 7-50 0,0 5 14 15,-5-1 4-15,-8-4 7 16,-4-3 2-16,-13 0 0 16,-4-12-10-16,-5 0 5 0,-3 1 2 15,-14-8 2-15,-16-4 3 0,-22-8-8 16,-4 1-1-16,-4 3-5 16,-21 0-3-16,-13 4-2 15,-4 4-3-15,-13 4 3 16,-26 3 2-16,1 4-4 15,-18 0-1-15,-12 8 2 16,-9 0 1-16,-21-8-1 16,4 4 1-16,-21 4-2 0,1-5 2 15,-14 5-2 1,0 4-1-16,-12-1 1 16,16 4 1-16,-16-3-1 15,21 3 2-15,-26-4-2 16,13 8-1-16,-12-3-2 15,25 6-1-15,-5 1 2 0,9-4 2 16,5 8 0-16,-10 3-1 16,31 4 1-16,-18-4-1 15,26 5-3-15,13-1 0 16,-8 3 2-16,20 1 0 16,-8 12-2-16,17 2 0 15,17 13 2-15,30-9 0 16,25 5-2-16,25 3 0 15,22 4-1-15,21-7 3 0,17 11-9 16,22-8-3-16,16-4 2 16,30 5 2-16,25 6 0 15,22-6 3-15,4 6 2 16,34 1-1-16,29 11 1 16,-3-3 3-16,29 3 0 15,21-4 3-15,0-7-3 16,30 3 0-16,-4-10 1 15,25 7 2-15,0-8 1 16,26 4 3-16,4 0-3 16,25 0-2-16,-16-4-3 15,29 0-1-15,-17-11 2 16,34-3 2-16,-13-1 2 16,1-11 1-16,12 3-2 15,-22-10 1-15,27 3-4 0,-26-15-2 16,21 0 4-1,-26-12 1-15,22-10-3 0,-17-12 1 16,-4 0 4 0,-26-23 2-16,4 4-5 0,-38 1 0 15,-4-1 1-15,-21 4 3 16,-34-8 7-16,-26 1 2 16,-12 3-7-16,-26-8-2 15,-21-3-1-15,-26 4 2 16,-25 7-10-16,-26 4-4 15,-25 11-27-15,-38 5-12 16,-13 6-5-16,-17 16 1 16,-16 3-26-16,-1 8-13 15,-17 0 4-15</inkml:trace>
  <inkml:trace contextRef="#ctx0" brushRef="#br0" timeOffset="42399.0282">13136 5890 176 0,'-8'0'68'0,"8"7"-36"0,4-7-24 0,-4 0 16 16,4 4-10-16,1 4-3 0,7 3 2 16,14 4 2-1,8 8-8-15,21 7 7 0,9 0 5 16,8 4-1-16,4 4-1 0,-4 7-5 15,5 12-2-15,8 10-6 16,0 16-1-16,4 0-1 16,-4 8-2-16,-5 14 1 15,-12 16 1-15,-4 4 1 16,-1 10 3-16,1 16 6 0,8 8 2 16,-4 7-3-1,0 7-1-15,0 8-2 0,-4-4 0 16,-5 12 0-1,-12 7 0-15,-9-11 4 16,-8 11 3-16,-5 0-6 16,-8 0-3-16,-4 8 3 0,-9-4 2 15,-4 0 2-15,0 7 5 16,-8-14-1-16,-1-12-1 16,1-4-6-16,-9-7-2 15,4-19-2-15,0-68-1 16,0-12-1-16,-3 12 0 15,-14 27-2-15,0-20 1 16,5-15-18-16,-22 8-6 16,9-22-19-16,8-20-5 15,5-14-27-15,12-16-11 16,0 0-62-16</inkml:trace>
  <inkml:trace contextRef="#ctx0" brushRef="#br0" timeOffset="42816.4092">14389 11004 316 0,'0'-4'121'0,"0"4"-66"0,4-11-42 0,-4 22 30 15,0 1-13 1,4 3-2-16,0 19-14 0,1 7-4 16,-1-3-6-16,0-4 2 0,4 15 3 15,5 41 4-15,4-7 4 16,0 8-3-16,-8-38 2 16,-1-4-5-16,9 11-1 15,0-18-2-15,4 10 2 16,-4-6-1-16,9-1 2 15,-5-7 5-15,9-12 4 16,-5-3-4-16,9-23-1 16,-4 0-7-16,4-30-3 15,25-35-5-15,5-6 0 16,8-5-2-16,-4 5-2 0,-4 10-37 16,-26 27-17-1,-4 8-48-15,-4-8-19 16,3-4-48-16</inkml:trace>
  <inkml:trace contextRef="#ctx0" brushRef="#br0" timeOffset="43615.0949">14384 12615 216 0,'-4'3'82'15,"4"-3"-44"-15,-4 4-11 0,4-4 27 16,0 0-6-16,0 0-1 0,0 0-9 15,0 0-1-15,4 0-21 16,5-4 2-16,3-3 0 0,5-1-10 16,0 1-4-16,4 3-6 15,5 0-1-15,-1 8 2 16,1 4 0-16,-5 7 1 16,-4 4 2-16,-4-4-1 15,-26 22 2-15,-4 5-2 16,-4 7-1-16,-5-4 1 15,9 0-1-15,5-18-3 16,-5 7 2-16,0-4 1 16,4 0 0-16,0-7-3 0,1-1 2 15,3-3-1-15,5-4-2 16,0 0 0-16,8-3 0 16,0-1 3-16,9 4 0 15,-1-4-2-15,10 4 2 16,-5 1 1-16,8 2 2 15,-4-2-1-15,1 6-1 16,-5-3 12-16,-5 7 4 16,1-3 3-16,-9 11 1 15,1-11 2-15,-14 3 3 16,1-3 0-16,-9-1 0 16,0-3-12-16,-9-4-5 15,5-3-3-15,-9-1-1 16,5-7-24-16,-9-4-12 15,4 0-25-15,9-4-12 0,4-7-25 16,13-1-11-16,21-7-45 16</inkml:trace>
  <inkml:trace contextRef="#ctx0" brushRef="#br0" timeOffset="44527.8355">15437 12969 192 0,'21'-11'71'0,"-21"11"-38"0,17-15-1 0,-17 15 27 0,0 0-9 15,0 0-3-15,0 4-11 16,0-4-5-16,-4 7-17 16,-9 8 0-16,-4 12 0 0,-8-1-7 15,4-3-4-15,-1-4-7 16,-12 11 0-16,0-4-5 15,-4 12-1-15,4-4-15 16,0 0-4-16,5-4-14 16,-1-4-5-16,4 1 4 15,9-16 1-15,0-7 5 16,5-19 1-16,3-12-45 16</inkml:trace>
  <inkml:trace contextRef="#ctx0" brushRef="#br0" timeOffset="44712.5061">15068 12879 272 0,'0'-12'104'0,"0"12"-56"0,4 12-34 0,-4-9 26 16,4 9-7-16,9 3 3 15,4 4-11-15,-4-4-6 16,16 15-10-16,-3-7-6 0,12 22 0 0,-8-15-2 16,8 19 2-1,-4-7-35-15,8 10-13 0,-12-14-49 16,4 0-17-1,-4-4-8 1</inkml:trace>
  <inkml:trace contextRef="#ctx0" brushRef="#br0" timeOffset="46285.8902">15938 12600 184 0,'4'-19'68'0,"-4"19"-36"0,4-15-4 0,-4 15 25 16,0-8-10-16,5 8 0 15,-5 8-13-15,0 3-6 16,0 0-14-16,0-3 2 0,0 22 4 16,0-4-4-16,-5 20-2 15,1-5-3-15,0 16 0 16,0-8-4-16,-1 11-2 15,5-7 2-15,0 7 0 16,0-7-1-16,0 7-2 16,0-11-24-16,0 0-11 15,0-7-20-15,0-4-6 16,0-12-33-16,5-7-50 16,-1-8 41-16</inkml:trace>
  <inkml:trace contextRef="#ctx0" brushRef="#br0" timeOffset="46529.6554">16197 13090 304 0,'0'0'115'0,"0"0"-62"0,-4 11-31 0,4-7 33 16,-5 7-16-1,1 4-5-15,4 0-15 0,0-3-7 16,-4 10-7-16,0-10-4 0,-1 10 2 15,5-3-2-15,-4 0 2 16,4-4-37-16,0-4-15 16,0 1-17-16,0-16-7 15,0 0-33 1,4-11-48-16,1 4 47 16</inkml:trace>
  <inkml:trace contextRef="#ctx0" brushRef="#br0" timeOffset="46902.6975">16320 12543 256 0,'-21'-34'96'0,"21"34"-52"0,-5-11-25 0,5 7 29 15,0 0-11-15,0 0-1 0,0 4-7 16,0 0-4-16,5 0-13 16,3 4 8-16,-4 4 3 0,5 7 0 15,-5 4 0-15,0 7-3 16,-4 4-3-16,0 4-7 15,0 8-2-15,-8 3-2 16,4 4 1-16,-1 0-2 16,1-11 0-16,0-4-6 15,4-8 1-15,0 0 0 16,4 1 2-16,0-4-1 16,1 3 2-16,-1-11 0 0,9-4 1 15,-1 1-2-15,5-12 1 16,0 0-2-16,9-4 2 15,12-19-18-15,-13 12-4 16,-3-4-26-16,3-4-9 16,-4 4-21-16,5-4-5 15,-5 0-10-15,0 0-4 16,-4 0-17 0</inkml:trace>
  <inkml:trace contextRef="#ctx0" brushRef="#br0" timeOffset="47172.7638">16702 12637 252 0,'-13'-7'96'0,"13"7"-52"0,-13-12-21 0,9 12 31 15,0-3-6-15,0-1-1 0,-5 0-18 16,5 0-7 0,-5 8-13-16,1-4-2 0,-1 15 0 0,5-3 1 15,0 21 2-15,0-2-1 16,-1 18 2-16,5 22-4 15,0 5-2-15,0-5-2 16,0-18 0-16,0-15-2 16,5 15-1-16,-1-4-32 15,-4-4-14-15,0-3-21 16,0-9-6-16,0-2-14 16,-4-9-3-16,4-10-15 15</inkml:trace>
  <inkml:trace contextRef="#ctx0" brushRef="#br0" timeOffset="47504.3614">16880 12615 40 0,'0'0'16'0,"0"0"-8"0,21 3-21 16,-21-3-1-16,5 0-1 15,-1 0 4-15</inkml:trace>
  <inkml:trace contextRef="#ctx0" brushRef="#br0" timeOffset="48791.8316">16965 12641 252 0,'-17'4'93'0,"17"-4"-50"0,-8 0-24 0,3 0 26 16,1 4-10-16,4-4-3 15,0 0-10-15,4 0-3 16,5 0-11-16,-5 0 4 0,13-8 1 15,0 4-4-15,8-3-1 16,-3-1-4-16,7 1-1 16,-3 3-1-16,-1 4 1 15,-3 0 0-15,-10 7 1 16,1 1 0-16,-17 15 2 16,0-5-3-16,-18 13-2 15,-12 10 0-15,5 1-1 16,-5-5 0-16,17-10 2 0,4-1-6 15,4-3-1-15,1-4-1 16,12-4 4-16,0-4-1 16,18 0 1-16,12 1 2 15,4-1 0-15,-4-3-3 16,0 10 0-16,-4 1 15 16,-5-7 6-16,-4 3 3 15,-8 4 2-15,-5-1 2 16,-8 1 4-16,0-4-2 15,-12 8-2-15,3-4-11 16,-12 3-6-16,4-10-5 0,-17 3 0 16,4 0-24-16,-16-8-8 15,7 1-28-15,-3-8-9 16,4 0-27-16,4-8-9 16,-4-7-51-1</inkml:trace>
  <inkml:trace contextRef="#ctx0" brushRef="#br0" timeOffset="49484.7963">11634 14248 236 0,'4'-15'88'0,"-4"15"-48"0,0-4-20 0,0 4 24 0,-4 4-18 16,-1-1-7-16,-3 20-3 15,0-8 2-15,-9 30-10 16,0-3-2-16,-9 30-2 0,5-12-2 16,-13 23 1-16,4-11-2 15,-8 18-1-15,4-18 1 16,4 3-1-16,5-18-22 15,4-4-10-15,4-8-33 16,8-15-11-16,5-11-37 16</inkml:trace>
  <inkml:trace contextRef="#ctx0" brushRef="#br0" timeOffset="49874.6135">11761 14319 268 0,'-4'-11'101'0,"4"11"-54"0,-9 4-35 0,5 0 26 16,0 3-20-16,0 1-5 16,4 14-8-16,0-3-4 15,8 23 0-15,1-8-4 0,12 22 2 16,0-7 3-16,9 12 1 16,-5-9 3-16,5 16 3 15,-5-19 2-15,1 16 1 0,-5-13-6 16,5 9-2-1,-5-9 20-15,-4 5 11 0,-5-12-5 16,-7-3 0-16,-1-1-4 16,-8-11-1-16,-1 1-3 15,-20-5-2-15,4-3-6 16,-30-4-4-16,8-8-5 16,-16 0-4-16,8-7 0 15,-8-8-1-15,8 4-3 16,-9-11 0-16,14 0-20 15,-5-5-8-15,8 1-24 0,9 0-8 16,5 4-26 0,20 3-11-16,1 1-43 15</inkml:trace>
  <inkml:trace contextRef="#ctx0" brushRef="#br0" timeOffset="50204.7018">13247 14512 224 0,'-17'-23'85'0,"17"23"-46"0,-34 0-30 0,25 0 19 0,-12 12-5 15,4-5-2-15,-13 19 0 16,5 1 1-16,-22 11-12 16,9-4 5-16,-9 26 5 0,5-15-7 15,-5 31-2-15,9-12-6 16,-9 15-4-16,9-11-5 16,-4 7-2-16,3-11-33 15,5-3-11-15,5-12-24 16,-5-8-6-16,8-7-21 15</inkml:trace>
  <inkml:trace contextRef="#ctx0" brushRef="#br0" timeOffset="50431.5197">12351 14523 264 0,'9'4'99'0,"-9"-4"-54"0,25 26-28 0,-25-18 27 15,17 14-10-15,-4-6-2 16,16 21-7-16,-3 1-4 16,16 22-11-16,-3-14-2 0,24 37-1 15,-12-19-3-15,21 15-1 16,-12-11-19-16,8 3-9 16,-13-6-58-16,4-1-26 15,-8-8-25-15</inkml:trace>
  <inkml:trace contextRef="#ctx0" brushRef="#br0" timeOffset="50733.6134">13421 14780 208 0,'-43'34'77'0,"43"-34"-42"0,-8 3-10 0,4-3 25 15,4 4-10-15,0-4-1 16,0 4-11 0,0-4-3-16,21 0-14 15,-4 0-2-15,17 0 1 0,-5 0-6 0,18 0-2 16,-9 0-4-16,13 0-1 15,-8 0-56-15,8 0-22 16,25-4-57 0</inkml:trace>
  <inkml:trace contextRef="#ctx0" brushRef="#br0" timeOffset="51030.631">13310 15153 308 0,'9'-4'115'0,"-9"4"-62"0,13-7-33 15,-13 7 32-15,8 0-13 16,-4 0-2-16,26 0-17 15,-4 0-7-15,16 3-8 16,-8 1-4-16,13 0 2 0,-5 0 0 16,9-4 1-16,-9 0-31 15,18-4-14-15,-9 4-48 0,12-4-20 16,-12 0-31 0</inkml:trace>
  <inkml:trace contextRef="#ctx0" brushRef="#br0" timeOffset="56526.2843">14427 14335 204 0,'0'3'77'0,"0"-3"-42"0,0-3-4 15,0 3 29-15,0 0-10 16,0 0-3-16,0 0-20 15,0 0-8-15,0 7-12 16,0 1 4-16,0 14 2 0,0-3-9 16,-5 23-1-16,1-8 1 0,0 18 5 15,0-6 1 1,0 6 2-16,-1-3 2 16,1 8 2-16,4-19-3 15,4 3 0-15,-4-7 1 0,13-7 2 16,-5-5-5-16,22-10-1 15,-4-1-4-15,12-11-1 16,-8 0-21-16,12-11-7 16,-8-1-32-16,8-10-13 15,-3 3-8-15,3-8-1 16,-8 5-59 0</inkml:trace>
  <inkml:trace contextRef="#ctx0" brushRef="#br0" timeOffset="56781.6687">14949 14376 216 0,'-9'-7'82'0,"9"7"-44"0,-12 7-16 16,7-3 26-16,1 3-16 16,0 5-6-16,0 10-4 15,-1-7 0-15,1 31-12 16,0-9 3-16,-5 20 3 0,5-12-4 15,0 27-2-15,0-16-5 16,4 16-4-16,0-8 0 16,0 0-1-16,0-3-16 0,4-1-4 15,0-7-39 1,0-8-14-16,1-3-59 16</inkml:trace>
  <inkml:trace contextRef="#ctx0" brushRef="#br0" timeOffset="56960.72">15034 14995 336 0,'4'3'126'0,"-4"-3"-68"0,4 15-61 0,-4-11 22 15,0 8-19-15,0-1-4 16,0 8-36-16,0-8-16 15,0 0-79-15,0 1-33 0</inkml:trace>
  <inkml:trace contextRef="#ctx0" brushRef="#br0" timeOffset="57529.3649">15259 14516 264 0,'-5'-15'99'0,"5"15"-54"0,13-31-20 0,-13 28 31 16,9-9-10-16,-1 5-2 15,9-5-17-15,0 1-4 16,13 0-13-16,-9-1 0 0,5 1 1 15,-5 4-4-15,4 3-2 16,1 0-2-16,-5 12 0 16,-4-1-2-16,-13 23-1 15,0-7-4-15,-8 11 0 16,0 0 2-16,-9 15 3 16,0-11 0-16,-4 3-1 15,5-3-2-15,-1-4 1 16,0 0 1-16,5-12 0 15,3 1-3-15,5-4 0 16,0-4 2-16,13-4 0 16,-4 1-2-16,8 3 2 15,0-4-1-15,8 0 0 0,-4 1 4 16,1 10 1-16,-5-11 3 16,-9 12 3-16,1-4 5 15,-9 11 1-15,0-3-6 16,-13 3-3-16,4-4-1 15,-8 1 1-15,5-5-3 16,-18-3-2-16,4-4-9 16,-12-7-3-16,4-8-21 15,0-8-6-15,5 1-45 16,16-16-17-16,4 4-53 16</inkml:trace>
  <inkml:trace contextRef="#ctx0" brushRef="#br0" timeOffset="58266.4092">15955 14670 272 0,'4'-7'104'0,"-4"7"-56"0,0 3-32 15,0-3 29-15,-4 12-24 16,0-5-6-16,-5 20-10 0,1-5-2 16,-1 9-1-1,1-1-2-15,-5 7 3 0,4-3-2 16,1 0 2-16,-1-4 2 16,5-7 2-16,0 0 1 15,4-12 0-15,0 0 9 0,4-14 4 16,0 3-9-16,5-19-2 15,-1 4-4-15,9-19 1 16,-4 7-4-16,8-7-2 16,-4 4-3-16,0 8-1 15,0-1 2-15,0 15 2 16,-4 1 0-16,0 14-1 16,-1 1 1-16,-3 7 1 15,-1 0-6-15,1 8-1 16,-1-4 2-16,1 3 1 15,-5-7-1-15,5 4 2 16,-1-11 3-16,1-5 1 16,-1 1 1-16,5-19 2 0,0 4 3 15,4-19 2-15,0 3 1 16,12-10 0 0,-3 3-2-16,3 11 1 0,-3 0-2 15,4 12 0-15,-5 11-3 16,-4 15 1-16,-4 4-2 15,-4 11 0-15,4 19-14 16,-4 12-7-16,-5-5-27 16,1 4-10-16,-1 1-23 15,1-8-7-15,-1 7-66 16</inkml:trace>
  <inkml:trace contextRef="#ctx0" brushRef="#br0" timeOffset="58896.3915">10823 14074 272 0,'-4'-45'104'0,"0"30"-56"0,4-4-47 0,-5 15 19 16,5 4-9-16,0 0 5 15,0 23-4 1,0 11-7-16,-4 15-1 0,4 8 0 16,0 18-2-16,0 31 1 15,0 14-2-15,0 8 2 16,0 35-2-16,0-9 2 15,0 5-2-15,4 3-1 16,1-11 1-16,-1-12-1 16,4-10 2-16,-3-31 3 15,-1-12-46-15,0-29-22 0,-4-19-67 32</inkml:trace>
  <inkml:trace contextRef="#ctx0" brushRef="#br0" timeOffset="60006.1514">10972 14040 228 0,'-13'34'85'0,"9"-19"-46"0,4-7-37 0,0 3 19 16,4-7-4-16,9 4 1 15,4 3 0 1,8-7-2-16,17 3-8 0,18-3 1 0,8-4 2 16,0 0-6-16,12 0-1 15,26 0 0-15,18 0 2 16,-1-4-3-16,17 4-2 16,25 0 4-16,-3 0 1 15,20-7 0-15,9 3 1 16,-8-4-2-16,12 5 0 15,4-9-1-15,-12 5 2 16,13 3-1-16,-1-4 0 0,-8 5-6 16,9 3-1-1,-5 0 3-15,-21 0 1 16,0 0 0-16,-8 0-2 16,-14 0 14-16,-20-12 7 15,-17 5-4-15,-14-5-2 16,-7 1-6-16,-9 0-4 0,-13 0-2 15,-13-1 0-15,-8 5 0 16,-13-5 1-16,-8 1-2 16,0 0 1-16,-5-1-2 15,-3 1 2-15,-1 0-2 16,0-4-1-16,4 0 1 16,-3 3 1-16,3 1-6 15,-4 3 1-15,-4 5-1 16,0 3 2-16,0 0 1 15,0 3 1-15,0 13 0 0,0-5 0 16,-4-4 2-16,0 8 1 16,-1-3-1-16,1-1-2 15,0 0-2-15,0-11 1 16,-1 12 1-16,1-12 2 16,-4 3-1-16,8 5-1 15,0 3-2-15,0 1 1 16,-1-1-1-16,1 0 0 15,-4-3 4-15,13-4 1 16,-1-1-4-16,5-3 1 16,-9 0 2-16,9 0 1 15,4 0-4-15,-5 0-1 16,1 4 1-16,0 4 0 16,-5-5 3-16,1 5 1 15,-5-8 1-15,-4 4 2 0,-4-4-1 16,-1 0 0-16,1-4-3 15,-4 4 1-15,-1-4-2 16,1 0 2-16,-1 1-2 16,1 3 2-16,-1 0-2 15,1-4 2-15,-5 4-2 16,0 4-1-16,0-1 1 16,1 9 1-16,-1 7 1 15,0 3 1-15,0 5-2 16,1 7-2-16,-1 15 1 15,4 7-1-15,1 20 0 16,-1 18 2-16,5 12 1 0,-4 18 3 16,-1 12-1-16,1 15 2 15,-5-8 7-15,0-7 3 16,-4 7 5-16,0-11 1 16,0-7-6-16,-4-24 0 15,0-14-8-15,-1-15-1 16,-3-19-2-16,4-8-1 15,-5-22-3-15,1-5-2 16,-1-6-21-16,1-12-11 16,-5-4-57-16,4-4-22 15</inkml:trace>
  <inkml:trace contextRef="#ctx0" brushRef="#br0" timeOffset="60728.0733">10700 16292 244 0,'0'-4'93'0,"8"-7"-50"0,1 0-33 0,-5-1 23 16,9-3-16-16,4-4-4 0,4 1-11 15,9-1-1-15,4 4-1 16,8 0-3-16,26 11 0 0,13-4 2 16,12 8 0-16,5 8-2 15,21 3 2-15,25 0 1 16,4 12 2-16,39 3 12 16,9 8 6-16,33 0 1 15,17 4 2-15,26 0-7 16,3-1 1-16,35 1-10 15,-13-11-2-15,18-16 12 16,-27-7 6-16,9-8-5 16,-29-19-3-16,-5-3-8 15,-17-8-3-15,-29-8 0 0,-18 1 0 16,-12-4-2-16,-22-4 1 16,-29 7-13-16,-17 4-3 15,-17 8-10-15,-17 4-2 16,-9 7-9-16,-12 8-4 15,-13 7-54-15,-9 4-23 16,-25 4-2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7:45:42.3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2054 5875 140 0,'0'-8'52'0,"0"16"-28"0,0-8-19 15,4 3 11-15,0-3 6 16,5 0 4-16,3 0-1 15,5 0 2-15,4 0-15 16,1 8 0-16,7-8 1 0,-3 4-7 16,-1 3-3-16,14 5-2 15,11 3-1-15,14 0-3 0,13-4 0 16,3-3 13-16,1-1 5 16,8-3 1-16,9 4 1 15,8-1-7-15,-9 1-2 16,-3-1 0-16,-9 1 0 15,-5 11 0-15,-3-8 0 16,-5 0-2-16,-4 0 1 16,-5 1 0-16,-16-8 1 15,-4 3 0-15,-14 1 0 0,-12-5 11 16,-12 1 5 0,-27 0-4-16,-7-4-1 15,-18 0-7-15,-4 0-2 0,-25 0-6 16,-18 0-3-16,-3 0 0 15,-5-4 1-15,4-7-1 16,-8 0-1-16,-4-5 1 16,-1 5-1-16,14-8-3 15,3 8 2-15,14 0 1 16,-5 3 2-16,8 1-1 16,1 7-1-16,4 0 1 15,8 3-1-15,13 5-5 16,0 7 1-16,13 4 4 15,8-8 2-15,9 0-5 16,17 5 0-16,8-5 3 16,21 4 2-16,22 4-5 0,13-4 0 15,7-4-1-15,31 1 2 16,29-1-1-16,-8 0 1 16,21-3 2-16,22 3 0 15,-5-11 0-15,4 4 2 16,26-4-1-16,-17 0-1 15,-5 0 1-15,9-4 1 16,0 4 3-16,-17-11 4 16,-4-1-6-16,17 1-2 15,-13 0-1-15,-17-1 2 16,-8-3 1-16,-18 0 1 0,-12 0 6 16,-17 0 6-1,-17 4-4-15,-21-1 1 0,-18 1 1 16,-20 0 3-1,-14 0-7-15,-16-5-3 16,-13 5-4-16,-17 0 0 0,-25 0-2 16,-22-1-1-16,-8 5 3 15,-17 3 0-15,-25-4-1 16,-5 1-2-16,0-1 1 16,-21 1-1-16,8 3 0 15,5-4 0-15,-17 5 0 16,8-5 0-16,13 4 0 15,13 4 0-15,-1 0 0 16,14 0 0-16,25 0-3 16,8 0 2-16,30 0 1 0,9 4 0 15,20 4-5-15,22-5 1 16,26 9-3-16,29-1 2 16,22 0 1-16,20-3-1 15,35 3 1-15,16-3 3 16,22 3-2-16,42 4 1 15,-8-7 4-15,21 3 1 16,0 0-1-16,9-3-2 16,16-4-2-16,-16-4 1 15,12 0 1-15,-17-4 0 16,-17 4 0-16,-16-8 2 16,-14 5 1-16,-21 3 1 0,-25-8 2 15,-25 8 1-15,-26-4 12 16,-22 0 5-1,-24 1 1-15,-27-5 0 0,-24-3-12 16,-22 0-3-16,-13 3-6 16,-25-3-3-16,-26 3-3 15,-8 1 1-15,-4 7-4 16,-18-8 1-16,-3 0-27 16,8 5-11-16,4-1-61 15,4 8-23-15,14-4-61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8:03:42.0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5411 9020 148 0,'4'4'55'0,"-4"11"-30"0,0 19-16 0,-4-8 14 15,0 20-5-15,4 25 0 16,0 20-4-16,-9 18 1 16,14 31-8-16,3 7-2 0,1 11-1 15,3 20 0-15,5 6 0 16,-4-18-2-16,0 4-2 15,-1-4 9-15,-3-19 4 16,-5-15-4-16,0-11-1 16,-4-16-15-16,0-10-8 15,0-24-63 1,0-14-55-16,-4-23 43 16</inkml:trace>
  <inkml:trace contextRef="#ctx0" brushRef="#br0" timeOffset="647.9999">5441 9103 80 0,'4'-11'30'0,"-8"11"-16"0,4 0 12 0,0 0 20 15,-4 4-7 1,4-4-2-16,0 0-10 16,0 0-5-16,12 0-4 15,5-4 1-15,9-4-4 0,3 1 1 16,5-4-9-16,0-1-4 15,9 1-2-15,8-4-1 16,8 3-3-16,5 1 2 16,4 0 3-16,0 3 3 15,-9 5 2-15,-8 6 3 16,-9 5-3-16,-3-8-2 16,-10 11 2-16,-3-11 2 15,-5 4 0-15,0 3 0 16,-8-7 1-16,0 4 1 15,-5 0 3-15,-3 0 4 16,-1 0-4-16,-4-1 0 16,0 5-6-16,0-1 0 0,-4 9-7 15,-1 2-3-15,5 5 1 16,0 15 0-16,0 3 3 16,0 20 1-16,0 14-1 15,0 8-2-15,0 15 1 16,0 19-1-16,5 4 0 15,-1 7 0-15,0 4 2 16,0 0 1-16,0 0-4 16,1-11 1-16,-1-16 0 15,0-7 0-15,0-11 2 16,-4-12 1-16,0-7-48 16,0-15-19-16,0-15-83 15</inkml:trace>
  <inkml:trace contextRef="#ctx0" brushRef="#br0" timeOffset="1323.923">6328 10785 132 0,'0'4'49'0,"-4"0"-26"0,-1 0 2 0,5-4 20 16,-4 3-5-16,0 1 0 15,0 4-12-15,-1 7-3 16,1-4-14-16,0 12 2 0,0-8 1 16,-1 23-7-16,5 3-2 15,-4 4 3-15,4 8 5 16,0 4 2-16,0-1 3 15,0 1-4-15,0 3 0 16,0 4-8-16,0 1-2 16,0 2-2-16,4 5 1 0,1 3-4 15,-5-10 0-15,0-1 3 16,0-4 3-16,0-3-2 16,0-8-2-1,0-4 0-15,0-15-1 0,0-3-16 16,0-9-6-16,-5-6-22 15,-7-5-8-15,-1-14-80 16</inkml:trace>
  <inkml:trace contextRef="#ctx0" brushRef="#br0" timeOffset="2015.0617">5555 11359 220 0,'0'-12'82'0,"-4"1"-44"0,0 11-31 0,4 0 20 0,-9 0-12 16,1 0-1-16,4 4-2 15,-1 7 0-15,1 12-6 16,4 7-2-16,4 11 2 0,5 16-3 16,-1 7-2-16,1 8 4 15,4-8 4-15,-1 4-1 16,-3 0 3-16,-1-8-2 16,1 4 0-16,-1-15 1 15,1 8 1-15,-5-12-1 0,0 0-1 16,1-3 1-16,-1-8 1 15,0-4-3 1,0-15-3-16,1 0-2 16,-1-4 0-16,4-7-4 0,-3-4-2 15,3-4 2-15,0 1 2 16,5-5-2-16,8-3 0 16,5 3-4-16,8-3-1 15,21-8 5-15,9 4 5 16,4-8-4-16,-5 4 0 15,-3 4-2-15,-9 0 0 16,0 4 2-16,-5 3 0 16,-12 1 4-16,-4-1 5 15,-9 8-5-15,-4-7 0 16,-4 3-33-16,-9-4-13 16,0-3-109-16</inkml:trace>
  <inkml:trace contextRef="#ctx0" brushRef="#br0" timeOffset="10290.1302">6290 9032 136 0,'0'-4'52'0,"0"4"-28"0,0 0-19 0,0 0 13 0,0 0 3 16,0 0 2-16,0 0-1 16,0 0 1-16,0 0-13 15,0 0 1-15,-5 0 2 0,5 0 2 0,0-4 0 16,0 4 1-1,0 0 0-15,5 0-4 16,-1 0-2-16,-4 0-4 16,4 0 1-16,0 0 2 15,9 0 2-15,4-4 1 0,0 4 0 16,4 0-4-16,1 0 0 16,3 0-1-16,9 0 1 15,0 4-4-15,4 0-1 16,5 3-1-16,-1-3 1 15,-4 0 4-15,0 0 4 16,-4-4-2-16,0 0 2 16,5 3-6-16,-14 1-1 15,1 0-2-15,7 4-2 16,27 7 1-16,-1 3 1 16,1 5 1-16,-1-8 3 15,-4 4-1-15,-4 4 2 16,-4-1 0-16,-5 1 1 15,5 7-2-15,0 0 1 0,-5 4-2 16,5-4 2-16,4 4 2 16,0 4 2-16,0 0-3 15,0-8 0-15,4 0-5 16,-8 4-2-16,-9 4 2 16,-4 3 0-16,0-7-1 15,-5 4 1-15,1 0 0 16,0 3 3-16,0 1 6 15,-5-1 2-15,0 4-7 16,1-7-4-16,4 0-2 0,-1-4-1 16,5-4 0-16,-4 4 2 15,0 0 1-15,-5 7 1 16,5 1-5-16,-5-4-1 16,1-1 3-1,-1 5 3-15,-3 3 1 0,-1 0 2 16,-4 1-4-16,4-5 0 15,-4 4 1-15,-4-7 2 16,-1 0-3-16,1-4-2 16,-4 3 2-16,-1 1 2 15,1 4 2-15,-5-5 1 16,0 9-4-16,0-1-3 16,5 8 2-16,-1-1 0 15,1-3-1-15,-1 4 1 0,1-4 2 16,-1-3 4-1,-3 3-4-15,3 0-1 16,1 3 0-16,-1-10 2 0,1 3-1 16,-1 8 0-16,0-12-3 15,1 5-2-15,-5-5 3 16,5-3 0-16,-1-4-1 16,-4-4-2-16,1 4 1 15,-1-4-1-15,0 0 0 16,0-7 2-16,1 7-3 15,-1 0 0-15,-4-3 1 16,4 3 2-16,-4-8-1 16,0-3-1-16,0-4-15 0,0-3-7 15,0-12-22 1,-4-4-10-16,0-4-24 16,-1-3-11-16,5-4-216 15,-4-26 143 1</inkml:trace>
  <inkml:trace contextRef="#ctx0" brushRef="#br0" timeOffset="10722.5422">8493 11811 240 0,'-13'-22'90'0,"13"22"-48"0,-4-12-12 0,4 5 31 0,0 7-16 16,0 0-6-16,0 7-7 16,4 5-3-16,0-1-16 15,5 0 8-15,-1 8 2 0,1 0 0 16,3 0-2-16,1 4 0 15,0 3 1-15,0 8-8 16,4 0-1-16,0-4-7 0,0 0-2 16,0-3 0-1,0-5 2-15,-1-3 1 0,-3-8 3 16,0-11 1-16,0-7 1 16,-1-8-2-16,1-19 1 15,8-15-8-15,5 0-4 16,4-4 0-16,-5-7 0 15,0 14-52-15,-3 1-24 16,-1 11-109 0,-4 11-83-16,-4 8 106 15</inkml:trace>
  <inkml:trace contextRef="#ctx0" brushRef="#br0" timeOffset="12164.7572">6375 12490 180 0,'-5'0'68'0,"1"0"-36"0,0 0-15 0,4 0 20 16,-4 0-6-16,4-4 2 16,0-3-10-16,0 3-4 15,0 0-11-15,0 1-3 0,0 3-1 16,0 0 2-16,4 3 1 15,9 1 1-15,-1 0 2 16,1 0 1-16,4-1 1 0,4-3-2 16,9 0 1-1,0 0 0-15,-1 4 1 0,1 0-2 16,4 0 1-16,0 0 0 16,-4-4 1-16,-1 3-6 15,1 1-4-15,-4 4-1 16,-5-1 1-16,0-3 1 15,0 0 3-15,1-1 1 16,-1-3 1-16,4 0-2 16,1-3-1-16,3-1-1 0,-3 0 2 15,8-3-5 1,0 3-3-16,4 0 3 16,-4 4 3-16,4 0-1 15,-4 0 0-15,0 4-3 0,-4 0-3 16,4-4 6-1,-5 0-2 1,-3 0 0-16,-1 0 4 0,-3-4 1 16,3 0 0-16,1 0 1 15,-1 1-4-15,0-1-2 16,1 4 0-16,-1 0-1 16,5 0 2-16,4 0 1 15,0 4-1-15,0-1-2 16,0 1 1-16,0 0-1 15,4-4 4-15,-4 0 2 16,0 0 0-16,-4-4-1 16,-1 4-6-16,-3-4 1 15,-5 1 0-15,0-1 2 16,1 4-1-16,-1 0 2 0,0 0-2 16,5 0-1-16,-1 0 1 15,0 0 1-15,-3 0 1 16,3 0 3-16,5-4-3 15,0 0 0-15,-1 0-3 16,1 1-1-16,0-1 1 16,-5 4 2-16,1-4-1 15,-1 4 2-15,-4 0-2 16,-4 0-1-16,0 0-19 16,0 0-10-16,-4 0-27 0,-5 0-10 15</inkml:trace>
  <inkml:trace contextRef="#ctx0" brushRef="#br0" timeOffset="14086.404">6693 12230 140 0,'0'-15'52'0,"0"15"-28"0,0 0-11 0,0 0 19 16,0 0-1-16,0 0 2 15,-4 4 1-15,-5-1 4 16,1 5-21-16,-5-4 4 0,5 3 0 15,-5 5 0-15,0-1-1 16,0 4 1-16,-4 4 1 16,-8 0-1-16,8-4-1 15,4 0-2-15,-8 4 1 0,-9 7-4 16,9-3 1 0,0-12-7-16,-5 8-1 15,-3 11-4-15,3 0-1 0,5 0 3 16,0-7 1-16,8 0 1 15,0-4 2-15,5-4-5 16,-1-8-1-16,5-3-2 16,8-4 1-16,5-4-2 15,-1 4-1-15,1 0 1 16,12 0-1-16,-4 0 0 16,17 8 0-16,25 7 0 15,1 0 0-15,-5 8-25 16,0-1-8-16,-4 1-14 15,-17-8-4-15,-4-4-16 0,8-11-6 16,-8 0-61 0</inkml:trace>
  <inkml:trace contextRef="#ctx0" brushRef="#br0" timeOffset="14805.7335">8213 12204 256 0,'-13'-4'96'0,"9"4"-52"0,-1 0-38 0,1 4 22 15,-4 3-2-15,-1 1 2 16,5-5-7-16,0 5 0 15,4-4-12-15,0 3-1 0,4-3-1 16,0 4 1-16,17-5 2 16,22 16-7-16,-1-7-2 15,5 6-1-15,-5 1 0 16,1 0 0-16,-9-4 2 16,-5 12 5-16,-3-5 6 15,-5-3 4-15,-4 0 2 0,-4-4-2 16,-5 0 0-16,1-4-1 15,-5 1 3-15,-4 3 0 16,-4 0 1-16,-9 0-7 16,-8 0 0-16,-9 4-8 15,-8-4-3-15,-9 0-1 16,-4 0-1-16,5-3-7 16,-1-1 0-16,9-4-26 15,4-3-8-15,8-4-36 16,5 0-14-16,8-4-75 15</inkml:trace>
  <inkml:trace contextRef="#ctx0" brushRef="#br0" timeOffset="15377.7835">7304 12901 208 0,'26'-30'79'0,"-22"26"-42"0,4 16-23 0,-8-1 20 16,0 0-2-1,-4 8 1-15,0 8-1 0,-9 3 0 16,-4 0-17 0,-4 4 4-16,-4 4 4 0,-1 3-8 0,-4-3-1 15,-4 7-8-15,0-11-2 16,5 4-4-16,3-1-1 15,1-3-1-15,4-3 0 16,4-9-29-16,8-3-14 16,5-4-15-16,4-15-5 15,4-7-5-15,22-24-1 16,3-10-16 0</inkml:trace>
  <inkml:trace contextRef="#ctx0" brushRef="#br0" timeOffset="15766.9959">7355 12916 244 0,'4'4'90'0,"-8"11"-48"0,4 4-31 16,-4-11 21-16,0 7-6 15,4 4 2-15,0 3-10 16,4-7-3-16,0 4-8 16,5 0-7-16,3 4-1 0,1-1 1 15,4 1 2-15,4 0-1 16,5-1-1-16,-1 1 1 15,1 7-1-15,-1 0 0 16,1 0 2-16,-5 4-1 16,-4-11 2-16,-13 3 18 0,-4-3 8 15,-4 0 8-15,-9-5 2 16,-8-2-10-16,-5-5-3 16,1 0-4-16,-9 0 1 15,-13-11-13-15,-8 4-6 16,-9-8-2-16,5 4-2 15,8-7-3-15,9 3 0 16,8 4-3-16,8-7-1 16,5 3-21-16,4 4-8 15,4 0-22-15,5 0-8 16,4 0-14-16,12-8-2 16,13 5-49-16</inkml:trace>
  <inkml:trace contextRef="#ctx0" brushRef="#br0" timeOffset="16129.2467">8068 13101 204 0,'-4'0'77'0,"0"4"-42"0,-5 4-28 0,5-1 20 16,-4 4-3-16,-1 4 1 15,1 8-1-15,-5 0 0 16,0 7-13-16,0 4 2 0,-4 4 3 15,-4 3-8-15,-4 1-2 16,-5-1-4-16,0-7-2 16,1-4-13-16,-1-3-4 15,4-12-37-15,1-8-18 16,12-11-42 0</inkml:trace>
  <inkml:trace contextRef="#ctx0" brushRef="#br0" timeOffset="16342.6734">7746 13071 320 0,'-5'-7'121'0,"5"7"-66"0,0 3-49 0,0 5 25 0,9-1-6 16,4 8 0-16,4 4-12 16,4 4-3-16,4 7-6 15,5-3-3-15,0 3 0 0,-1 4-1 16,1 3 0-16,4 9-7 15,-4-9-3-15,0 1-60 16,-5-8-27-16</inkml:trace>
  <inkml:trace contextRef="#ctx0" brushRef="#br0" timeOffset="20151.5072">4987 9088 204 0,'4'-4'77'0,"-4"8"-42"0,-4-4-21 0,4 4 22 16,0-4-7-16,0 4 0 16,0 3-7-16,4 1-2 15,0 3-11-15,5 0 1 0,-5 1 1 16,0 10 0-16,5-3 1 16,-5 15 0-16,0 11 0 0,5 8-2 15,-9-4 1 1,4 0-6-16,0 4-1 0,0 4-2 15,1 3-2-15,3-3 1 16,-4-5 1-16,1 16-1 16,-1-4 2-16,0 1 4 15,-4-9 6-15,0 1-7 16,0-1-1-16,0 5-5 16,4-1-3-16,0-3 2 15,1-5 2-15,-1 1 0 0,0 0 2 16,-4 4-2-1,0-8 2-15,0 0-2 16,0 0-1-16,0-4 3 0,0 0 0 16,0 4 1-16,0-4 0 15,0 8-2-15,0-8-2 16,0 5 5-16,0 6 1 16,0-11-5-16,0 4-2 15,0 8 4-15,0-12 3 16,4-3-1-16,-4 7 0 15,0 0-3-15,5-8-2 16,-5 1 3-16,0 3 0 16,0 4 1-16,0 0 0 15,0 4 0-15,0 3 2 16,0-3 1-16,0-7 3 16,0-5-3-16,0 0 1 15,0 1-5-15,0-4-2 0,0 3-3 16,0-7 1-16,0 0 1 15,0 4 2-15,0-12-1 16,4-3-1-16,-4-1 1 16,0-6-1-16,0-5-5 15,0-4 1-15,0-3-36 16,4-4-13-16,0-11-55 16,5-8-23-16,-9 0-11 15</inkml:trace>
  <inkml:trace contextRef="#ctx0" brushRef="#br0" timeOffset="20527.0433">4999 12155 272 0,'-4'-12'104'0,"8"16"-56"0,1-4-34 0,-5 0 26 16,0 0-7-16,0 4 1 16,4 0-6-16,0 3 0 15,0 1-16-15,5 3 4 0,4 0 2 16,-5 8-13-16,1 4-2 16,3 7-2-16,-3-7 1 15,-5 3-1-15,0-3-1 16,0-5 7-16,1-6 5 0,-1-5 0 15,0-14 12 1,0-8-5-16,1-12-9 16,-1-14-4-16,4-8-4 15,5-12-2 1,0 1-19-16,0-15-10 0,4-1-65 16,-5 1-28-16</inkml:trace>
  <inkml:trace contextRef="#ctx0" brushRef="#br0" timeOffset="21230.8531">4711 9526 204 0,'4'22'77'0,"-4"-37"-42"0,4 23-19 0,-4-12 24 16,0 0-6-1,0-3 1-15,4-1-3 0,1-3 2 16,3-4-18-16,-4-4 4 0,5-8 3 16,4-14-6-16,8 7 1 15,0-4-7-15,5 1-1 16,-5-12-2-16,4 3 0 15,5 12 0-15,-5 0 2 16,-3 0-1-16,-5 12 0 16,0 7-3-16,-5 3-1 15,1 9-3-15,0 6-2 16,0 9 3-16,-1 7 2 16,-3 3-4-16,-1 1-1 15,1 7 0-15,-1 0 2 16,1 4-1-16,-1 0 2 15,1-4-4-15,3 4-2 0,-3-7-47 16,-1 3-21-16,1-4-55 16,-1-7-22-16,-8-4 25 15</inkml:trace>
  <inkml:trace contextRef="#ctx0" brushRef="#br0" timeOffset="21942.8682">3437 9428 232 0,'0'-12'88'0,"-4"16"-48"0,4-8-20 0,0 4 24 16,0 0 0-16,-4 8 1 15,0 3-12-15,-1 12-5 16,1-1-16-16,-4 1 1 0,-1 7 1 16,1 4-7-16,-14 8-2 15,1 3-3-15,0 4-2 16,0 8-4-16,0-12 0 0,4-4-27 16,4-7-9-1,9-22-59-15,8-20 13 16,4-22 7-1,9-12-20 1</inkml:trace>
  <inkml:trace contextRef="#ctx0" brushRef="#br0" timeOffset="22327.8213">3395 9458 228 0,'0'-30'85'0,"-4"18"-46"0,4-3-21 0,0 11 23 0,0 1-10 16,0-1-1-16,0 0-11 15,0 4-4-15,4 8-8 16,-4 7-3-16,8 4 2 0,1 11 1 15,-1 0 1-15,5 4 0 16,0 4 0-16,4 3-2 16,4 1 1-16,0 3-2 15,9-4 2-15,0 5-6 16,-1-5-1-16,5 1 0 16,-4-8 2-16,0-4-1 15,-18-4 2-15,-3 0 11 0,-5-7 6 16,-12-4 12-16,-5-7 4 15,-12-4-1-15,-5-4 1 16,-8-4-9-16,-1-4-2 16,5-3-12-16,-8 0-3 15,0 3-6-15,-1 8-1 16,1 0-3-16,3 0-1 16,14 0-4-16,4 0 1 15,17-7-73 1,12-5-4-16,5-3-5 15,8 4-32-15,9-19-12 16,8 3 4-16</inkml:trace>
  <inkml:trace contextRef="#ctx0" brushRef="#br0" timeOffset="22794.6525">3883 9612 260 0,'0'-11'99'0,"-4"7"-54"0,0 4-28 16,4 0 25-16,0 4-18 15,0 4-5-15,0 7-8 0,4 4 0 16,0 3-6-16,4 1-1 0,1-4 0 16,-1 0-2-16,1-4-2 15,-1 4 3-15,1-8 0 16,-1-7-1-16,1 3 1 15,-1-14-2-15,1 3 2 16,4-15-2-16,-5-4-1 16,-4-3 1-16,1 0 1 15,-1-1-1-15,0 1-1 16,0 11-2-16,1 15 1 16,-5-8 16-16,0 8 10 15,0 0-7-15,4 23 0 16,4 14-1-16,1 20-2 15,-5 11-1-15,0 7-1 16,-4-3-3-16,-4 7 1 0,0-3-2 16,-5 3 0-16,1-11-5 15,-1-8-3-15,1-11 0 16,-1-15 1-16,5-15-19 16,-17-8-8-16,-5-22-45 15,-3-19-17-15,-5-27-85 16</inkml:trace>
  <inkml:trace contextRef="#ctx0" brushRef="#br0" timeOffset="24609.636">2864 10808 276 0,'-12'8'104'0,"12"-8"-56"0,-5 0-34 0,1 0 26 0,4-4-11 15,0 4-2-15,4-8-13 16,1 1-6-16,7-1-5 16,1 1 0-16,8-8 0 15,-4 3-1-15,17 5-2 0,-13-1 3 16,9 4 0-16,-4 1-1 15,-1 6-2-15,1 1 3 16,-14 7 2-16,-3 1-2 16,-9 7-2-16,0-1 0 15,-4 9-1-15,-5-12 0 16,-8 8 2-16,4-5-1 16,1 5 2-16,3-4-2 15,1-4-1-15,3-4-2 16,5 1 1-16,0-5-1 0,13 1-2 15,-4 3 0 1,8-7 3-16,4 3 0 0,-4 5 1 16,0-1 4-16,0 8 2 15,0 0 9-15,-9 3 4 16,1-3 6-16,-9 8 4 16,0-5-2-16,-13 1-2 15,4 0-7-15,-12-8-1 16,4 0-10-16,0 0-4 15,-8-4 0-15,-1-3 0 16,5-5-21-16,4-6-10 0,0-1-39 16,9-4-17-1,-1 1-42-15,18-8-18 16</inkml:trace>
  <inkml:trace contextRef="#ctx0" brushRef="#br0" timeOffset="25164.9902">3408 10838 204 0,'-13'0'77'0,"13"0"-42"0,0 0-8 0,0 4 27 16,-4-4-8-16,4 0-2 16,0-4-10-16,0 4-4 15,0-11-16-15,0 3 0 0,4 1 0 16,-4-1-7-16,8 1-2 15,1 3-3-15,4 4 1 16,-5 0-2-16,1 7 2 16,-1-3 2-16,-4 11 4 15,1-3 7-15,-5 7 2 16,0-4-5-16,-9 15 0 16,1-8-2-16,-1 12 3 15,1-3-3-15,-1 2 1 16,1 1-1-16,-1-3 1 0,5-9-2 15,4 1-1-15,-4 3-3 16,4-11 1-16,0 4-4 16,4-15-2-16,-4 4 0 15,17-5-1-15,0 1-27 16,13-4-9-16,-5 0-46 16,22-7-18-16,-18-1-37 15,14-3-57 1,-9-1 65-16</inkml:trace>
  <inkml:trace contextRef="#ctx0" brushRef="#br0" timeOffset="25735.816">3828 10970 260 0,'-17'12'99'0,"17"-12"-54"0,-9 11-22 0,5-4 29 15,4 5-14-15,0-1-4 16,0 4-9-16,0 8-2 16,0 3-12-16,0-3 0 0,0 7 2 15,0-7-3-15,0-1 0 16,0-3-2-16,0 0 0 0,0-4-2 16,0-7 1-1,0-5-2-15,9-10 0 0,-5 3-3 16,13-22 1-16,-4 3-4 15,-1-11 0-15,1 4 5 16,0 0 5 0,-1 3-3-16,1 8 2 0,-4-3-5 15,-1 18 0-15,1-4-1 16,-1 16-2-16,-4 3 1 16,5 8-1-16,-5-4 0 15,0 4 0-15,1 0 0 16,3-4 2-16,1-4-1 0,-1-3 2 15,-4-4 0-15,1-8 1 16,3-4-7-16,5-14-2 16,0-1 2-16,4-11 1 15,0 4 13-15,4-4 7 16,-4 8-3-16,8 3 2 16,-12 4-6-16,4 12-1 15,-4-1-6-15,4 16-1 16,0-1-1-16,4 20 1 15,-4-5-2-15,8 20 2 16,-4-5-18-16,5 9-6 16,-5-9-59-16,-4 5-22 15</inkml:trace>
  <inkml:trace contextRef="#ctx0" brushRef="#br1" timeOffset="30674.7067">6277 9035 176 0,'0'-11'66'0,"0"11"-36"0,4-4-24 0,-4 4 17 16,0-4-10-16,-4-7-2 15,4 4 0-15,0 3 3 0,-4 4-8 16,0-8 8-16,-1 16 3 16,-3-8 2-16,8 0 1 0,0 0-3 15,0 0 0-15,0 0-3 16,0 0 1-16,0 4 3 15,4-4 3-15,5 0-2 16,-1 0-2-16,5-4-3 16,4 4-1-16,4 0-5 15,0 0-3-15,5-8-2 16,8 5 0-16,0 3 0 16,4 0 3-16,4-8-1 0,1 4 0 15,-1 4-1-15,5-11 2 16,-9 3-1-16,-4 1 2 15,4-1-6-15,0 8-3 16,-4 0 3-16,4 0 3 16,-4 0-1-16,0 4-2 15,9 0 2-15,-1 0 0 16,1-4 1-16,-14 0 0 16,-3 0-5-16,8 0 1 15,-4 0 0-15,4 0 0 16,-9 0 0-16,0 3 0 15,1 1 0-15,-1 0 2 16,-3 0-1-16,3 3 2 16,-4-7-4-16,9 0 0 15,12 0 1-15,-3 0 2 0,3 0-1 16,1 0 2-16,3-7-2 16,-3 7-1-1,3 0-2-15,-12 7 1 0,-8-7 1 16,4 4 2-16,-5 4-3 15,0-8 0-15,1 3 1 16,4-3 2-16,-5 0-1 16,5 0-1-16,12 0 3 15,1 0 0-15,3 0-4 16,1 0-1-16,0 0 3 16,-13 0 1-16,-9 0-3 15,13 0-1-15,-8 0 3 0,4 8 1 16,-4-8-3-16,4 4 1 15,-5-4-2-15,5 0 0 16,-4 0 4-16,4 0 1 16,-4 0-1-16,4 0-2 15,-4 0 1-15,3 7-1 16,14-7-29-16,-9 11-10 16,-4-7-19-16,-4 0-6 15,-5 4-23-15,-3-5-9 16,-1 5-18-1</inkml:trace>
  <inkml:trace contextRef="#ctx0" brushRef="#br1" timeOffset="31172.1898">8552 8843 220 0,'-21'-11'82'0,"21"11"-44"0,0-19-18 16,0 19 27-16,0-4-12 16,0 4-2-16,0-7-11 15,0 3-1-15,0 4-12 16,0 0 3-16,0 4 4 0,0-4 1 0,4 7 1 15,0-7-3-15,5 11-1 16,-1-7-6-16,9 7 0 16,0-3-1-16,9 3 3 15,-5 1-1-15,13 3 0 16,21 4-3-16,-8-1 1 16,0-2 2-16,-18-5 2 15,-3 0-1-15,-1 4 1 16,-4-11 5-16,-8 7 4 15,0-3-1-15,-13 7-2 16,-13 8-7-16,-4-5-2 16,0-2-4-16,-13 6-1 15,-12 12-1-15,0 4-2 16,-1 0-6-16,5-1-4 16,8-3-27-16,5-7-12 0,4-5-36 15,4-7-14 1</inkml:trace>
  <inkml:trace contextRef="#ctx0" brushRef="#br1" timeOffset="31846.4506">9180 8439 236 0,'-4'-7'90'0,"0"7"-48"0,0 0-29 16,4 0 22-16,0 7-12 16,4 12-3-16,0 11-5 15,5 12 0-15,8 3-8 16,0 12 2-16,4 3 2 0,4-11 2 15,-8-11 5-15,0-8-4 0,4 4 0 16,1-11-2-16,-1-1 2 16,-4 1 2-16,0-8-1 15,-4-4 1-15,4-7 0 16,-5 0 0-16,5-27 3 16,0 4-5-16,4-30 0 15,-4 8-8-15,13-16-4 16,-4 8-4-16,-1-7 1 15,-4 7-30-15,1 7-14 16,-1 12-50-16,-4 7-20 16,4 12-38-1</inkml:trace>
  <inkml:trace contextRef="#ctx0" brushRef="#br1" timeOffset="32552.1095">9851 8813 156 0,'-4'-15'57'0,"0"7"-30"0,-1 1-18 15,1 3 14-15,0 0-7 16,0 0 1-16,-1 1 1 16,5-5 3-16,-4 4-11 15,0-3 8-15,4 3 4 0,0 4 4 16,0 0 4-16,0 7-5 15,0 5-3-15,4 7-1 16,0 7 1-16,-4-3-8 16,0-1-1-16,0-7-7 0,0 8-2 15,0-4-2 1,0 4 1-16,0-5-18 0,-4 5-6 16,0-4-23-16,4-4-8 15,0 0-21-15,0-4-6 16,0-7-24-1</inkml:trace>
  <inkml:trace contextRef="#ctx0" brushRef="#br1" timeOffset="32720.216">9838 8568 264 0,'-4'-12'101'0,"0"9"-54"0,4 3-50 0,0 0 16 0,0 0-12 16,0 0 0-1,0 0-25-15,0 7-12 0,4 1-63 16,5-1-28-16,-1 20 55 16,9-1 28-16</inkml:trace>
  <inkml:trace contextRef="#ctx0" brushRef="#br1" timeOffset="32975.1853">10301 8711 264 0,'-4'-15'99'0,"4"15"-54"0,-5 0-24 0,1 0 28 16,0 7-20-16,0-7-3 16,-9 19-14-16,0-4-5 15,-8 16-4-15,-9 21-3 0,1-14 1 16,3 0-1-16,1-4 2 15,3-4-25-15,1-4-12 16,-4-3-24-16,4-4-9 16,4-8-51-1</inkml:trace>
  <inkml:trace contextRef="#ctx0" brushRef="#br1" timeOffset="33141.2499">9940 8832 244 0,'-8'-34'90'0,"20"30"-48"0,-3 8-23 16,-1 7 26-16,5-7-1 15,8 15 3-15,5-4-17 16,3 11-6-16,-7-7-14 16,-1-4-4-16,9 12-2 0,-5-5-22 15,5 8-10-15,-5 0-50 16,1-3-20-16,-5-1-33 16</inkml:trace>
  <inkml:trace contextRef="#ctx0" brushRef="#br1" timeOffset="33591.5618">10636 8647 220 0,'-8'0'85'0,"-1"11"-46"0,14-11-26 16,-1 0 22-16,4 0-9 15,13-7-3-15,-4 3-9 16,0 4-1-16,13-8-8 15,-4 5-3-15,16-1 1 0,-8 0-48 16,8 0-22-16,-3 0-52 16</inkml:trace>
  <inkml:trace contextRef="#ctx0" brushRef="#br1" timeOffset="33803.1772">10708 8930 328 0,'5'-4'123'0,"7"4"-66"0,5 4-58 0,-17 0 25 16,13-4-14-16,0 0-3 16,12-4-15-16,-8 0-5 15,13-4 6-15,-5 5-52 0,26-1-21 16,30-11-46-16</inkml:trace>
  <inkml:trace contextRef="#ctx0" brushRef="#br1" timeOffset="34491.5984">11222 8519 288 0,'-13'-8'107'0,"9"4"-58"0,4-11-42 0,0 11 26 16,9-3-10-16,8-1-1 15,8 1-10-15,9-4-3 16,0-8-5-16,4 0-3 0,-12 7 2 15,-5 9-7-15,8-5 1 16,-3 4 3-16,-9 8 2 0,0 7 0 16,-17 1 1-1,0-1 0-15,-13 23 3 0,5-8-1 16,-18 27 0-16,5-11-6 16,-9 14-1-16,-8 24 1 15,8-16 2-15,13-12-2 16,9-6 0-16,8-5 1 15,8-18 2-15,-3-4-1 16,12 0 2-16,0-8-2 16,0-11 2-16,0 4 0 0,0-8 1 15,-5-7 0-15,1-1 2 16,-5-7-3-16,-8-7 0 16,0 3-1-16,-8-14-2 15,0 6 1-15,-18-14-1 16,-12-23 0-16,0 8 0 15,8 7-14-15,4 12-3 16,9 14-29-16,9 5-10 16,8 10-31-16,13 12-12 15,8 0-7 1</inkml:trace>
  <inkml:trace contextRef="#ctx0" brushRef="#br1" timeOffset="34789.242">11638 8824 260 0,'4'19'99'0,"-4"-19"-54"0,-4 23-55 0,4-20 14 15,-4 9 1 1,-1-1 6-16,5 4-14 0,0-4-5 16,0-7 4-16,0 0-38 15,0-4-17-15,0 0-38 16</inkml:trace>
  <inkml:trace contextRef="#ctx0" brushRef="#br1" timeOffset="35164.966">12058 8402 300 0,'-4'-42'112'0,"0"42"-60"0,-5 19-45 0,1-8 26 16,-1 1-12-16,-8 7 0 15,5-1-6-15,-1-2-1 16,-8 17-8-16,4-2-4 0,-5 14 1 16,1-4-2-16,8 12-1 0,5 8-2 15,8-20 1 1,0-7 1-16,13 4 2 0,-1-16-10 16,14 1-2-16,-5-4 0 15,9-19 1-15,-5 0 3 16,1-12 2-16,-5 1-1 15,-8-8 4-15,-5 8 4 16,-12-19 3-16,0 7 2 16,-18-3 2-16,1 3 1 15,-13-3 1-15,9 3-9 16,-5 0-3-16,5 5-19 16,12 6-5-16,4-3-34 15,18 8-15-15,-5 3-59 16</inkml:trace>
  <inkml:trace contextRef="#ctx0" brushRef="#br1" timeOffset="35989.4761">12194 8673 268 0,'4'-26'101'0,"-4"26"-54"0,0-8-42 0,0 16 22 15,-4 7-9 1,0 8 0-16,0 7-8 0,-1 4-2 15,-3 3-4-15,4-3 4 0,-1 4 4 16,1-8-2-16,0-7 2 16,4-4-3-16,0-4 2 15,0-4 3-15,0-3 1 16,0-1-6-16,4-18-1 16,0 3-2-16,5-10-1 15,-1-1-3-15,9-15 1 16,-4 7-4-16,0-3 0 15,8-8-1-15,-8 8 0 16,-1 8 0-16,1 14 0 16,-4 8 2-1,3 8 0-15,-3 7 0 16,-1 0-3-16,5 4 2 0,0-4 3 16,0 0 1-16,4-4 1 15,-5-3 2-15,-3-8 1 16,4 0 3-16,-1 0-1 15,1-12 0-15,0 5-3 16,-1-4 1-16,1 3-4 16,-4-3-2-16,-1-1 2 15,-4 1 0-15,1 3 1 16,3 5 0-16,1 3-5 0,-1 11-1 16,1-3-2-16,-1 10 3 15,1-2 0 1,-5 14 1-16,0-8-7 0,5 1-3 15,-5 0-19-15,4-1-6 16,-3-3-22 0,3 0-9-16,-4-4-15 0,5-4-7 15,-5 1-21 1</inkml:trace>
  <inkml:trace contextRef="#ctx0" brushRef="#br1" timeOffset="36215.8747">12928 8439 244 0,'17'-15'90'0,"-17"15"-48"0,9 0-20 0,-9 0 26 0,0 4-5 15,4 7-1 1,-4 5-15-16,0-5-6 16,-4 19-12-16,0-4-2 0,-9 20 0 0,0-9-3 15,-8 9-3-15,4-5-7 16,0 8-1-16,0-7-26 15,4-5-8-15,0-3-25 16,1-4-9-16,3-3-48 16</inkml:trace>
  <inkml:trace contextRef="#ctx0" brushRef="#br1" timeOffset="36603.8457">13298 8511 320 0,'8'-11'121'0,"-8"11"-66"0,-8 7-40 0,-1-7 31 16,1 12-23-16,-1-12-5 15,-4 11-9-15,5 0-4 16,-9 4-2-16,4 0-3 0,-4 4 1 16,5-4-4-16,3 4 2 15,1 0 1-15,8 0 2 16,0 0-3-16,8-4-2 15,1 0 2-15,8 4 0 16,-1-4 1-16,6 4 0 16,-5-4 15-16,-5 4 7 15,1-4-2-15,-9 4-1 16,1 3-7-16,-14-3-2 16,1 0-9-16,-9 4 0 0,0-4-14 15,-13-1-5-15,5 1-28 16,-14-19-10-1,-16-19-53-15,8-22-20 0,14-38 2 16</inkml:trace>
  <inkml:trace contextRef="#ctx0" brushRef="#br1" timeOffset="42943.9713">15208 7270 128 0,'12'-22'49'0,"-12"22"-26"0,-4 0-9 15,4 0 15-15,-4 7-3 16,-5 4-1-16,-3 12-9 0,-5 0-3 15,0 11-7-15,-4 18 5 16,-5 13 4-16,1-1-3 0,-1 4-2 16,1-4-5-16,-1-4-4 15,-3 0 0-15,3-3 1 16,5 0-8-16,4-12-1 16,8-11-23-1,1-15-10-15,8-19-10 16,8-8-38-16,5-11 18 15,0-19 25-15,4-7 14 16</inkml:trace>
  <inkml:trace contextRef="#ctx0" brushRef="#br1" timeOffset="43303.4455">15131 7353 208 0,'22'-19'79'0,"-22"16"-42"0,21-1-32 15,-13 4 17-15,1 7-17 16,3 8-4-16,1 8 1 15,4 11 0-15,4 23 0 16,1-1-2-16,-1 8 3 0,0-3 2 16,0-20 2-16,-8-7-1 15,4 11 1-15,4 8 5 16,0-4 2-16,-4-11 1 16,-4 3 1-16,-4-7 3 15,-5-4 0-15,0-11 3 16,-8-4 1-16,0-3 1 0,-18-1 2 15,-16 0-8-15,-21 4-3 16,-1-3-4 0,-3-1-2-16,3-3-5 0,5-5-1 15,4-6-3-15,9-1-3 16,4-4-5-16,4 5 0 16,8-13-29-16,9 1-11 15,13 4-30-15,17-8-14 16,8 4-32-1</inkml:trace>
  <inkml:trace contextRef="#ctx0" brushRef="#br1" timeOffset="43752.0704">15662 7429 284 0,'-4'0'107'0,"-1"3"-58"0,-3 16-53 16,4 0 18-16,-1 15-8 15,1 11-1-15,4 1-3 16,4 6-2-16,1-18 1 16,-1-7 1-16,17 7 3 0,-4-12 2 15,9 5 1-15,-5-5 7 0,4-7 2 16,-3-3-2-1,3-8 1-15,-4-1-7 0,5-10-3 16,-5-1-3 0,-4-14-3-16,8-12 1 15,-3 0-1-15,-5 3-3 16,-9 20 0-16,1 0-1 0,-1 15 3 16,1 14-2-16,-1 13-1 15,-8 3 3-15,0 15 0 16,-4 19 1-16,0 11 0 15,-9 15 2-15,4-37 1 16,1-8-1-16,-9 11-2 16,4-7-24-16,-4 0-11 15,4-1-35-15,1-10-14 16,-1-4-32 0</inkml:trace>
  <inkml:trace contextRef="#ctx0" brushRef="#br1" timeOffset="44011.9504">16146 7719 184 0,'-13'34'68'0,"9"-34"-36"0,4 11-4 16,0-11 27-16,4 0-10 15,5 0-2-15,8 0-13 0,4-11-4 16,13 0-15 0,8-1-7-16,-8 1-2 0,-8 3-7 0,12 1-1 15,-4-1-44-15,4-3-18 16,17 4-61 0</inkml:trace>
  <inkml:trace contextRef="#ctx0" brushRef="#br1" timeOffset="44219.4841">16180 7968 304 0,'-4'-4'115'0,"4"4"-62"0,4-4-40 0,0 4 30 0,5 0-24 15,3 0-7 1,5 4-6-16,13 0 0 0,8-4-3 15,5 0-15-15,-9 0-5 0,-5 0-53 16,18 0-24-16,21-4-35 16</inkml:trace>
  <inkml:trace contextRef="#ctx0" brushRef="#br1" timeOffset="44727.5309">16927 7251 248 0,'-4'-7'93'0,"-13"11"-50"0,8-1-28 0,9-3 24 0,-4 4-15 16,4 7-1-1,4 12-11-15,0 11-5 16,1 11-4-16,-1 16-3 0,4-9 3 15,-3-10-2-15,7 14 2 0,1-10 0 16,4-5 3-16,-4-3 1 16,4 0 3-16,12 3 8 15,-3-14 6-15,4-12-2 16,-5-12-1-16,1-10-9 16,-9-8-3-16,0 3-3 15,4-29-1-15,8-34-1 16,1-1 0-16,-4 8-5 15,-5 12-1-15,0 7-24 16,-4 7-10-16,-4 16-28 16,-5 11-9-16,1 7-50 15</inkml:trace>
  <inkml:trace contextRef="#ctx0" brushRef="#br1" timeOffset="45059.0748">17487 7794 216 0,'0'4'82'0,"9"8"-44"0,-1-1-11 16,-8-7 29-16,4 3-20 16,5 5-8-16,-5-5-14 15,0 1-7-15,1 3-4 16,3 12-3-16,-4-12 3 0,-4 4-9 16,0-4-3-16,0-3-31 15,0-8-13-15,0 0-33 16,5 0-50-1,-1 0 33-15</inkml:trace>
  <inkml:trace contextRef="#ctx0" brushRef="#br1" timeOffset="45209.9883">17585 7485 248 0,'-21'-34'93'0,"4"34"-50"0,0 0-46 0,8 0 16 15,-8 4-12-15,9 7 0 16,3 1-1-16,5 3 0 15,5 0 0-15,7 0-14 0,5 4-5 16,5 0-85 0</inkml:trace>
  <inkml:trace contextRef="#ctx0" brushRef="#br1" timeOffset="45658.8101">17763 7711 304 0,'0'-11'112'0,"0"11"-60"0,0 11-56 16,0-7 18-16,0 11-4 16,0-11 4-16,0 15-6 15,0-8 0-15,4 1-4 16,1 3-3-16,3 0 2 0,0-4-2 0,5 0 2 15,-4 1-2 1,3-5-1-16,1-3 3 16,0-4 2-16,0 0 11 0,-1-11 5 15,-3-1-11-15,4-3-6 16,-5 0 0-16,5-7 1 16,-5 3 0-16,5 4 2 15,0 3-2-15,0 12 2 16,-5-7 0-16,1 26 3 15,-5-8-3-15,-4 15-2 16,0 1-2-16,-9 33-3 16,-8 42 1-16,0-27 1 15,5-18-12-15,-5 15-6 16,0-12-20-16,-5 12-10 16,5-8-35-16,-4-4-13 15,4-11-35-15</inkml:trace>
  <inkml:trace contextRef="#ctx0" brushRef="#br1" timeOffset="46173.2466">18701 7282 224 0,'4'-4'85'0,"-16"4"-46"0,3 11-24 0,1 0 24 16,-14 4-17-16,-3 16-4 0,-1 14-5 15,-3 15-1 1,-5-7-6-16,4 0-4 0,9-8 1 16,4-15-2-16,-4 8 2 0,4-8-2 15,-5 4-1-15,5-4-24 16,0-7-9-16,1 0-14 16,3-5-6-16,0-2-2 15,9-9 1-15,0-3-19 16</inkml:trace>
  <inkml:trace contextRef="#ctx0" brushRef="#br1" timeOffset="46529.6521">18565 7312 176 0,'34'-34'66'0,"-30"22"-36"0,18 1-20 16,-18 7 20-16,0 4-12 0,5 0-2 16,-1 8-1-16,1 3 1 15,3 12-9-15,5 7 2 0,0 0 4 16,-4-3-7-16,17 14-1 15,-5 1-3-15,5 3 1 16,-5-7 2-16,5 7 4 16,-4-7 2-16,-1-1 1 15,-4-7 7-15,-4 4 5 16,0-11-4-16,-8 3 0 16,-5-3 6-16,-8 0 4 15,0-4-5-15,-18-1-1 16,5 1-11-16,-21 4-3 15,4-12-6-15,-21 4-3 16,-26 8-5-16,9-4-2 16,8-4-6-16,9-4-3 0,13-3-2 15,8-5-3-15,8-6-15 16,14-5-7-16,12-7-22 16,8-4-10-16,13-7-51 15</inkml:trace>
  <inkml:trace contextRef="#ctx0" brushRef="#br1" timeOffset="46875.0861">19304 7025 244 0,'0'-38'93'0,"-4"31"-50"0,-5 3-17 16,5 4 29-16,-5 11-23 0,1 1-7 16,-5 18-13-16,-4 15-4 15,4 0-4-15,-4 12-3 0,5 7 2 16,3 15 0-16,5 8 3 16,0 0-1-16,8-34 0 15,0-8-3-15,9 8-2 16,0-8 1-16,8-4 1 15,-4-7-1-15,8-11 2 16,14-8-7-16,3-15-1 16,-4-11-7-16,-12-4-3 0,-5 3-35 15,-4-22-15-15,-4 8-68 32</inkml:trace>
  <inkml:trace contextRef="#ctx0" brushRef="#br1" timeOffset="47058.729">18981 7402 304 0,'13'4'115'0,"0"-4"-62"0,12 0-51 16,-12 0 25-16,8 0-12 16,13 0 0-16,9-4-7 0,7 0-3 15,-16 1-2-15,-4 3-25 0,8-4-9 16,-4 0-65-16,13 0-25 15</inkml:trace>
  <inkml:trace contextRef="#ctx0" brushRef="#br1" timeOffset="47458.8653">19915 7395 264 0,'0'3'101'0,"-4"1"-54"0,4 11-39 0,0-11 24 16,0 26-14 0,0-11 0-16,0 15-10 15,0 4-3-15,-4 3-3 0,-1 1-2 0,1-1 1 16,4 1-10-16,0-5-4 15,0-3-37-15,0-7-15 16,4-5-53 0</inkml:trace>
  <inkml:trace contextRef="#ctx0" brushRef="#br1" timeOffset="47687.0206">19728 7651 280 0,'-21'-11'104'0,"21"7"-56"0,0 4-36 0,0 0 24 0,4 0-17 15,9 0-5 1,4 0-9-16,13 0-4 0,-5-4 0 16,-4 1-1-16,13-1 2 0,-4-8-30 15,17 1-13-15,-13 4-63 16,29-5-59-1,35-3 55-15</inkml:trace>
  <inkml:trace contextRef="#ctx0" brushRef="#br1" timeOffset="48047.0617">20624 6738 248 0,'0'12'93'0,"0"-12"-50"0,0 41-41 0,0-29 19 15,-4 14-9-15,4 0 1 0,-5 23-8 16,1-7-3-16,4 11-1 16,0-12-1-16,0 8 2 15,0-7-39-15,0 3-16 0,0-7-58 16</inkml:trace>
  <inkml:trace contextRef="#ctx0" brushRef="#br1" timeOffset="48408.0403">20373 7757 200 0,'17'-4'77'0,"-12"4"-42"0,3 0-10 0,-8 4 25 15,9 3-5-15,-1-7-2 16,9 12-9-16,9-12-4 16,-1 0-16-16,-4 0-9 0,13 0-3 15,26-12 2-15,-18 12 2 16,-8-7-20-16,21 3-10 16,-4 4-57-16,9-11-24 0,-9 3-19 15</inkml:trace>
  <inkml:trace contextRef="#ctx0" brushRef="#br1" timeOffset="48870.2988">20450 8307 284 0,'4'-11'107'0,"5"11"-58"0,8-15-42 0,-9 7 23 16,1 1-10-16,-1-1-1 15,9-3-11-15,-4 4-5 16,4 7-2-16,-5-8 1 0,1 8 1 15,0 0-4-15,-9 8-1 16,0-1 1-16,-4 12 2 16,0-4 4-16,-8 8 2 0,-1-4 5 15,-8 14 3 1,-8 1-4-16,-5 4 1 16,1 0-5-16,-5 3 1 0,0-3-7 15,8 0-1-15,5-4 2 16,4-4 3-16,13-8 2 15,8-6 3-15,13-5-5 16,0-11-1-16,0 0-4 16,17-11-1-16,-4-1-45 15,21-14-20-15,46-16-96 16</inkml:trace>
  <inkml:trace contextRef="#ctx0" brushRef="#br1" timeOffset="49514.4">21303 7836 248 0,'-13'-19'93'0,"5"-4"-50"0,-1 5-28 16,5 18 24-16,0-12-12 15,0-7-3-15,-1 4-10 0,5 0-4 16,0-7-5-1,0-1-2-15,13-11 1 0,13-11-2 0,-9 22 1 16,0-3-4-16,12 7 0 16,9 4-1-1,1 11 0-15,-14 15 0 0,-8 8 0 16,-8 15 2-16,-18 0 2 16,-8 8-1-16,4-12-1 15,1-4 3-15,-10 4 0 16,5-7-1-16,0 0-2 15,-4-1-4-15,4-7-2 16,5-11-13-16,3-15-3 16,5-16-4-16,4-7-1 15,4-3-14-15,5 3-4 16,-1-4-5-16,5 8-1 0,-1 7-27 31</inkml:trace>
  <inkml:trace contextRef="#ctx0" brushRef="#br1" timeOffset="49635.8202">21579 7613 252 0,'17'42'96'0,"-17"-16"-52"0,4 23-45 16,-4-26 18-16,0 0-12 16,0 7-3-16,0 4-1 15,0 0-1-15,0-12 0 16,0-3-53-16,4 11-22 0,5 8-24 16</inkml:trace>
  <inkml:trace contextRef="#ctx0" brushRef="#br1" timeOffset="50401.9931">21821 7825 152 0,'0'0'57'0,"-4"15"-30"0,4-8-14 0,0-3 19 16,0-4 4-16,0 0 5 15,0 0-9-15,0 0-2 16,0 8-17-16,0-5 3 0,4 9 2 16,-4-5 1-16,4 8 3 15,0-3-3-15,1 6-2 16,-1-6-7-16,4-5-4 15,5 8 1-15,0-3 2 16,0-5 5-16,-1-7 1 16,1-3-8-16,0-9-2 15,0-3-3-15,-1 4-2 16,9-12 1-16,-4 4 1 16,0 4 1-16,0 4 1 0,-4 3-2 15,-4 8 1 1,-5 0 2-16,-4 12 2 15,-4 10-1-15,-5 20-1 16,-4 7-3-16,1 19 1 0,-5 7-2 16,4-26-1-16,0-7-10 15,-4 10-4-15,0-6-22 16,0 3-9-16,0-12-38 16,0 9-17-16,-8 10-29 15</inkml:trace>
  <inkml:trace contextRef="#ctx0" brushRef="#br1" timeOffset="51257.4324">22784 7323 192 0,'13'-19'74'0,"-9"15"-40"0,5 4-18 16,-9 0 22-16,0 0-5 15,0 4 1-15,0 7-11 16,0-3-1-16,-9 22-13 16,-8 23-1-16,-4 15 2 0,-8 4-4 15,-5-5-1-15,4-6-2 16,0-5 0-16,0-3 0 15,5-4 3-15,4-7-8 16,4-8 0-16,0-4-24 16,8-19-8-16,1 0-12 15,4-7-4-15,-1-4-19 16,10-11-50-16,7-27 22 16</inkml:trace>
  <inkml:trace contextRef="#ctx0" brushRef="#br1" timeOffset="51648.2292">22784 7331 220 0,'9'-8'85'0,"-5"8"-46"0,5 4-24 0,-9-4 26 15,8 4-11-15,-4-1-2 16,9 9-10-16,0-5-3 16,4 12-9-16,0-4-4 0,4 27 1 0,-4-8-4 15,13 11 0-15,-9-4 1 16,4 12 2-1,1-15 3-15,-1 3 4 16,1-3 9-16,-1 0 3 0,-3-8-2 16,-5 4-1-16,-5-8 3 15,-8 1 1-15,-4-5 0 16,-8-3 1-16,0 4-2 16,-18-12-1-16,5 0-6 15,-17 1-1-15,4-1-8 16,-26-3-1-16,-33-1-4 15,8 1-1-15,9-1-10 16,12 1-3-16,9-1-15 16,25-7-7-16,5 0-16 15,12-3-7-15,13-13 7 16,13-2 4-16,29-9-19 16,-4 1-9-16,-4 3-30 15</inkml:trace>
  <inkml:trace contextRef="#ctx0" brushRef="#br1" timeOffset="52008.2572">23502 7289 268 0,'4'-23'101'0,"-4"23"-54"0,4-26-26 0,-8 18 30 16,0 5-23-16,0-1-5 15,-1 8-8-15,1-1-2 16,0 9-7-16,0-5 3 0,-5 24 1 0,1-9-3 16,-1 31-2-16,1-8-2 15,-1 27-3-15,5-16 3 16,0 9 0-16,4-9-1 16,8 4-2-16,-4-7 1 15,13-15 1-15,-4 0 12 16,8-12 6-16,-4 1-8 15,13-27-4-15,-5 3-5 16,5-6 0-16,-4-9-13 16,12-14-6-16,-8 3-27 15,-5-15-10-15,0 8-23 0,-12-19-7 16,0 8-49 0</inkml:trace>
  <inkml:trace contextRef="#ctx0" brushRef="#br1" timeOffset="52204.0388">23247 7689 248 0,'4'19'93'0,"-4"-19"-50"0,43-4-24 0,-26 0 29 16,4-3-17-16,-4-1-3 15,13-7-16-15,-5 4-5 16,5-4-5-16,-5 3-13 0,5 5-2 15,-4-5-45-15,3 1-17 16,-3 0-47 0</inkml:trace>
  <inkml:trace contextRef="#ctx0" brushRef="#br1" timeOffset="52670.4544">23947 7055 260 0,'-12'19'96'0,"12"-19"-52"0,-4 15-25 0,4-11 29 15,4 0-8-15,13-4 1 16,0-4-8-16,-5 0 0 16,10-3-19-16,-1-1-6 0,4 1-3 15,-3-1-1-15,-1 8 0 16,0 0 0-16,-8 11 0 16,-1-3 0-16,-12 11 0 15,0 0-2-15,-8 3 1 16,4 1 2-16,0-4 2 15,-1 15 3-15,5-16 4 16,0 1-2-16,5-4 1 16,-1-3-5-16,13-1-3 0,8-7-2 15,1 3 0-15,-1-7-18 16,9 0-6-16,0-7-41 16,4 7-17-16,-4-4-52 15,0-7-19-15,-4-12 30 16</inkml:trace>
  <inkml:trace contextRef="#ctx0" brushRef="#br1" timeOffset="53480.7401">19571 6376 200 0,'-8'-3'74'0,"4"3"-40"0,-5 3-13 0,9-3 22 16,-8 0-4-16,-1 8 0 15,1-4-9-15,-5 14-2 16,-8 13-15-16,-18 14-1 0,-20 8-1 16,-22 26-6-16,-16 38-1 15,-31 15-2-15,-20 15 1 16,-5 30 0-16,-13-3 1 16,1-1 0-16,4 12 2 0,21-11-1 15,12-20 0-15,14-18-3 16,20-15-2-16,18-16 3 15,21-18 2-15,12-19-7 16,9-15-3-16,13-12-33 16,8-7-12-16,5-23-32 15,4 1-14-15</inkml:trace>
  <inkml:trace contextRef="#ctx0" brushRef="#br1" timeOffset="53852.8416">17432 8436 272 0,'17'-4'101'0,"4"4"-54"0,-25 7-35 0,0 1 26 15,-5 3-9-15,1 8-2 16,-1 11-2-16,-4 4-1 16,1 8-13-16,-1 11 2 0,0 3 1 15,5 4 4-15,4-3 3 16,8-19-5-16,0-1-1 0,9-6-3 16,12-12 2-16,13-4-5 15,-4-8-1-15,-4-3-4 16,13-15-1-16,-10 3 1 15,10-15 2-15,-5 5-47 16,0-1-22-16,-4 4-37 16,-4 3-15-16,0 1-31 15</inkml:trace>
  <inkml:trace contextRef="#ctx0" brushRef="#br1" timeOffset="54412.4169">17279 9469 248 0,'-13'11'93'0,"13"-11"-50"0,-21 23-24 0,17-15 26 0,-9 10-10 16,0-2-1-16,1 14-13 16,-1-4-3-16,5 16-10 15,-1-8 1-15,13 7 4 0,1-7-3 16,7 0 2-16,18 7-5 0,8-14-2 16,5-12-2-1,8-19-3-15,-1-11 5 0,-11-4 1 16,-10 4 0-1,5-19 1-15,-8 12-2 16,-5-31 0-16,-4 11-3 0,-17-14-2 16,-8-27 1-16,-14 15-1 15,-7 4-3-15,7 30 2 16,5 7-19-16,-4 5-7 16,-9 7-39-16,9 18-17 15,4 16-65 1</inkml:trace>
  <inkml:trace contextRef="#ctx0" brushRef="#br1" timeOffset="56270.1864">14821 10910 92 0,'0'-4'35'0,"0"4"-18"0,0 4-7 0,0-4 12 0,0 0 3 15,0 0 4 1,-4 7 5-16,4 1 3 16,-4 0-5-16,0-1-2 0,4-7-16 15,0 0 0-15,-5 8 0 16,1-5 1-16,0 1 1 0,4-4-4 15,-4-4-2-15,0 1-4 16,-1-1-1-16,1 0-6 16,4 0 1-16,0 1-2 15,0-1 0-15,0 0 2 16,0 0 0-16,0 0 0 16,0 1 2-16,0-1-1 15,4 4-1-15,1 0-4 16,-5-4 0-16,0 4 0 15,0 0 2-15,0 0-1 0,4-4 1 16,-4 4-5-16,0 0-3 16,4 0-12-16,-4 0-4 15,4 0 5-15,-4 0 5 16,0 0 0-16,0 4 1 16,0-4 5-16,0 0 6 15,0 0 3-15,0 0 1 16,0 0 0-16,0 0 2 15,0 0-1-15,0 0-1 16,0-4 1-16,0 1-1 16,0-1 0-16,0 4 2 15,0-4-3-15,0 0 0 16,0 4 1-16,0-4 0 16,0 4-3-16,0-7 2 15,0 3 3-15,4-3 1 0,-4 3-1 16,5-7 1-1,-1-1 2-15,4 5 2 0,1 3 3 16,-5-7 1-16,0 3 3 16,1 0 2-16,-1 5-1 15,0-1 1-15,-4 4-2 16,0 7 1-16,-8 9-4 16,-5 6 1-16,-4 16 2 15,-4 7 3-15,-5 8-7 16,5-12-3-16,4-3-4 0,-13 4 0 15,5-5-2-15,-5 5 2 16,5-4-2-16,-5-1 2 16,5-3-11-16,3-4-2 15,5-7-30-15,5-12-12 16,-1-7-17-16,9-19-7 16,-1 4-17-1</inkml:trace>
  <inkml:trace contextRef="#ctx0" brushRef="#br1" timeOffset="56662.5837">14847 10699 168 0,'4'0'66'0,"0"3"-36"0,-4 5-13 0,0-4 22 16,5 3-9-16,-1 5-2 16,4 3-5-16,-3 7-3 15,3 8-10-15,1 12 0 0,3 7 1 16,1 4 0-16,0-8 1 0,-5-11-4 15,9 11 0-15,-4-7 1 16,4 0 5-16,0-8-6 16,4 4 0-16,-4-8 0 15,4 4 2-15,-4-7-7 16,0 3-2-16,-4-10 1 16,-9 2 1-16,1-3 12 15,-14 1 5-15,1-1 3 16,-18-4 3-16,5 0-1 15,-22-3 0-15,5-1-10 16,-25-10-4-16,7-1-6 16,-7-4-2-16,-22-7-3 15,21 4-1-15,13 0-12 16,17 3-5-16,13 4-32 0,13 0-13 16,29 4-24-16,17 4-11 15,13 4-35 1</inkml:trace>
  <inkml:trace contextRef="#ctx0" brushRef="#br1" timeOffset="57143.7459">15276 10978 212 0,'-22'-57'79'0,"18"46"-42"0,8 3-19 16,-4 8 34 0,5 12-16-16,3 10-18 15,9 12-9-15,0 8-7 16,0 7 7-16,4-15 4 0,-8-4-4 16,8 0-1-16,-4 0-2 15,4-11-1-15,-4 0-1 16,5-4 0-16,-5-4 0 0,4-11 0 15,-4 0-2 1,0-15 1-16,8-15 0 16,-3-8 1-16,-5 1-5 15,-5-1 1-15,-3 12 4 0,-1 10 5 16,1 9-5-16,-1 22-2 16,-4 11 3-16,1 8 1 15,-5 0-2-15,0 12-1 16,0-5 1-16,-5 27 0 15,1-8-2-15,-9 19-2 16,5-11 3-16,-5 4 0 16,1-8-1-16,-1-7 1 15,0-4-44-15,0-12-19 16,1-3-89 0,-1-16-44-16,0-3 99 15</inkml:trace>
  <inkml:trace contextRef="#ctx0" brushRef="#br1" timeOffset="57474.6511">16137 11034 244 0,'-8'0'90'0,"8"0"-48"0,0 0-27 0,0 0 26 15,8 0-18 1,5-11-4-16,8-8-10 0,13 8-4 15,17 0-2-15,9-1 0 0,-14 5 0 16,-8-1-30-16,9 1-12 16,-9-1-90-1</inkml:trace>
  <inkml:trace contextRef="#ctx0" brushRef="#br1" timeOffset="57697.7319">16260 11306 332 0,'9'-15'126'0,"-9"15"-68"0,38-4-54 0,-34 4 26 0,22-4-19 15,-5 1-4-15,13-1-22 16,-4 0-8-16,12-4 12 15,-8 1-63-15,9-1-27 0,37 1-21 16</inkml:trace>
  <inkml:trace contextRef="#ctx0" brushRef="#br1" timeOffset="58108.2083">17593 10216 256 0,'4'-4'96'0,"-8"4"-52"0,0 0-32 0,4 11 24 0,0 1-15 16,0 3-4-16,0 11-4 15,0 12 1-15,4-4-7 16,-4-8-4-16,4 20 0 0,1-9-2 15,-1 9 2-15,0-9-26 0,0 9-10 16,1-9-54 0,-1 8-23-16,0-3 6 15</inkml:trace>
  <inkml:trace contextRef="#ctx0" brushRef="#br1" timeOffset="58391.6095">17368 11121 280 0,'0'-4'107'0,"5"8"-58"0,-1 0-35 0,-4-4 26 15,8 4-9-15,13-1 2 16,13 5-13-16,13-8-4 16,-9 0-9-16,-4 0-3 0,9 0 0 15,-5 0-16-15,13 0-6 0,-9 0-46 16,13 4-21-16,-4-4-55 16</inkml:trace>
  <inkml:trace contextRef="#ctx0" brushRef="#br1" timeOffset="58852.1913">17496 11593 280 0,'4'-8'107'0,"0"8"-58"0,13-11-29 0,-8 11 30 15,3-4-12-15,1 0-2 16,8-3-16-16,0-1-5 16,9-3-9-16,-4 3-6 0,-1 1-1 15,-4-1 1-15,1 8 2 16,-5 0-1-16,-9 11-1 15,1 1 1-15,-9 14-1 0,0-3 0 16,-9 14 0-16,-12 20 0 16,0-4 2-1,-5-8 8-15,5-15 5 16,4-3 2-16,0 7 1 0,4-4-5 16,5 0 0-16,-1 0-6 15,13-7-2-15,1-1 0 16,12-6-1-16,-5-5-7 15,14-11 0-15,-5 0-48 16,13-11-20-16,21-8-37 16,22-23-15-16,8-14-11 15</inkml:trace>
  <inkml:trace contextRef="#ctx0" brushRef="#br1" timeOffset="59287.8418">18463 10314 248 0,'5'-4'93'0,"-10"12"-50"0,-3 7-26 15,4 0 27-15,-5 23-5 16,-4 7 1-16,1 23-13 15,-1 3-7-15,0 9-11 16,5 14 0-16,3 4 2 0,5 4-2 16,5-42 0-16,-1-3-5 15,13 3-1-15,-4-7 1 16,8 0 0-16,-4-8-35 16,17-4-14-16,-4-7-57 0,12-15-25 15,-4-4 3 1</inkml:trace>
  <inkml:trace contextRef="#ctx0" brushRef="#br1" timeOffset="60178.4171">18918 10853 244 0,'-17'-3'90'0,"17"3"-48"0,-13-12-16 16,9 12 29-16,-5-11-14 16,5 3-3-16,0-3-16 15,-1 0-6-15,10-4-9 16,-1 0-5-16,4-8-1 0,1 4-4 16,4 4 0-16,-1 4-1 15,5 11 0-15,5 11 0 16,-5 0 3-16,-5 1 0 15,-8 10 3-15,-8 8-1 16,-4 4 2-16,-5 8 0 16,-8-1 1-16,-5 1-9 15,1-12-4-15,-1-4-4 0,5-14 0 16,4-20-4-16,9-7 0 16,3 4-3-16,10-19-3 15,7-19-29-15,1-8-14 16,4 4-45-1</inkml:trace>
  <inkml:trace contextRef="#ctx0" brushRef="#br1" timeOffset="60417.9681">19019 10623 208 0,'0'34'79'0,"-4"8"-42"0,4-12-30 15,-4-15 20-15,0 8-7 16,4 7 0-16,0 4-2 15,0 18 0-15,0-2-9 16,0 6 1-16,0-18 1 0,0 0 0 16,0 3 3-16,0-3-5 15,4 3-1-15,-4-11-4 16,4 4-1-16,0-7-8 16,1-1-2-16,-1-11-34 15,4-3-15-15,1-1-70 16</inkml:trace>
  <inkml:trace contextRef="#ctx0" brushRef="#br1" timeOffset="60641.4493">19308 11140 296 0,'4'11'110'0,"-8"-7"-60"0,8 15-28 0,-8-8 33 15,0 1-29-15,0-9-11 16,-1 12-10-16,1 0-5 16,0 1 1-16,0-5-10 0,-1 0-4 15,1 1-37-15,4-1-18 16,0 0-35-16,4 0-50 16,1-7 46-1</inkml:trace>
  <inkml:trace contextRef="#ctx0" brushRef="#br1" timeOffset="61166.2838">19533 10733 284 0,'-13'7'107'0,"13"-7"-58"0,-4-11-26 15,4 11 29-15,0-8-14 16,0 8-2-16,4-11-12 15,1 0-3-15,12-1-12 16,-5 1-5-16,14-4-1 0,-5 7-4 0,9 8-2 16,-5 0 2-16,1 8 0 15,-1 7 3-15,-4-4 1 16,-21 12 1 0,-4 3-2-16,-9 16 1 15,-8 11-2-15,4-8-1 16,4-7 1-16,-4 14-1 15,-4 24-3-15,8-12 2 16,5-15 1-16,4-19 0 16,-1-3-3-16,10-5 2 15,-1 5 1-15,9-12 2 16,-5-4-1-16,18-3-1 16,-5-1-2-16,9-7-1 15,-5 0-3-15,5-11 1 0,4-8 1 16,-17 8 2-16,0-1 3 15,-17-7 2-15,4-3 3 16,-21-1 1-16,0 1 1 16,-17-20 2-16,9 12-5 15,-14-19-1-15,5 11-4 16,-4-3-3-16,4 7-29 16,5-4-14-16,3 8-34 0,13 0-14 15,1 3-47 1</inkml:trace>
  <inkml:trace contextRef="#ctx0" brushRef="#br1" timeOffset="61543.4359">20089 10397 300 0,'21'-42'112'0,"-21"42"-60"0,5 8-43 0,-5-4 27 0,4 15-9 15,0-4-1 1,9 22-1-16,-5-3-1 0,5 19-13 15,0-15 0-15,-1 22 0 0,-3-7-4 16,-5 22 1-16,0-10-5 16,-8 10 0-16,-4 27 1 15,-5-15 2-15,0-16-3 16,-4-14 0-16,-4-8-50 16,0-11-20-16,0-8-57 15,-1-8-22-15,5-7 26 16</inkml:trace>
  <inkml:trace contextRef="#ctx0" brushRef="#br1" timeOffset="62172.5824">20768 10333 248 0,'-4'-8'93'0,"4"8"-50"0,-4-4-17 0,0 4 29 15,-1 8-14-15,5-4-1 16,-4 18-19-16,0-3-5 15,-5 27-10-15,1-9 3 0,-5 20 3 16,5-8-6-16,-1 23-3 16,1-8-2-16,3 11-1 15,5 34 0-15,5-52 2 16,-1-4-1-16,9-4 2 16,-5-4-44-16,9-7-17 15,-4 0-61 1,16-27-69-16,-3 4 60 0</inkml:trace>
  <inkml:trace contextRef="#ctx0" brushRef="#br1" timeOffset="62445.2037">21430 10646 220 0,'-4'22'85'0,"4"-22"-46"0,-25 46-30 0,20-39 22 16,-7 12-10-1,-1-4 0-15,-4 12-10 16,0-5-2-16,-8 24-5 16,3-13-3-16,-3 9 2 0,4-4-2 0,-9 3 2 15,-8 16-20-15,17-27-8 16,4-7-27-16,0-8-10 15,4 0-38 1</inkml:trace>
  <inkml:trace contextRef="#ctx0" brushRef="#br1" timeOffset="62815.1251">21286 10676 236 0,'9'0'90'0,"-9"0"-48"0,8 34-29 0,-8-30 24 0,4 7-12 15,-4 0-5 1,9 12-5-16,-1 0 0 0,9 14-8 16,-4-6-2-16,12 10-1 0,26 16-5 15,-8-5 1-15,-5 1 0 16,-4-11 2-16,0-5-1 16,-9-6 2-16,-3 3 13 15,-5-8-2 1,-9-7 3-16,-4-4 3 15,-8-4 4-15,-9-3 3 16,-8-4 3-16,4-1-5 16,-17-6-3-16,-21-5-12 15,13 4-4-15,3 0-4 16,-20 1-2-16,12-1-4 0,-21-4 0 16,-21-3-22-16,17 0-8 15,17 3-21-15,34-3-47 16,25 0 13-1,0-1-49 1</inkml:trace>
  <inkml:trace contextRef="#ctx0" brushRef="#br1" timeOffset="63193.7274">22084 10450 236 0,'-25'-30'88'0,"25"30"-48"0,-17-34-16 16,12 26 29-16,1 8-18 16,0 0-5-16,-9 19-12 15,5-4-1-15,-9 23-10 16,4-4 2-16,-4 11 2 0,0-4-4 15,4 16-2-15,1-8 4 16,7 15 4-16,1-7-3 16,13 7 0-16,8 15-4 15,-1-30 1-15,-3-4-2 0,17-7 0 16,-5-8-1-16,9-11 0 16,-4 0-2-16,4-19-2 15,-8 0-30-15,-1-19-13 16,0 4-24-16,-8-15-9 15,-4 3-65 1</inkml:trace>
  <inkml:trace contextRef="#ctx0" brushRef="#br1" timeOffset="63406.3517">21778 10789 280 0,'9'4'107'0,"-9"-4"-58"0,25 4-31 16,-25-4 31 0,13 0-14-16,-4 0-2 15,16-4-17-15,-4 0-7 0,18-3-6 16,16-1-18-16,-17 4-5 0,-8 1-43 16,8-5-19-16,17 4-54 15</inkml:trace>
  <inkml:trace contextRef="#ctx0" brushRef="#br1" timeOffset="63732.0486">22517 10340 316 0,'34'4'121'0,"-34"-4"-66"0,25 53-44 0,-20-42 28 16,7 19-12-16,1-3-1 16,4 18-11-16,-4-7-2 15,-5 18-7-15,1-7-4 0,-13 23 1 16,-1-8 0-16,-12 8 3 0,-12 30-8 15,-1-16-3 1,0-18-33-16,5-11-14 0,-9-12-38 16,4-7-16-16,0-8-18 31</inkml:trace>
  <inkml:trace contextRef="#ctx0" brushRef="#br1" timeOffset="64184.6148">22895 10216 260 0,'-4'7'96'0,"4"-7"-52"0,12-7-18 0,-12 7 31 16,9-4-15-16,12-3-1 16,4-1-15-16,5 0-4 15,0 1-13-15,0 3-3 0,-13 4-2 16,0 0-2-16,0 0 1 16,4 0 4-16,-4 4 6 15,-9 3 2-15,-8 1 0 16,0 0-5-16,-8 10-2 15,-1-2-4-15,-3 10-3 16,3-3-3-16,1 10 1 0,3-2 14 16,5 3 6-1,0-8-3-15,9 0-1 0,-1-3-7 16,9-8-3-16,-4 0 0 16,8-7-1-16,-4-1-27 15,9-7-9-15,-5 0-44 16,-4-3-16-16,0-1-51 15</inkml:trace>
  <inkml:trace contextRef="#ctx0" brushRef="#br1" timeOffset="65311.5247">14389 12954 236 0,'-17'0'90'0,"8"0"-48"0,-8-4-25 0,13 1 27 0,-5-1-10 16,1 0-2-16,4 0-12 15,4 0-2-15,4-3-11 16,0-1-4-16,9 1 0 0,8-1-2 16,9-3 2-16,12 11-4 15,5 4 0-15,0 7 1 16,-18 0 0-16,-3 1 2 16,-9 7 3-16,0-1-2 15,-13 9 0-15,-4-1 1 16,-17 1 2-16,4-1 1 15,-8 4 3-15,4-7-5 0,-4-1-1 16,4 1-2 0,0-8 1-16,4 4-4 0,0-8 0 15,5-3-1-15,8-1-2 16,0 1 3-16,13-4 0 16,-5 0-4-16,22 3 1 15,-5 1 2-15,9 7 1 16,-4-4 1-16,-5 12 0 15,-3-1 0-15,-10 1 2 16,1 0 1-16,-13 7 3 16,0-4-1-16,-17 12 0 15,4-16-3-15,-12 5-2 16,4-4 3-16,-9-5 0 0,5 1-6 16,-5-11 0-1,4-1-21-15,5-14-7 0,4-1-35 16,9-11-15-16,-1 1-50 15</inkml:trace>
  <inkml:trace contextRef="#ctx0" brushRef="#br1" timeOffset="65745.4972">14881 13180 236 0,'8'-22'88'0,"-8"22"-48"0,22-19-18 0,-22 19 28 16,8-8-15-16,1 5-3 15,3-5-12-15,1 1-2 16,8 3-11-16,-4 0-4 0,0 4 0 15,0 0-2-15,-4 11 2 16,0-3 2-16,-5 11 4 16,1-4 2-16,-14 19 3 15,1-12-3-15,-9 20 1 16,1-8-3-16,-5 19 2 16,0-16 5-16,0 5 2 0,4-8-3 15,0 3 1-15,5-10-7 16,4-1-3-16,-1-3-3 15,10-4-3-15,-1-4-2 16,17-4 1-16,-4-3-15 16,17-5-4-16,-4 5-63 15,16-19-27-15,-7 3-54 16</inkml:trace>
  <inkml:trace contextRef="#ctx0" brushRef="#br1" timeOffset="66124.1997">15632 13203 232 0,'-21'4'88'0,"21"-4"-48"0,-21 7-20 0,17-3 27 0,-1 0-10 15,1 0-1 1,4-1-14-16,0 1-4 0,9-4-10 15,-1 0-3-15,22-4-1 0,-5 1 0 16,13-5 0-16,22 4-5 16,-5-7-1-16,0 4-43 15,0 3-20-15,-4 4-77 16</inkml:trace>
  <inkml:trace contextRef="#ctx0" brushRef="#br1" timeOffset="66409.2555">15692 13471 212 0,'-30'15'79'0,"30"-15"-42"0,-4 11-17 0,4-3 27 16,4-4-10-16,-4 3-1 16,21-3-9-16,-4 0-5 15,13-4-12-15,-5 0-4 0,14-4-2 16,-6 0-11-16,10-3-5 0,-9 3-67 16,8-4-28-1,-8 4-13-15</inkml:trace>
  <inkml:trace contextRef="#ctx0" brushRef="#br1" timeOffset="67232.8232">16766 12856 192 0,'0'0'74'0,"-5"4"-40"0,5 3-11 15,0-7 26-15,0 0-1 0,0 4 4 16,0 4-3-16,0-8 0 16,0 11-27-16,0 0 3 0,-4-3 2 15,4 3-13-15,-4 12-2 16,-5 7-6-16,1-7 1 15,-1-1 0-15,1 12 1 16,4-4-2-16,4 1-1 16,0-5 3-16,4 8 3 15,0-4-4-15,9-7 1 16,0-1-3-16,12-7 0 16,-4-3-1-16,9-9 2 15,-5 1-3-15,14-8-2 0,-10 1-27 16,5-5-12-16,-8 1-25 15,3-5-11-15,14-10 0 16,-9-1 0-16,-9 4 4 16,-3 4 1-16</inkml:trace>
  <inkml:trace contextRef="#ctx0" brushRef="#br1" timeOffset="67441.3629">17186 12890 240 0,'0'-11'90'0,"0"11"-48"0,0 0-20 15,0 0 28-15,-4 11-8 0,4-11 0 16,0 19-15-16,-5 15-7 16,-3 7-11-16,4 16 5 0,-1-19 3 15,1-1-7-15,0 20-1 16,0-8-7-16,4 15-2 16,0-7 2-16,0-1 1 15,0-7-19-15,0 8-7 16,0-16-59-16,4 5-26 15,0-5-35 1</inkml:trace>
  <inkml:trace contextRef="#ctx0" brushRef="#br1" timeOffset="67667.9067">17389 13482 288 0,'-4'15'107'0,"4"-15"-58"0,0 12-33 16,0-5 29-16,0-7-20 15,0 4-6-15,0 0-9 16,0-4-5-16,0 3-2 16,0-3-29-16,0 0-10 0,0 0-57 15,4 4-25-15,1 0 7 16</inkml:trace>
  <inkml:trace contextRef="#ctx0" brushRef="#br1" timeOffset="68237.3516">17742 13256 324 0,'-17'-30'121'0,"17"30"-66"0,-9-34-40 0,5 34 31 16,4-19-23-16,4-11-7 16,9 0-8-16,0-8-3 15,0 15-3-15,-1 4-2 0,9-3 1 16,-4 3-4-16,9 8 2 0,-5-1 1 15,0 12 2-15,-4 0 1 16,-8 15 1-16,-1-3-2 16,-8 10 1-16,-8 12-2 15,-5-7 2-15,5-5-4 16,-5 5 0-16,0-5-12 16,-4 8-7-16,4-7-3 15,-4-12 2-15,5 1-2 16,3-12-1-16,1-12 9 15,8-6 6-15,4-9 4 16,4-18 0-16,1 3 4 16,-5 16 2-16,0 3 0 0,1 1-1 15,-1 3 9 1,4 15 4-16,1 0 9 0,-1 19 4 16,9 19-3-16,-8 0-2 15,-1-7-9-15,1 25-3 16,-1-6-1-16,1 22 0 15,4 26-7-15,-9-37 0 16,0-8-19-16,-4 0-8 16,0-8-35-16,4-7-16 15,-4-4-65 1</inkml:trace>
  <inkml:trace contextRef="#ctx0" brushRef="#br1" timeOffset="68854.7759">18748 12513 256 0,'-13'-23'96'0,"-4"16"-52"0,-4-5-25 0,8 12 26 0,-12 4-12 16,-1 4-2-16,1 7-9 15,-5 15-2-15,-4 23-11 16,4 18 1-16,9-6 3 0,4-16-3 16,4 30 2-16,1-15-5 15,3 23-2-15,5-12 2 16,8 12 0-16,0-12-1 15,9 1-1-15,-4-12-36 16,20 0-17-16,-3-8-57 16,8-18-23-16,-5 0-1 15</inkml:trace>
  <inkml:trace contextRef="#ctx0" brushRef="#br1" timeOffset="69466.9965">19087 12750 244 0,'-4'0'93'0,"4"0"-50"0,-13 34-28 0,9-26 24 16,-4 15-19-16,-1-5-3 16,-4 28-11-16,-8 6-4 15,4 9-1-15,-4-1-1 0,4-22 0 16,4 0 0-16,-8 7 0 0,0-4-29 15,0 1-13 1,4-8-3-16,0-12 2 0,4-3 0 16,9-15 1-16,-1 4 22 15,10-31 10-15,7-22 21 16,5-12 10-16,0 8 10 16,-4 8 3-16,-4 7 1 15,3-4 4-15,-3 12-7 16,-1-8 1-16,1 7-10 15,4 5-4-15,-5 3-9 0,5 11-2 16,-1 4-2 0,10 16 1-16,-5-5-4 15,17 16-2-15,-5 0 0 16,5 14-1-16,-4-14 0 0,4 11 2 16,-4-4 5-16,-1 11 6 15,-3-7 2-15,-5 8 0 16,-4-8-3-16,0 4-2 15,-4-8-4-15,-9 4 1 16,0-8 11-16,-12 1 6 16,4-5-1-16,-22 1-2 15,5-4-5-15,-17-1 0 16,4-6 0-16,-9-8-1 16,9 3-5-16,-8-3-2 15,8 0-9-15,-4-4-1 16,4 0-31-16,4-4-13 15,5 0-25-15,16-7-8 16,1-1-2-16,20-10 0 0,18-31-43 16</inkml:trace>
  <inkml:trace contextRef="#ctx0" brushRef="#br1" timeOffset="69904.3262">19983 12577 228 0,'-21'-11'88'0,"21"11"-48"0,-13-12-18 0,5 12 28 16,3 0-8-16,1 0-3 15,-4 4-2-15,-1 7-1 16,1 1-19-16,-1-1 3 0,-8 12 1 16,-4 18-3-16,-5 8 0 15,5 8-4-15,8-12-1 16,1-7-1-16,3 18 0 16,1-10-4-16,12 14 0 15,-4-15-7-15,8 16-1 16,1-5 2-16,8-3 1 15,-4-4-1-15,8 0 1 16,-4-15-4-16,8-4 0 16,1-7-17-16,-1-16-5 0,-3 1-18 15,7-19-4-15,-3 3-18 16,-1-22-8-16,-4 3-25 16,1-7-12-16,3-33 0 15</inkml:trace>
  <inkml:trace contextRef="#ctx0" brushRef="#br1" timeOffset="70116.4713">19537 12815 272 0,'13'7'101'0,"-13"-7"-54"0,34 4-26 0,-30 0 30 16,22-4-12-16,25 0-2 15,-13 0-19-15,-4 0-6 16,8 0-8-16,-8 0-18 0,9 0-8 16,-1 0-33-16,-4-4-15 15,-4 4-69 1</inkml:trace>
  <inkml:trace contextRef="#ctx0" brushRef="#br1" timeOffset="70473.6973">20390 12566 232 0,'5'-23'88'0,"-5"23"-48"0,17 0-20 0,-17 0 27 16,4 11-7-1,0-7 1-15,9 15-3 16,-5-4 0-16,5 23-20 16,0-8 7-16,0 27 3 0,-1 22-7 15,-3 15-1-15,-5-11-12 0,-8-15-3 16,0-15-3-16,-13 22 1 15,4-11-20-15,-17 12-6 16,5-20-37-16,-5-3-16 16,-12 11-92-1</inkml:trace>
  <inkml:trace contextRef="#ctx0" brushRef="#br1" timeOffset="71104.7113">20828 12275 204 0,'0'15'77'0,"0"-15"-42"0,-5 19-1 0,1-15 29 15,4 3-8-15,0-3-2 16,0 4-8-16,0-4-4 16,9-4-22-16,-5 0 2 0,13-4 0 15,0 0-9-15,8 0-2 16,-3 0-6-16,7 8-3 15,-3 0-3-15,-5 11-1 16,4 12 4-16,-12-1 1 16,-9 4 2-16,-4-11 0 15,0 0 2-15,-8 11 3 16,-9 19 2-16,4-11 3 16,5 3-1-16,8 1 0 0,4-1-5 15,9-18 0 1,-1-8-5-16,18-4 0 0,-4 1 1 15,8-12 2-15,-5 0-36 16,9-16-15-16,-8 5-59 16,21-11-25-16,17-39-41 15</inkml:trace>
  <inkml:trace contextRef="#ctx0" brushRef="#br1" timeOffset="73914.7894">14384 15338 144 0,'-8'22'55'0,"8"-22"-30"0,-17 23-14 0,13-23 18 0,-1 8 3 16,1-1 3 0,4 1 5-16,0-1 4 0,0 1-23 15,0-4 6-15,4-1 3 0,-4-3-3 16,5 0-1-16,-1 0-10 16,4-3-3-16,-3 3-7 15,3 0-4-15,-4 0 1 16,5 0 0-16,-5 0-4 0,0 0 1 15,1 0 0 1,-1 0 0-16,0 0 2 16,0 0 3-16,0 0-4 15,-4 0-3-15,0 0 3 0,0 0 1 16,0 0 0-16,-4 0-2 16,0 0 1-16,-4 3 1 15,3-3-1-15,-3 4-1 16,-1 0 3-16,1 0 0 15,-1-1 3-15,1-3 1 16,4 0-1-16,-1 0 1 16,1 0 0-16,0 0 3 15,0 0-1-15,-1 0 2 16,1 0-4-16,0 0 1 16,0 0-5-16,4 0-2 0,0 0-3 15,0 0 1 1,0 0 1-16,0 0 2 15,0 0-3-15,0 0-2 0,0 0 6 16,0-3 5-16,0 3-2 16,4-4 2-16,0 0-5 15,5 0-2-15,-5 4 0 16,13 0 1-16,0 0-3 16,21-3 0-16,-8-1 1 15,25 4 2-15,-8 0-3 16,12-4 0-16,-8 4 1 0,17 0 0 15,-13 0 0 1,17 0 0-16,-8 0 0 0,4 0 0 16,-9 0-9-1,1 0-4-15,-9 0-26 0,-5 0-13 16,-3 0-23-16,-1 0-11 16,-8 0-6-16,4-15-3 15,-8 4 1 1</inkml:trace>
  <inkml:trace contextRef="#ctx0" brushRef="#br1" timeOffset="74497.2985">14418 15764 256 0,'4'-11'96'0,"-4"11"-52"0,0-12-23 0,0 12 30 16,0-3-12-16,0-1 0 15,0 0-7-15,0 0-2 16,-4 4-17-16,4 0-3 0,-4 15 0 15,0-3-4-15,0 18-1 16,-1-7 0-16,1 7-1 16,0-4 2-16,0 8 1 15,-1-4 3-15,1 8 4 16,0-12-4-16,4 5 0 16,0 14-4-16,0-19 1 15,0-3-2-15,4-1 2 16,0-6-6-16,9-9-1 15,-4 1 2-15,7-8 1 0,1 0-15 16,13-4-4-16,-4 0-43 16,8-7-16-16,-5-1-22 15,5-10-5-15,-4 10-30 16</inkml:trace>
  <inkml:trace contextRef="#ctx0" brushRef="#br1" timeOffset="74751.8648">14720 15870 276 0,'-17'-4'104'0,"17"4"-56"0,-5 0-25 16,1 0 29-16,4 7-12 0,0-3-3 16,-4 11-10-16,4 0-5 15,-4 16-12-15,-1-5-2 0,1 15 2 16,0-3-6-16,4 15 0 15,0-8-2-15,0 8 1 16,0-8-2-16,4 4-1 16,-4-7-24-16,4-1-9 15,1-7-38-15,-1 0-17 16,-4-4-60 0</inkml:trace>
  <inkml:trace contextRef="#ctx0" brushRef="#br1" timeOffset="74965.2066">14953 16213 356 0,'-4'19'134'0,"4"-19"-72"0,-4 15-61 15,-1-11 25-15,1 3-18 16,4 1-2-16,-4 3-20 15,4 0-7-15,-4 4 10 16,-1-3-43-16,5-1-18 0,0-3-62 16</inkml:trace>
  <inkml:trace contextRef="#ctx0" brushRef="#br1" timeOffset="75503.1184">15093 15964 332 0,'4'-26'123'0,"-4"26"-66"0,5-38-47 0,-5 34 28 16,0-7-12-16,0 3-1 16,4-3-12-16,0 0-5 15,9 3-5-15,0 0-3 0,4 5 1 16,-5 3-1-16,5 11 0 15,0-7 0-15,0 11 0 0,-4 0 0 16,-5 4 0-16,-3-4-11 16,-5 8-5-16,0-5 1 15,-9 1 4-15,1 4 1 16,-14-12 2-16,6 4-9 16,-6-3-1-16,5-1-2 15,0-7 0-15,0-1 4 16,5-6 2-16,-1-1 2 15,9-4 0-15,-1 1 2 16,5-12 1-16,0 4 1 0,13-4 2 16,0 4 4-1,4 7 1-15,-4 5 16 0,4 3 10 16,0 0 9-16,0 11 6 16,-5-7-1-16,1 18-2 15,0-3-5-15,-1 8-2 16,1-5-11-16,-4 16-4 15,-1-4-6-15,1 15-4 16,-5-8 0-16,0 5 1 16,-4-12-25-16,0-4-12 15,0 0-39-15,0-7-16 16,0-5-76 0</inkml:trace>
  <inkml:trace contextRef="#ctx0" brushRef="#br1" timeOffset="76481.2981">16052 15168 204 0,'-21'-4'77'0,"21"4"-42"0,-8-3-30 0,3 3 19 0,1 0-9 16,0 0 0-16,0 0-7 16,-1 0 0-1,5 0-5-15,0 0 0 0,0 0 1 0,0 0 6 16,9-4 4 0,-5 4 1-16,5-4 4 0,-1 0-5 15,5-3 2-15,0 3-9 16,8-4-4-16,-4 5-2 15,13-1-1-15,-5 0-11 16,9 0-3-16,-4 1-50 16,8 3-23-16,-4 0-26 15</inkml:trace>
  <inkml:trace contextRef="#ctx0" brushRef="#br1" timeOffset="76809.0713">15980 15417 264 0,'-4'0'99'0,"4"0"-54"0,0 4-28 0,0-4 25 0,4 4-9 16,1-4 0-1,3 0-5-15,0 0 0 16,9 0-16-16,-4 0-5 0,13 0-2 0,-5 0-3 16,17 0-2-16,-8 0-19 15,12 0-8-15,-8 0-46 16,4 3-17-16,-8 1-47 15</inkml:trace>
  <inkml:trace contextRef="#ctx0" brushRef="#br1" timeOffset="77815.0816">13289 16654 304 0,'-13'-15'112'0,"13"15"-60"0,-4-7-43 16,0 7 25-16,4 3-17 16,0 1-4-16,4 7-11 15,0 1-1-15,9 7-1 16,0-4 4-16,12 7 2 0,-3 1 4 16,12 0 4-16,-5-5-8 15,5 1-1-15,-4 0-1 0,4-8 0 16,-4-3-2-1,-1-8-2-15,-3 0 3 0,-5-15 0 16,-4 0 3-16,0-19 3 16,-4 0 0-16,-5-34 0 15,-4 11-1-15,-4-37 0 16,0 11-2-16,-8-38 1 16,-1 20-4-16,-8-28-2 15,5 20 0-15,-14-23-1 16,5 15 0-16,-9-11 2 15,5 18-1-15,4 1 2 16,4 7-2-16,8-3 2 16,5 14-4-16,8-3-2 15,0 15 2-15,9-1 0 16,17-29 1-16,4 7 0 0,0 27-3 16,0 11 2-16,0 7 1 15,0 12 0-15,0 0 0 16,0 3 0-1,0 8 0-15,4-4 2 0,4 4-3 16,1 4 0-16,-1 4-1 16,13 3 0-16,0 4 2 15,1 4 0-15,-5 0 0 16,4 0 0-16,4 0-3 16,9 4 2-16,8-1 1 0,-20 9 0 15,-10-1 0-15,14 0 2 16,33-3-1-16,-4 3 2 15,5 0 0 1,-1 4 1-16,0 0 0 0,-33 0 0 16,-9 0-2-16,4 0 1 15,-8 0-2-15,8-8 2 16,34 5-2-16,-8-9-1 16,-9 5 1-16,-4 3-1 15,-5-3-9-15,-24 7-2 16,-5 0-49-16,-1 0-23 15,-3 0-85 1</inkml:trace>
  <inkml:trace contextRef="#ctx0" brushRef="#br1" timeOffset="78735.0008">17071 14523 224 0,'-4'11'85'0,"4"-11"-46"0,-17 42-32 0,13-35 18 15,-9 16-4-15,0-4-1 16,-4 19-4-16,4-8-2 16,-16 11-8-16,3-7-4 0,1 8 1 0,4-8 0 15,-5 11 1-15,1-7-2 16,3-4-2-16,5-4-21 15,5-11-9-15,-1 0-12 16,5-19-1-16,-1 0-17 16,9-23-4-16,0 4-10 15,4-26 137 17,26-19-4-17,-5 11 11-15,1 4-16 16,-1 7-10-16,1 12-12 15,-5 4-5-15,5 22-15 16,-5 0 1-16,4 27 1 0,-4-4 1 16,5 15 4-16,-5-8-11 0,5 19-2 15,-5-7 0-15,9 7 3 16,-5-3 2-16,5 11 3 16,-5-12-3-16,1 8 1 15,-5-7-1-15,-4-1 1 16,0-7 2-16,-4-4 4 15,-5-7-1-15,-8-4-1 16,0 0 0-16,-8-8 0 16,-1 0-4-16,-16-7-2 15,3 4-4-15,-20-8 1 16,4 0-4-16,-17-8 0 16,8 4-3-16,-8-3-1 0,8 3 1 15,0-4 0-15,5 1-20 16,4 3-7-16,8 0-24 15,9-3-10-15,4-1-9 16,17-3-5-16,0 0-31 16,29-8-15-16,-3 4 16 15</inkml:trace>
  <inkml:trace contextRef="#ctx0" brushRef="#br1" timeOffset="79108.6887">17704 14448 280 0,'0'-49'107'0,"0"49"-58"0,0-15-33 0,0 15 27 16,-5 0-6-16,1 0 1 15,0 15-15-15,0-4-6 16,-9 23-10-16,0-11-3 0,-4 29 0 15,0-6-2-15,0 18 1 16,4-8 0-16,1 16 1 16,-1-12 0-16,5 20 2 0,3-13-1 15,10 5 2 1,-1-19-2-16,9 3 0 16,-1-10 1-16,14-9 3 15,-5-6-2-15,4-13-2 16,-3 1-2-16,3-22 0 15,-4-1-26-15,5-19-10 16,-5 4-14-16,-4-15-6 0,-4 8-22 16,-9-16-10-16,0 9-42 15</inkml:trace>
  <inkml:trace contextRef="#ctx0" brushRef="#br1" timeOffset="79302.4695">17343 14863 348 0,'-4'11'132'0,"4"-11"-72"0,12 11-41 16,-12-11 34-16,9 4-11 0,-1 4-3 15,22-8-17-15,-5 0-8 16,18-12-9-16,16 1-4 0,1 0 0 16,-5-8-41-16,4-4-15 15,26-7-66-15,0-4-27 16,0-11 7-1</inkml:trace>
  <inkml:trace contextRef="#ctx0" brushRef="#br1" timeOffset="80203.544">14749 17205 212 0,'5'-8'79'0,"-5"8"-42"0,4 0-6 0,-4 0 32 15,-4 8-15-15,-1 3-5 16,-3 4-17-16,-1 0-3 16,-8 15-14-16,5-3-3 0,-10 26-2 15,1-8-2-15,-4 4 1 16,3-4-2-16,-3 12 2 16,4-16 0-16,0 5 1 15,4-5-16-15,4-15-6 16,0 1-18-16,5-8-7 15,-1 0-26-15,5-16-9 16,0 1-35-16</inkml:trace>
  <inkml:trace contextRef="#ctx0" brushRef="#br1" timeOffset="80605.6869">14843 16926 260 0,'17'-23'96'0,"-17"23"-52"0,4 34-21 16,-4-30 29-16,0 15-14 15,0-4-4-15,0 15-18 0,0-4-5 16,4 20-7-16,0-12-1 0,5 18 1 16,-5-6-2-16,9 10 1 15,0-7-2-15,8 15-1 16,-4-11 3 0,13 4 0-16,-5-5-4 0,9-2-1 15,-4-9 3-15,-1 0 3 16,-3-7-1-16,-5-3 0 15,-4-5 1-15,-8-3 2 16,-1-4 3-16,-21-4 5 16,1-4 1-16,-14 0 0 15,-16-7 1-15,8 4 0 16,8 3-2-16,-20-11-1 16,7 0-7-16,-12-8-2 15,9 5-4-15,-9-5-1 0,9 4-6 16,3-7 0-1,5 3-28-15,9 5-9 16,4 3-33-16,21-8-12 0,0 4-9 16,21 1-3-16,-4-1-1 15</inkml:trace>
  <inkml:trace contextRef="#ctx0" brushRef="#br1" timeOffset="81014.2457">15484 17035 268 0,'-9'-45'101'0,"9"45"-54"0,-4-38-37 0,4 34 25 16,0-7 1-16,0 3 3 15,0 5-6-15,0 3 0 16,0 3-19-16,0 5 7 0,-4 15 3 16,-1-1-6-16,-3 20-3 15,4-8-4-15,-5 26-2 16,1-11-8-16,3 23-2 16,1-8 0-16,8 11 0 15,1-11 1-15,3 4 2 16,1-11 1-16,3-4 1 15,1-4-2-15,8-15-2 0,-4-4 1 16,5-11 1 0,-5 0-12-16,0-16-3 15,0 1-34-15,4-8-12 0,-4 1-31 16,4-16-13-16,-4 4-36 16</inkml:trace>
  <inkml:trace contextRef="#ctx0" brushRef="#br1" timeOffset="81258.1951">15356 17393 348 0,'-4'8'132'0,"4"-8"-72"0,9 0-39 0,-9 0 35 16,4 0-17-16,0 0-5 15,9 0-19-15,0-8-8 16,8 5-4-16,-4-9-3 0,17 5 1 16,-5 3-28-16,22-7-9 15,-8 3-61-15,12 16-25 16,-8-8-30 0</inkml:trace>
  <inkml:trace contextRef="#ctx0" brushRef="#br1" timeOffset="81617.1757">16099 17401 232 0,'-4'-11'88'0,"4"11"-48"0,-4-19-14 16,4 19 31-16,0 0-8 15,0 0-1-15,0-4-14 0,0 4-4 16,8-11-17-16,1 11-8 0,8-8-1 15,0 4-5-15,12 4 0 16,-3-7-28-16,12 3-10 16,-8 0-49-16,8 8-21 15,-8 0-18 1</inkml:trace>
  <inkml:trace contextRef="#ctx0" brushRef="#br1" timeOffset="81867.2469">16154 17540 348 0,'5'0'132'0,"-5"0"-72"0,8 0-30 0,-8 0 37 0,4 0-25 15,1 0-6-15,3 0-13 16,-4 0-3-16,9 4-11 15,0 4-5-15,16-4-1 0,-3 3-4 16,12-3 0-16,-4 0-43 0,9-4-20 16,-5 0-70-1,8 3-27-15,-3-3 17 16</inkml:trace>
  <inkml:trace contextRef="#ctx0" brushRef="#br1" timeOffset="83069.5134">16948 17152 132 0,'-21'4'49'0,"21"-4"-26"0,-51 7-14 0,42-3 14 15,-8 0 9-15,9 0 4 16,-1-4 6-16,1 0 1 16,4 0-23-16,-1 0 10 0,5-4 5 15,0 0 0-15,17-3 4 16,0-1-8-16,22-7-4 15,-14 4-7-15,13-12-2 16,-4 8-8-16,0-8-2 0,-4 12-4 16,0 0-1-1,-5-4 1-15,-8 15 0 16,0 0 4-16,-8 15 3 0,-1-4-2 16,-12 12 0-16,0-5-1 15,-9 16 0-15,0-3 2 16,-12 14 4-16,3-11 1 15,-3 7 3-15,4-3-4 16,-1 11 2-16,5-15-7 16,5-4-1-16,-1 0-4 15,13-3-3-15,0-5-3 16,21-3 1-16,-4-4-1 16,17-7-2-16,-4-1-24 15,12-10-9-15,-3 3-30 16,11-12-10-16,-7 1-19 0,-1-4-7 15,-3 4-39 1</inkml:trace>
  <inkml:trace contextRef="#ctx0" brushRef="#br1" timeOffset="83279.633">17564 17401 324 0,'8'0'123'0,"-8"0"-66"0,0 7-60 0,0-3 24 16,-4 4-9-16,0-1 1 15,-1 5-7-15,5-1-2 0,0 0-2 16,0 1-4-16,5-1 1 0,-5-4-41 16,4 1-19-16,0 0-79 15</inkml:trace>
  <inkml:trace contextRef="#ctx0" brushRef="#br1" timeOffset="87004.0332">18035 16986 212 0,'34'-45'79'0,"-34"45"-42"0,17-38-21 0,-17 31 24 15,4-5-3-15,0 8 0 0,0-7-7 16,1 4-4 0,-10 3-14-16,1 0 8 0,-9 15 6 0,5-3-3 15,-13 22 1-15,4-7-9 16,-5 18-2-16,1 1-9 16,0 29-5-16,4-10-3 15,4 25 0 1,1-10 3-16,12 3 2 0,8 23 0 15,13-46-1-15,-4-6 9 16,21-17 6-16,-8-6 2 16,17-16-1-16,-9-3-2 0,5-27 1 15,-5 4-2 1,-4-19 2-16,-5 4-6 16,-12-12-3-16,0 8-1 0,-17 0 1 15,0 4-3-15,-17 4 0 16,5 3-3-16,-18 8-1 15,4-8-4-15,-16 12-1 16,8 0-13-16,-8 7-3 16,8 0-26-16,-5 0-9 15,5 1-38-15,5-5-15 16</inkml:trace>
  <inkml:trace contextRef="#ctx0" brushRef="#br1" timeOffset="97360.5868">1706 14874 184 0,'0'-23'68'0,"0"23"-36"0,0-15-22 16,0 15 17-16,-5-15 0 15,1 4 3-15,0-1-5 16,0-3-1 0,4 15-9-16,0 8-4 15,4 22-6-15,0-7-6 16,5 41 0-16,12 45 1 15,0-3 0-15,-4-4 2 16,13 0 1-16,4-20 7 0,4-2 6 16,-8-9 5-16,-9-18 2 15,4-15 1-15,-4-15 2 16,-4-23 6-16,5-12 2 16,-1-29-14-16,-8 7-4 15,-5 4-10-15,1-50-2 16,3 16-4-16,5-11-1 15,-4 3-4-15,0 8 1 16,-1 7-49-16,-3 12-19 16,-5 7-50-16,0 27-21 15,1 22 26 1</inkml:trace>
  <inkml:trace contextRef="#ctx0" brushRef="#br1" timeOffset="99887.7125">2355 15489 188 0,'4'11'71'0,"-4"-11"-38"15,0 15-17-15,0-7 24 0,0 3-8 16,0-7-1-16,0 18-15 15,0-3-5-15,0 8-7 16,0-5-5-16,0 12 0 0,0-11 3 16,-4 7 1-16,0-7-10 15,4-5-5-15,-5 1-38 16,1-7-15-16,0-5-38 16</inkml:trace>
  <inkml:trace contextRef="#ctx0" brushRef="#br1" timeOffset="100047.872">2372 15210 220 0,'0'0'85'0,"0"0"-46"0,-9 11-15 0,5-11 29 16,0 4-20-16,0-1-7 16,-1 5-15-16,1 0-7 15,-4-1-3-15,3 1-43 0,1 3-17 16,4-4-65-1</inkml:trace>
  <inkml:trace contextRef="#ctx0" brushRef="#br1" timeOffset="100337.0762">2894 15274 176 0,'-4'3'66'0,"4"-3"-36"0,-9 4-9 15,5 0 22-15,0 4-1 16,0-5-1-16,-5 16-11 16,5-4-4-16,-9 15-15 15,0-7-7-15,-8 15 0 0,4-4-3 0,-13 11-1 16,5-4-30-16,-5 12-15 15,5-7-30-15,-1-9-11 16,9-3-7 0</inkml:trace>
  <inkml:trace contextRef="#ctx0" brushRef="#br1" timeOffset="100515.1643">2614 15330 256 0,'17'-3'96'0,"-17"3"-52"0,17 33-25 0,-17-29 29 16,0 15-19-16,4-11-4 0,9 18-13 16,0-3-5-16,8 18-4 15,-4-7-3-15,4 19 3 16,0-12-40-16,9 12-16 0,-13-8-87 31</inkml:trace>
  <inkml:trace contextRef="#ctx0" brushRef="#br1" timeOffset="100786.1163">2992 15338 240 0,'-9'22'90'0,"9"-22"-48"0,4 12-40 0,-4-8 19 16,9 3-13-16,-1-7-4 15,22 4-3-15,-4 0-1 16,12-4 0-16,-4 0-14 0,17-8-5 16,-9-3-43-16,-4 3-20 15,-4 4-4 1</inkml:trace>
  <inkml:trace contextRef="#ctx0" brushRef="#br1" timeOffset="100997.4515">3089 15666 264 0,'9'-15'99'0,"-9"15"-54"0,17-11-33 15,-17 11 26-15,12 0-22 16,-3-8-6-16,12 4-31 16,0 0-14-16,5 1-44 15,-1 3-19-15,5 7 2 16,0 5 6-16</inkml:trace>
  <inkml:trace contextRef="#ctx0" brushRef="#br1" timeOffset="101281.8455">3968 14976 272 0,'-4'-4'101'0,"4"4"-54"0,-5 4-42 0,5 0 22 16,-4 11-17-16,0-4-6 16,-9 23-2-16,0-4-2 0,-8 19 0 15,4-4-7-15,-12 16 0 16,7-12-28-16,-7 15-9 16,3-15-42-1,-4 4-46-15,5-4 41 0</inkml:trace>
  <inkml:trace contextRef="#ctx0" brushRef="#br1" timeOffset="101654.6694">3955 14919 236 0,'17'-22'90'0,"-17"22"-48"0,13 3-27 16,-13-3 24-16,0 8-6 15,0 3 3-15,0 0-11 0,0 1-6 16,0 22-10-16,0-8-4 0,8 19-1 15,-8-7-5-15,13 15 1 16,-4-4 0-16,3 0 2 16,1-4-1-16,0 1-1 15,-5-1 5-15,1-4 1 16,-1 1-5-16,-3 3-2 16,-1-11 0-16,-4 4 0 15,0-8 16-15,-9-4 7 16,1-3 3-16,-9-8 2 15,4-4-11-15,-21-3-2 16,9-8-6-16,-26-8 0 16,8 5-10-16,-3-9 0 15,-1 1-22-15,9 0-7 0,4-1-22 16,12 1-6 0,6 0-18-16,28-1-4 15,-8 5-42 1</inkml:trace>
  <inkml:trace contextRef="#ctx0" brushRef="#br1" timeOffset="101954.3627">4596 15081 308 0,'-4'0'115'0,"4"0"-62"0,-4 27-46 0,-1-23 26 16,-7 14-21-16,3 1-6 15,-12 23-9-15,4-8-1 16,-9 11 2-16,5-7-26 0,-8 14-10 15,3-14-32-15,1 4-11 16,3-8-25 0</inkml:trace>
  <inkml:trace contextRef="#ctx0" brushRef="#br1" timeOffset="102167.412">4261 15036 300 0,'21'-30'112'0,"-21"30"-60"0,21 4-30 16,-21-1 33-16,13 9-11 16,0-1-4-16,12 15-20 15,-4-3-10-15,5 19-6 16,-5-5-1-16,9 12 0 0,-5-7-34 16,5 7-17-16,-5-4-28 15,1 4-13-15,-1-7-49 16</inkml:trace>
  <inkml:trace contextRef="#ctx0" brushRef="#br1" timeOffset="102601.9478">3594 15934 216 0,'-25'19'82'0,"25"-19"-44"0,8 11-14 15,-8-11 27-15,13 0 2 16,0 0 3-16,21 0-8 16,-4 0-5-16,25 0-24 15,-9 0 4-15,39 0 1 0,-13-8-8 16,22 5-4-16,-14-5-7 0,10 8-2 15,-14 0-43-15,13 8-18 16,-8-5-28 0,-9-6-10-16,-8 3-47 15</inkml:trace>
  <inkml:trace contextRef="#ctx0" brushRef="#br1" timeOffset="103069.9519">3981 16450 260 0,'4'-18'99'0,"-4"18"-54"0,0-4-28 0,0 4 25 16,-4 4-16-1,-5 3-4-15,-4 8-9 16,5 4-1-16,-9 8-7 0,4-5-5 0,-8 16-1 16,4-8 1-16,-4 15 0 15,4-3-20-15,-9 11-7 16,9-16-17-16,0 5-5 15,5-8-73 1</inkml:trace>
  <inkml:trace contextRef="#ctx0" brushRef="#br1" timeOffset="103502.8529">4019 16209 312 0,'4'26'118'0,"-4"-26"-64"0,4 46-34 0,-4-39 30 0,0 20-18 16,0-5-6-16,5 20-18 15,-1-4-7-15,9 14-1 16,-5-10 1-16,9 26 2 0,-4-19-1 16,12 15-2-16,1-4-2 15,-5-7 1-15,0-4 1 16,0 0 2-16,-4-15 1 15,0-4 1-15,-4-3 0 16,-4-9 2-16,-1-2 3 0,-12-9 5 16,4 1-2-16,-17-8 1 15,4-8-3-15,-12-3-1 16,3 3 3-16,-12-3 3 16,13 3-11-16,-21-3-4 15,12 4 0-15,-12-1-1 16,12 4 1-16,-13 0 0 15,9 1-3-15,1-5 2 16,7 1-15-16,9-1-4 16,-8 0-34-16,20 5-13 15,1-9-36-15,13 12-12 16,-1 0-14 0</inkml:trace>
  <inkml:trace contextRef="#ctx0" brushRef="#br1" timeOffset="103908.5453">4477 16202 328 0,'5'-49'123'0,"-5"49"-66"0,8-4-40 0,-8 4 30 16,0 0-12-16,0 0-3 15,0 11-14-15,0-3-4 16,-8 22-8-16,-1-4 0 0,-8 27 1 16,4-8-3-16,-4 27-3 15,0-12-3-15,9 31 1 16,-1-20 1-16,9 9 0 15,0-12 0-15,13-4 2 16,-4-8-3-16,12-11 0 16,-8-7-6-16,8-11-3 15,-4-5-8-15,8-29-1 16,-4-1-3-16,5-26-2 16,-1 8-26-16,-12-12-12 15,0 4-87 1</inkml:trace>
  <inkml:trace contextRef="#ctx0" brushRef="#br1" timeOffset="104105.7238">4307 16567 400 0,'17'4'151'0,"-17"-4"-82"0,39 11-45 16,-35-3 40-16,17-8-22 15,-4 0-6-15,13 0-21 16,-13 0-10-16,13-8-3 16,-5 5-75-16,5-16-30 0,-5 8-99 15</inkml:trace>
  <inkml:trace contextRef="#ctx0" brushRef="#br1" timeOffset="105889.3293">6778 14957 188 0,'13'-19'71'0,"-9"11"-38"0,0-3-19 0,0 4 20 16,-4 3-2-16,0 4 1 15,0 0-5-15,0 0-3 16,-4 4-13-16,-4 14-3 0,-5 5 1 15,0-4-6-15,-17 34-2 16,5-16-1-16,-17 20 1 16,8-8-1-16,-9 11 2 15,9-7-13-15,-4 15-6 16,-9 8-27-16,9-12-10 0,13-19-65 16</inkml:trace>
  <inkml:trace contextRef="#ctx0" brushRef="#br1" timeOffset="106309.5173">6884 14723 260 0,'4'-11'96'0,"-4"11"-52"0,0 34-40 16,0-31 21-16,-4 13-5 15,4-5 0-15,-4 11-6 0,-1-3-1 16,1 19-8-16,4-8-1 0,0 19 2 15,0-7-3-15,4 11-2 16,1-12 0-16,7 12 1 16,-3-8-3-16,8 0 0 15,0-3 1-15,13-1 0 16,-5 1 0-16,1-8 2 16,-5-8 3-16,0 1 2 15,-4-5 10-15,-9-7 4 16,1-3 6-16,-22-5 6 15,5 1-9-15,-13-5-5 16,-1 5-8-16,-7-8-3 16,3 0-2-16,-21 4-1 15,9 3-3-15,-25-3-2 16,7 4-2-16,-3-5-1 0,12 5-14 16,1-8-4-16,7 4-18 15,10-4-5-15,3 0-23 16,13-4-10-16,1 4-63 15</inkml:trace>
  <inkml:trace contextRef="#ctx0" brushRef="#br1" timeOffset="106643.4497">7707 14874 304 0,'5'-23'115'0,"-5"23"-62"0,0-3-40 0,0 3 30 16,-9 3-17-16,1 1-5 15,-9 15-10-15,4-8-5 0,-8 23-3 16,0 0-5-16,-9 23-1 16,4-8 4-16,-3 11 3 15,3-3-10-15,-4-5-3 16,5-3-36-16,-9 4-15 0,9-7-86 16</inkml:trace>
  <inkml:trace contextRef="#ctx0" brushRef="#br1" timeOffset="106881.5673">7279 14874 320 0,'8'-11'121'0,"-8"11"-66"0,4 0-47 0,-4 0 27 16,5 3-7-1,-1 5 3-15,9 15-8 16,-5-12-4-16,5 23-11 15,0-4-5-15,4 23-2 0,-5-16-1 0,14 24 2 16,-5-8-21-16,17 7-7 16,-4-3-29-16,13 10-12 15,-9-14-69 1,5-4-45-16,-5-7 80 16</inkml:trace>
  <inkml:trace contextRef="#ctx0" brushRef="#br1" timeOffset="107319.4315">7945 15051 208 0,'0'0'77'0,"0"0"-42"0,-4-4-8 0,4 4 29 16,-4 0-11-16,4 4-2 15,0-4-15-15,0 0-8 16,8 8-11-16,1-8-6 0,8 0 0 16,-5 0-2-16,18 0-1 15,-4 3-13-15,16 5-6 16,-8-8-52-16,8 4-21 15,-3 0-32 1</inkml:trace>
  <inkml:trace contextRef="#ctx0" brushRef="#br1" timeOffset="107617.8198">8000 15421 228 0,'-4'-4'88'0,"4"4"-48"0,0-4-18 16,0 4 28-16,0 0-6 16,0 0-1-16,0 0-13 15,0 0-4-15,0 0-15 16,0 0-4-16,9 0-1 0,-5 0-5 15,17 0-1-15,-4 0 0 16,21 0 2-16,-4 0-12 0,13 0-6 16,21 0-31-16,-5-15-15 15,-12 0-82 1</inkml:trace>
  <inkml:trace contextRef="#ctx0" brushRef="#br1" timeOffset="113757.0427">8624 14723 164 0,'0'-7'63'0,"0"7"-34"0,-4-16-12 0,4 16 20 16,0-3-8-16,0-1-2 15,0 0-4-15,0 0-3 16,-4 1-10-16,4-1 0 0,0 0 1 16,0 0-2-16,0 8 0 15,0 7-8-15,0 8 0 16,0 0-1-16,8 15 2 0,-3-11-1 15,3 26-1-15,1-4 1 16,3 8 1-16,-3-4-1 16,3 11-1-16,-3-7 5 15,4-4 1-15,-5-8 15 16,5-7 6-16,0-3 9 16,8-13 4-16,-4 1 1 0,4-23-1 15,-4 1-13 1,9-35-4-16,-5 4-11 15,4-19-5-15,-4 8-7 16,5-12 0-16,-5 8-20 0,0 0-9 16,-4 8-34-16,5 7-12 15,-5-4-27-15,8 16-11 16,-4 3-12 0</inkml:trace>
  <inkml:trace contextRef="#ctx0" brushRef="#br1" timeOffset="114268.2788">9371 15210 204 0,'0'0'77'0,"0"0"-42"0,-21-8-21 0,17 8 22 16,0 0 0-16,-1 0 0 15,1 0-4-15,0 0-2 16,0 0-17-16,-1 0 5 0,1 8 5 16,4-8-12-16,0 11-6 15,0-7-3-15,0 11 0 16,0-4-1-16,4 12 2 15,1-4 0-15,-1 7 3 16,0-3-3-16,-4-1-2 16,0 1-18-16,0-4-6 15,0 0-24-15,0-4-8 16,0-4-17-16,-4-3-8 16,4-5-22-1</inkml:trace>
  <inkml:trace contextRef="#ctx0" brushRef="#br1" timeOffset="114433.3564">9329 15119 200 0,'0'-49'77'0,"0"49"-42"0,-4-45-1 16,-1 45 31-16,1-12-7 15,0 9-1-15,0-1-15 16,4 0-4-16,-5 0-21 16,5 1-12-16,-4-1-5 0,4 0-29 15,-4 4-10-15,0 0-78 16,4 23-31-16,0-4 27 15</inkml:trace>
  <inkml:trace contextRef="#ctx0" brushRef="#br1" timeOffset="114691.4001">9855 14968 296 0,'-8'-11'112'0,"8"11"-60"0,-13-8-50 0,9 8 23 16,-5 4-17-16,5 0-4 15,-4 7-1-15,-1 1 0 16,-4 14-1-16,5-3-2 0,-5 10 1 16,0-2-1-16,-4 6 2 15,5-3-6-15,-1 4 1 0,0-4-34 16,0-4-13-1,5-3-79 1</inkml:trace>
  <inkml:trace contextRef="#ctx0" brushRef="#br1" timeOffset="114914.7656">9545 15036 248 0,'0'-26'93'0,"0"26"-50"0,5 7-19 16,-5 1 29-16,4-4-1 15,0 3 4-15,9 8-14 16,0 4-5-16,8 0-21 0,-4 0-8 0,4 11-3 16,-4-4-1-16,8 8 0 15,-3-4-33 1,3 4-15-16,9 15-22 16,-13-18-10-16,-4-1-18 15,13-8-8-15,-5 1 0 16</inkml:trace>
  <inkml:trace contextRef="#ctx0" brushRef="#br1" timeOffset="115336.9331">10182 15142 244 0,'4'3'90'16,"-4"-3"-48"-16,-4 16-18 0,4-13 29 0,-4 9-16 16,4-12-4-16,-4 3-10 15,-1 5-3-15,5-8-11 16,0 0 1-16,0-8 3 0,0 5-7 15,5-5-3-15,-1 4-2 16,0 1-1-16,0-1 0 16,1 4 2-16,-1 0 10 0,-4 7 4 15,0 5 4-15,0-1 0 16,0-7-5-16,-4 3-1 16,-1 5-8-16,1-9-4 15,0 5-1-15,0-4-1 16,-1-1-33-16,1-3-15 15,0 0-34-15,0 4-13 16,-1 0-55 0</inkml:trace>
  <inkml:trace contextRef="#ctx0" brushRef="#br1" timeOffset="115845.9632">9677 15228 200 0,'4'-7'74'0,"-4"7"-40"0,0 0-18 0,0 0 22 16,0 4-3-16,0-1 2 15,0 5-5-15,0-4-2 16,-4 7-17-16,0 0-3 0,-5 8 0 16,5-4-2-16,-5 4 3 15,1-4-6-15,0 4-3 16,-5-4-4-16,4-3-1 15,1-5-36-15,8 1-14 16,0-1-39-16,4 1-17 0,0-5 9 16</inkml:trace>
  <inkml:trace contextRef="#ctx0" brushRef="#br1" timeOffset="116297.9312">10793 14550 228 0,'0'-27'88'0,"0"27"-48"0,5 0-25 0,-5 0 24 15,0 8-15-15,0-1-1 16,-5 16 0-16,1-1 0 0,-4 12-12 16,-5 4 2-16,-4 4 1 0,0-5-10 15,-4 12-1-15,-1-7-1 16,-7 7 1-16,3-4-32 16,1-3-13-16,4-5-25 15,-1 1-9-15,5-4-36 16</inkml:trace>
  <inkml:trace contextRef="#ctx0" brushRef="#br1" timeOffset="116727.1965">10781 14470 244 0,'12'-45'90'0,"-12"45"-48"0,5-11-27 0,-5 11 24 15,4 7-15-15,0-7-3 16,5 15-1-16,-5 4 1 15,4 11-11-15,1 1 5 0,3 18 3 16,-3-8 3-16,4 12 2 16,-1-12-10-16,5 5-5 15,-4-9 3-15,8 16 3 16,-4-11-7-16,9 10-4 16,-5-6 0-16,9 3 0 15,-5-4-1-15,1-7-2 16,-5-4 5-16,-4 0 4 0,0 0 8 15,-9-16 4-15,1 5 1 16,-18-8 1-16,1 0-9 16,-13-7-1-1,4-1-1-15,-17-3 0 16,8 0-9-16,-20 0-1 0,7-1-2 16,-12 1 0-1,9 0-9-15,-13-4-4 0,4 0-20 16,4 0-6-16,9 0-4 15,4-4 1-15,4 4-15 16,13-4-3-16,0 1-6 16,30-5-1-16,0 1-58 15</inkml:trace>
  <inkml:trace contextRef="#ctx0" brushRef="#br1" timeOffset="117178.4007">11523 14444 280 0,'0'-60'104'0,"0"60"-56"0,-4-12-34 0,0 12 28 16,0-3-5-16,-1-1 2 15,1 0-8-15,0 0-2 16,0 8-16-16,-1-4-3 0,1 19 0 16,0 0-4-16,0 26-1 0,-1-7-2 15,-7 22 0-15,3-7-2 16,1 15 2-16,-1-8-2 16,5 12-1-1,4-4-2-15,4 11 1 0,0-11 1 16,5 0 2-16,-5-12-1 15,9-3-1-15,0-8 1 16,8-11 1-16,-4-4 1 16,13-18 3-16,-5-5-1 0,9-22 2 15,-9 4-4 1,5-19 0-16,-4 3-25 0,-5-7-11 16,-4 0-36-16,-4 0-16 15,-5 4-37 1,-4 0-53-1,1 7 57-15</inkml:trace>
  <inkml:trace contextRef="#ctx0" brushRef="#br1" timeOffset="117374.4682">11303 14908 280 0,'0'11'107'0,"0"-11"-58"0,17-7-20 0,-17 7 36 16,12-4-11-16,14-4 1 0,-1-3-16 15,9 0-6 1,-4 7-19-16,-5-7-9 0,14 3-3 16,-5 1-18-16,8 3-6 15,-8 0-64-15,4 12-29 16,-8-5-50-16</inkml:trace>
  <inkml:trace contextRef="#ctx0" brushRef="#br1" timeOffset="118032.6166">6799 16171 240 0,'0'-34'90'0,"0"34"-48"0,4 0-36 15,-4 0 22-15,0 0-6 16,0 0 1-16,-4 16-10 0,4-1-5 15,-8 19-5 1,-1-4 2-16,-12 19 1 0,4-8-5 0,-9 12-2 16,5-8 2-16,-8 12 1 15,3-12-3-15,-4 12-1 16,5-12-13-16,4-7-2 16,-1-4-32-16,5-16-10 15,5-2-52 1</inkml:trace>
  <inkml:trace contextRef="#ctx0" brushRef="#br1" timeOffset="118455.6538">6892 15987 264 0,'5'-12'101'0,"-5"12"-54"0,0 4-37 16,0-4 25-16,-5 8-6 15,5 3 3-15,-4 4-14 16,4 0-3-16,0 19-9 15,0-4-6-15,4 19-1 0,1-7-1 16,7 14 0-16,1-7 2 16,8 4 2-16,-4-8-1 15,13 8-1-15,-4-8 1 16,8 1-1-16,-5-5 0 16,-3 4 0-16,-1-7 0 15,-4 0 0-15,-4-8 2 0,-8 0 3 16,-1-3 11-16,-8-5 7 15,0-3 5 1,-12-8 3-16,3 1-8 0,-21-5-1 16,5 1-7-16,-13-4 1 15,4-1-7-15,-9 1-3 16,5 0-6-16,-13 3-2 16,9-7 1-16,-5 0 0 15,9 0-13-15,4 0-3 16,8 0-29-16,14 0-10 15,-1-7-20-15,17 3-5 16,0 0-66 0</inkml:trace>
  <inkml:trace contextRef="#ctx0" brushRef="#br1" timeOffset="118800.4371">7839 16160 300 0,'0'-19'112'0,"0"19"-60"0,-4 0-41 16,0 0 28-16,-1 8-17 0,1-8-2 16,-9 22-14-16,5-3-4 15,-18 26-2-15,5-3 0 0,-13 11 0 16,9-8-14-16,-5 19-3 16,5-11-15-16,-1 11-6 15,5-7-41-15,-5-5-19 16,5-6-6-1</inkml:trace>
  <inkml:trace contextRef="#ctx0" brushRef="#br1" timeOffset="119012.3828">7402 16209 308 0,'17'-19'115'16,"-17"19"-62"-16,8 34-49 0,-8-26 26 0,5 11-6 15,-1-4 3-15,9 19-13 16,-1-12-5-16,18 20-6 16,-5-5-3-16,18 12 1 0,-9-3-28 15,13 10-9-15,-9-7-46 16,4 12-18-16,-4-9-20 16</inkml:trace>
  <inkml:trace contextRef="#ctx0" brushRef="#br1" timeOffset="119402.1584">8166 16466 228 0,'0'3'88'0,"0"-3"-48"0,-4 4-14 16,4 0 29-16,0 0-12 15,0-4-2-15,4 0-21 16,-4 0-8-16,17 3-7 16,-4 1-2-16,12 0 3 0,-4 0-5 15,17-4-3-15,-8 0-26 16,13-4-11-16,-5 0-29 16,4-3-12-16,-4-1-37 15</inkml:trace>
  <inkml:trace contextRef="#ctx0" brushRef="#br1" timeOffset="119659.0374">8183 16681 300 0,'17'0'112'0,"-17"0"-60"0,51 11-30 0,-47-7 33 15,17-1-25-15,-4 1-6 0,13 0-17 16,-5 0-8-16,5-1 1 16,-4 1-54-16,8 8-23 0,-5-9-74 15</inkml:trace>
  <inkml:trace contextRef="#ctx0" brushRef="#br1" timeOffset="123212.3559">8921 16198 168 0,'-12'22'63'0,"12"-22"-34"0,-22 8-1 0,18-4 27 0,-17 7-6 16,4-3 1-16,0 7-15 16,4-12-4-16,-4 9-18 15,5-5 3-15,-1 5 2 0,4-12-6 16,5 0 1-16,0 0-4 15,12-12 0-15,-3 5-8 16,20-16 0-16,-4 4-3 0,17-11-2 16,-4 4 3-1,5 3 0-15,-5 0 1 16,0 5 2-16,-9 2-1 0,-4 16 2 16,-4-7-7-1,-4 18-1-15,-5-3-3 0,-12 26 2 16,0-12 2-16,-9 24 2 15,1-9 1-15,-14 20 1 16,5-16-3-16,-9 12 2 16,5-8-1-16,3 8 0 15,5-11 0-15,9 3 0 16,4-3 0-16,8-1 0 16,-4-7 0-16,13 0 0 15,-1-11-5-15,10-12 0 16,-5 0 3-16,8-15 2 15,-4 1-1-15,5-12 2 16,-5 3 3-16,-4-7 3 0,0 0 13 16,-9 1 6-1,1-1-1-15,-13-8 0 16,-1 5 5-16,-16-5 5 0,4 5-5 16,-12-12 0-16,3 4-15 15,-4-8-6-15,5 4-6 16,8 0-2-16,4 4-26 15,9 3-11-15,0 5-58 16,16 10-24-16,1 5-43 16</inkml:trace>
  <inkml:trace contextRef="#ctx0" brushRef="#br1" timeOffset="123483.1401">9363 16552 380 0,'-21'4'143'0,"21"-4"-78"0,-5 11-56 0,1-11 30 15,0 12-24-15,0-12-8 16,-1 11-12-16,1 0-5 16,0 1 6-16,0-9-41 0,4 9-16 15,0-5-79 1</inkml:trace>
  <inkml:trace contextRef="#ctx0" brushRef="#br1" timeOffset="123903.0491">9809 16013 340 0,'-5'-11'129'0,"5"11"-70"0,-8 0-38 16,4 0 35-16,-5 3-23 16,5 1-7-16,-9 15-11 0,0-4-2 15,-8 27-8-15,0-8-5 16,-9 26-1-16,5-11-1 15,-1 23 0-15,5-20 0 0,8 13-2 16,5-5-8-16,12 4-5 16,0-11-7-16,13-4-2 15,-4-8-2-15,12-11 2 16,-3-3 13-16,7-27 7 16,-3 0 6-16,-1-11 5 15,1-8 22-15,-5-8 12 16,-4 5-7-16,-13-5-3 15,1 5-13-15,-18-1-3 16,4 4-7-16,-12 8-2 0,0 3-9 16,-13 8-2-16,4 0-9 15,0 4-5-15,5-4-25 16,12 4-10 0,1 3-12-16,12-14-6 15,0 3-58-15</inkml:trace>
  <inkml:trace contextRef="#ctx0" brushRef="#br1" timeOffset="124654.2296">10390 16028 180 0,'4'-15'68'0,"-4"15"-36"0,-4-11-22 0,4 11 17 16,-4 0-2-16,0 0 2 15,-1-4 7-15,1 4 5 16,0 0-20-16,0 0 18 0,-1 0 9 16,1 0 2-16,-4 4 2 15,-1-1-9-15,-4 16 0 16,5-4-17-16,-5 27-4 15,0-4-10-15,1 29-4 16,-1-10-3-16,9 22 0 16,-1-15-2-16,10 19-1 15,-1-15 1-15,4 8-1 0,1-20-16 16,4 5-4 0,-1-16-67-16,5-7-30 0,0-4-66 31</inkml:trace>
  <inkml:trace contextRef="#ctx0" brushRef="#br1" timeOffset="125828.8346">10598 16318 180 0,'-8'-3'68'0,"8"3"-36"0,0-4-26 15,0 4 17-15,0 0 1 16,0 0 3-16,8 0-1 15,-4-8-1-15,13-3-14 16,-4 7 4-16,8-15 5 0,0 8-9 16,5-4-1-16,-5 4-4 15,0-1 1-15,-4 5 0 0,5 11 3 16,-5-1 1-16,-5 9 3 16,-3-1 6-16,-9 12 2 15,0-1 0-15,-9 5-2 16,1-1 3-16,-9 12 0 15,-4-8 1-15,-5 11 2 16,5-7-8-16,0 4-3 16,-1-4-2-16,1 0-1 15,4-11-6-15,9-1-2 16,-1 1-2-16,14-8-2 0,-5-4 1 16,16-7 1-1,1 0-14-15,13-12-5 16,-4 1-37-16,8-5-18 0,0 1-75 15,-5 7-33 1,-3 1 48-16</inkml:trace>
  <inkml:trace contextRef="#ctx0" brushRef="#br1" timeOffset="126068.9243">11018 16545 292 0,'-8'15'110'0,"8"-15"-60"0,-4 7-28 0,4-7 31 15,0 0-15-15,0 4-2 16,0 4-21-16,0-5-9 16,0 9-4-16,0-5-11 0,0 5-2 15,0-1-34-15,4-3-13 16,-4-1-41-16,4 1-15 15,0-5 6 1</inkml:trace>
  <inkml:trace contextRef="#ctx0" brushRef="#br1" timeOffset="126503.3608">11417 15922 280 0,'9'-3'107'0,"-9"3"-58"0,0 3-20 15,-4 5 33-15,-1 3-19 16,-3 1-5-16,-1 3-13 16,-3 7-6-16,3 1-11 15,1-4-7-15,-5 22-4 0,0-7 2 16,0 23 2-16,1-8-7 16,3 15-1-16,1-19-7 15,8 12-2-15,0-8-2 0,8 0 1 16,1-11-7-1,8-8 1-15,0-4 5 16,4-15 4-16,-4 1 8 0,8-16 3 16,-4 4 11-16,5-23 7 15,-5 1 6-15,-4-1 2 16,-4 4-1-16,-9 4-2 16,0 0 1-16,-8 4 1 15,0-1-6-15,-9 1-1 16,5 11-5-16,-9-7-1 15,0 3-8-15,-5 4 0 16,6-8-12-16,-1 5-3 16,4 3-39-16,9 0-16 15,-1-8-39-15,10 4-17 16,-1 0 5 0</inkml:trace>
  <inkml:trace contextRef="#ctx0" brushRef="#br1" timeOffset="126890.4407">11697 15847 244 0,'-17'-19'90'0,"17"19"-48"0,17 8-18 16,-17-8 29-16,13 3-7 15,-4 5 0-15,12 11-2 0,-4-4 2 16,8 8-25-16,-3-1 4 0,3 16-1 16,0-12-4-16,1 20-1 15,-5-5-11-15,-8 19-3 16,0-14-1-16,-13 14 0 15,0-3 0-15,-13-1 0 16,0-3-5-16,-17 7 1 16,5-11-16-16,-9 4-6 15,4-8-36-15,-4 1-12 16,9-9-35-16,4-6-11 16,-1-5-20-1</inkml:trace>
  <inkml:trace contextRef="#ctx0" brushRef="#br1" timeOffset="127582.5443">6795 17258 280 0,'4'-4'104'0,"-4"4"-56"0,0 15-27 16,0-11 30-16,-8 15-14 16,-1-4-1-16,-8 15-17 15,0 0-6-15,-13 15-8 0,5-3 1 0,-13 11 0 16,4-8-2-16,-4 8-1 16,4-8-1-16,0 11-2 15,4-10-21-15,5-1-9 16,3 0-25-16,5-15-10 15,0 1-14-15,9-16-6 16,-1-4-19 0</inkml:trace>
  <inkml:trace contextRef="#ctx0" brushRef="#br1" timeOffset="127988.9219">6752 17273 244 0,'22'-34'93'0,"-22"34"-50"0,12-12-28 0,-12 12 26 0,5 0-7 15,-5 0 1-15,4 12-7 16,-4-8 0-16,4 22-16 16,0-3 0-16,1 11-1 0,-1-4-6 15,4 15-1 1,1-7-4-16,4 14-1 0,-1-10 1 16,9 11 2-16,-4-8-1 15,5 8-1-15,-5-8 1 16,0 4-1-16,-5-7 2 15,1 3 3-15,-4-7 18 0,-5-1 9 16,0-3 6 0,-12-4 2-16,-1-3-9 0,-12-5-4 15,4-3-7 1,-13 0-2-16,5-4-10 16,-18 0-5-16,5-11-2 15,-13 4-1-15,9-8-14 0,-5 3-3 16,5 5-22-16,3-8-10 15,5 0-14-15,5 0-6 16,3 0 5-16,13-8 1 16,1 5-8-16,20-9-3 15,1 1-37 1</inkml:trace>
  <inkml:trace contextRef="#ctx0" brushRef="#br1" timeOffset="128349.8217">7593 17473 284 0,'0'-15'107'0,"0"15"-58"0,-4 3-29 16,4 1 30-16,-9 4-16 16,5-1-5-16,-9 20-12 0,0-12-4 15,-4 22-7-15,0-3-2 0,-4 15 0 16,0-7-13-16,-4 14-4 15,3-7-16-15,-3 8-7 16,4-12-20-16,-5 1-7 16,5-9-66-1</inkml:trace>
  <inkml:trace contextRef="#ctx0" brushRef="#br1" timeOffset="128561.5474">7266 17416 352 0,'13'0'132'0,"-13"0"-72"0,29 42-44 16,-24-35 35-16,7 19-20 15,-3 1-5-15,8 7-7 16,-4-8-2-16,12 19-9 16,-4-7-7-16,18 15-2 0,-6-8-6 15,14 16 0-15,-4-16-61 16,-1 11-24-16,-4-7-82 15</inkml:trace>
  <inkml:trace contextRef="#ctx0" brushRef="#br1" timeOffset="128938.4636">8047 17563 204 0,'-13'11'77'0,"13"-11"-42"0,-17 16-10 0,13-13 25 16,-4 5-5-16,3-4-2 0,5 3-11 16,0-3-5-16,5 0-15 15,-1-1-5-15,9 1-3 16,-5 0-2-16,13-4-2 0,-4 0-2 16,21-4 1-16,-8 4-10 15,13-4-3-15,-9 4-50 16,4 0-21-16,-9 0-44 15</inkml:trace>
  <inkml:trace contextRef="#ctx0" brushRef="#br1" timeOffset="129207.2031">8039 17854 344 0,'-5'0'129'0,"5"0"-70"0,0 0-38 0,0 0 35 16,5 0-23-16,-5 0-7 16,12 0-15-16,-3 0-5 15,12 3-4-15,-4 5-2 0,21-8 1 16,-8 4-28-16,12-1-11 15,-8-3-80-15,4 8-34 16,-8-4 15 0</inkml:trace>
  <inkml:trace contextRef="#ctx0" brushRef="#br1" timeOffset="136589.2627">8654 17401 236 0,'-4'-8'90'0,"4"8"-48"0,-4-3-25 0,-1 3 25 15,5-8-7-15,0 4 0 16,0-7-9-1,0 0-4-15,5-1-12 16,-1 1-4-16,4 0 0 0,1-1 1 0,12-3 3 16,-4 4-3-16,13-4 1 15,-5 4-10-15,9 3 0 16,-8 1 2-16,-1 10 4 16,-4-3-1-16,-8 23-2 15,0-4 4-15,-13 19 4 16,0-8 4-16,-22 26 4 15,5-10 2-15,-4 6 3 16,0-6-3-16,-4 3-2 16,3-8-3-16,1 4 1 0,0-11-6 15,4 0-3 1,-4 15-1-16,8-26 1 16,4 0-3-16,9-12-2 15,0-4 0-15,17-3-1 0,-4 0-7 16,21-4 0-16,-4 0-57 15,12-4-24-15,-3 0-52 16,11 1-20-16,-7-1 30 16</inkml:trace>
  <inkml:trace contextRef="#ctx0" brushRef="#br1" timeOffset="137147.5429">9227 17450 212 0,'-8'-4'79'0,"8"4"-42"0,-5-11-12 0,5 11 25 16,0 0-8-16,0 0 1 16,0-8-14-16,0 1-3 0,5-5-15 15,-1 5 4-15,4-4 5 16,-3-1-2-16,7 1-1 16,1-8-9-16,4 8-5 0,0 0-2 15,8-1-1-15,-3 5 0 16,3 3 2-16,-4 0-3 15,1 8 0-15,-5 0 3 16,-9 15 1-16,-4-1-1 16,-12 20 1-16,-1-8-2 15,-12 19 2-15,0-3 4 16,-5-1 6-16,5-4 4 16,-4 8 2-16,3-7 1 15,1 3 0-15,0-7 0 16,8-4 0-16,1-4-5 15,7-7 1-15,1-5-9 16,13-6-2-16,-1-5-5 0,26-3-1 16,-9 0-10-16,14-12-5 15,-5 1-58-15,8-5-24 16,-4 5-60 0,0-4-67-16,-8 11 80 15</inkml:trace>
  <inkml:trace contextRef="#ctx0" brushRef="#br1" timeOffset="137866.1458">9783 17631 260 0,'0'-4'99'0,"0"4"-54"0,0 4-24 16,0-4 28-16,0 11-24 15,0-3-6-15,0 11-12 16,0-4-3-16,-4 15-2 15,4-11-2-15,-4 7 3 0,4-3 0 0,0 7 1 16,0-7 6-16,0-1 4 16,0-3-1-1,0-11 0-15,0-5-5 0,0-3-3 16,0 0 0-16,4-11 1 16,0 0-3-16,0-8-2 15,1 4 0-15,3-15-1 16,1 7 0-16,-1-3 2 15,1 3 1-15,-1 8 3 16,1 4-1-16,-1 11 0 16,0 0-3-16,1 3-2 15,-5 5 1-15,5 7 1 16,-5 0-3-16,9 4-2 16,-5 0 2-16,9 0 2 15,-4 0 0-15,4-8 2 16,-4 0 0-16,-1-11 3 0,1 0 1 15,0-11 3-15,0 3 1 16,-1-10 3-16,1 2-3 16,4-6-1-16,-4 3-4 15,4 0 1-15,-5 4-2 16,5 4 2-16,-4-1 0 16,4 12 1-16,-4 0-4 15,4 12-3-15,0-1 0 16,0 8-1-16,0 0 0 15,4 11 2-15,-4-4-19 16,4 8-8-16,-4-4-27 16,0 1-12-16,-4-5-57 15,0-3-22-15</inkml:trace>
  <inkml:trace contextRef="#ctx0" brushRef="#br1" timeOffset="193069.5208">14406 14270 188 0,'-5'12'71'0,"1"-8"-38"0,0 3-12 0,0-3 22 16,4 3-10-1,-5 1-2-15,5 3-12 16,0 1-1-16,0-1-11 0,0-4 5 0,5 1 3 15,3 0-1-15,5-5 0 16,4-3-11-16,0-3-1 16,17-1 0-16,0-4 1 15,4 1-1-15,-4-1-2 16,-5 4 1-16,-7 1-1 16,-10 3 2-16,-3 3 3 15,-9 5-2-15,-9 3 0 16,-8 4-1-16,-12 0 1 15,-1 8-4-15,0 0 0 0,1-1 1 16,3-7 0-16,5 0-3 16,8 4-2-1,9-4 0 1,8-3 3-16,5-1 3 16,12 0-2-16,13 8-2 0,0-8 2 15,0 12 2-15,-9 4 2 16,-4 3 3-16,-4 4-5 15,-8-4-3-15,-9 0 12 16,-9-7 5-16,-16 3 6 16,-5-3 4-16,1-1-4 15,-1 1-3-15,0-12-8 16,0 1-4-16,5-1-3 16,-1-11 0-16,1 0-18 15,4 0-6-15,4 0-28 16,13-11-9-16,8-8-29 0,9-11-12 15,4-8-20 1</inkml:trace>
  <inkml:trace contextRef="#ctx0" brushRef="#br1" timeOffset="193611.9113">14830 14331 208 0,'0'0'77'0,"0"0"-42"0,0 0-15 15,0 0 27-15,0 0-14 16,0-4-1-16,4 0-8 16,0 0-1-16,1 1-12 15,7-1 9-15,-3-4 3 0,4 1-3 16,-1 3-1-16,1-3-9 16,0 3-4-16,4 4-1 15,0-8-1-15,0 8-2 16,-4 0-2-16,-1 8 3 0,-3 3 0 15,-9 4-1-15,-4 8-2 16,-9 22 3-16,-4 4 0 16,-4 8-1-16,-1-1-2 15,1 12 1-15,4-15-1 16,4 0 6-16,9-16 4 16,4-3-1-16,4-3 0 15,5-9 8-15,4-3 4 16,4-8-3-16,8-3 2 15,5-8-11-15,4 0-3 16,8-8-4-16,1 5-2 16,-1-5-96-16,1 1-43 15,-10-20-45 1</inkml:trace>
  <inkml:trace contextRef="#ctx0" brushRef="#br2" timeOffset="227555.2709">988 8379 120 0,'-4'-7'46'0,"0"3"-24"0,-1 8 1 0,1 3 21 0,0 4-9 16,0 1 0-16,-5-5-14 16,5 5-3-16,4 3-10 15,4 7 1-15,5 12 2 0,-1 27-9 16,5 14 0-16,-5 16 4 15,1 10 4-15,-1 13 6 16,-3 14 2-16,3 4 2 16,-4 4 2-16,1 3-6 15,-1 1 1-15,0-12-10 0,-4-11-4 16,0-12-2 0,0-10 1-16,-4-1-25 15,-5-19-12-15,5-14-13 0,-9-16-4 16,5-30-64-1</inkml:trace>
  <inkml:trace contextRef="#ctx0" brushRef="#br2" timeOffset="227941.4314">857 10110 192 0,'-5'-3'74'0,"5"3"-40"0,-4 22-18 0,0-14 39 16,4 3-31-16,-4-3 18 16,8-1-26-16,-4 8 14 15,4 0-17-15,0 8 6 16,1 0-11-16,7 3-2 15,1 4-4-15,4 4 1 16,0 0-2-16,0 11 4 16,0-11-3-16,0 8 17 15,0-1-11-15,-4-7 32 16,-1-4-22-16,1-15 11 16,4-3-17-16,0-31-2 0,4 0-6 15,13-30-12-15,-4 0 5 0,4-19-66 31,8 11 39-31,9-14-164 0,-12 10 108 16</inkml:trace>
  <inkml:trace contextRef="#ctx0" brushRef="#br2" timeOffset="228501.0798">568 10914 192 0,'-9'-8'74'0,"9"4"-40"0,-4-3-27 0,4 7 18 16,0 0-9-16,0 0 1 15,0 0-1-15,0 7 4 16,0 8-11-16,0 16 6 16,0 10-8-16,0 8 7 15,0 8-8-15,0 3 1 16,0 0-4-16,0 1 0 15,4-8-1-15,-4 3-8 16,5-3 3-16,-1-4-30 16,0-8 19-16,0-10-67 15,1-5 45-15,-1-15-81 16,0-3 67-16</inkml:trace>
  <inkml:trace contextRef="#ctx0" brushRef="#br2" timeOffset="228697.3935">390 11291 244 0,'0'15'90'0,"0"-15"-48"0,21 19-38 16,-17-19 32-16,5 11-22 0,3-11 9 16,5 11-14-16,5-11 2 15,3 0-7-15,17-7-20 31,-8 3 9-31,26-19-130 0,8 1 76 0</inkml:trace>
  <inkml:trace contextRef="#ctx0" brushRef="#br2" timeOffset="229221.5756">1039 11000 256 0,'-8'12'96'0,"8"-12"-52"0,-9 11-32 15,5-11 26 1,8 11-22-16,-4 4-11 15,9 8-4-15,-1 11-1 16,5 11 0-16,0 1 0 16,4-5 0-16,-5 1 2 0,9-5-1 15,-8-3 2 1,0-7-2-16,0-16 6 16,-5 0-4-16,1-15 3 15,-1-3-3-15,1-23-2 16,-1 7 0-16,-4-22 1 0,5 11-1 0,-5-4 2 31,0 16-2-31,1-1 10 0,3 23-5 0,-4 11 5 16,1 8-6-16,-1 19 0 15,0 3-3-15,0 27-2 16,1 0 1-16,-5 30-1 16,0 0 0-16,-5 12 4 15,1-5-2-15,-4 5 4 16,-1-12-4-16,-4-12-16 15,5-10 7-15,-9-23-65 16,8-23 39-16,-16-38-124 16,12-14 88-16</inkml:trace>
  <inkml:trace contextRef="#ctx0" brushRef="#br2" timeOffset="231563.4797">2410 10774 204 0,'4'-11'77'0,"-4"11"-42"0,0-12-21 16,0 12 22-16,0-11 0 16,0 4 0-16,0-1-4 15,0 4-2-15,0-3-17 0,0 3 8 16,0 4 2-16,0-8 0 0,0 8 0 16,0 0-3-16,0 8-3 15,0 3-5-15,0 1-2 16,0 3-4-16,5 15-1 15,-1-4-1-15,0 20 0 16,0-9-2-16,1 20 1 16,-1-12-2-16,4 8 2 15,1-4-2-15,4 0-1 16,-5-15-2-16,1 4-1 16,-1-8-18-16,-4-8-9 15,-4 1-15-15,4-8-7 16,1-11-19-16,-5-8-7 15,0-7-49-15</inkml:trace>
  <inkml:trace contextRef="#ctx0" brushRef="#br2" timeOffset="231815.3294">2312 11012 236 0,'-12'0'88'0,"8"3"-48"0,-1 5-23 16,1-4 25-16,0 3-5 15,0 1 3-15,-1 3-5 16,5 1 1-16,0-5-20 0,0-3 8 16,5-4 6-16,-1 0-7 0,13-4-4 15,4 0-8-15,13-7-3 16,-4-4-6-16,21 7-2 16,-5-3-18-16,1 0-8 15,-5-1-33-15,9 5-12 16,-17 3-45-16,5 4-16 15,-6 4 19 1</inkml:trace>
  <inkml:trace contextRef="#ctx0" brushRef="#br2" timeOffset="232433.8565">2062 10340 188 0,'-4'0'71'0,"4"0"-38"0,-4 15-10 0,-1-7 24 16,1 7-22-16,0 4-6 0,4 19-6 16,0-1-1-16,0 31-6 15,0-11 0-15,4 37 1 0,5 57-3 16,-5-15-3-16,4-12 2 16,1-14 0-1,-1-9-4-15,1-21-1 0,-1-16-24 16,1-19-10-16,-5-19-83 15</inkml:trace>
  <inkml:trace contextRef="#ctx0" brushRef="#br2" timeOffset="233439.5627">2138 10525 228 0,'-4'0'85'0,"4"0"-46"0,4-7-26 0,1 14 24 0,-1-14-10 16,9 3-1-16,8 0-2 15,-4-3 0 1,-4-1-13-16,4 0-4 0,25-3-1 0,39-4-3 16,4 8-2-16,-1 3 0 15,-28 4 1-15,-5 0-1 16,12 4-1-16,-3-1 1 15,16 9-1-15,-12-1 0 16,12 0 0-16,-12 1 2 16,4-5 1-16,-13 1-1 15,17-8 1-15,-21 0-2 0,17-8-1 16,-9 1 1-16,9-5-1 16,-4 5 0-1,-5-1 0-15,-8 4 0 0,0 1 2 16,-8-1-3-16,-5 4 0 15,-4 0 1-15,0 0 2 16,-13 0-1-16,4 0 2 16,1 0-2-16,-1-4-1 15,-3 0 1-15,3 1 1 16,-12 3-3-16,8 3-2 16,-4 1 4-16,0 4 1 15,-4-1 0-15,0 4-2 16,-1 1-2-16,-3-1 1 15,-1 4 7-15,9-4 4 16,-4-7-3-16,0 4-2 0,-1 3 2 16,1-11 2-16,0 4-4 15,4-4-1-15,-4 0-2 16,4 0-2-16,-5 0 1 16,5 0-1-16,4 0 0 15,-8 0 0-15,4 0 0 16,0 0 0-16,-4 0 0 15,4 0 0-15,-4 0 0 16,4-4 0-16,-5 4 0 16,1 0 2-16,4 0 1 15,-8 4 3-15,-1-4 1 16,1 7 3-16,-1-3 1 16,1 8 3-16,-5-1-3 0,0 8 1 15,0-4-7-15,0 7-3 16,1 1-1-16,-1 11-1 15,0-11 2-15,0 14 3 16,1-3-2-16,-1 15-2 16,0-7 0-16,-4 11 1 15,0-8-1-15,4 11-1 16,-4-10 1-16,0-1 1 16,0-11-12-16,0-4-6 15,0 0-38-15,-4-7-15 16,0-4-35-16,0-12-14 15,-1 1-8-15</inkml:trace>
  <inkml:trace contextRef="#ctx0" brushRef="#br2" timeOffset="234338.3825">2223 11445 176 0,'-12'8'66'0,"7"3"-36"0,10 1-11 0,-5-9 21 0,4 5-3 15,0 3 3-15,0-7-7 16,5 4 0-16,-1-1-19 15,-3 4 5-15,-1 1 4 0,0-1-3 16,5-3 0-16,-1-1-9 16,9 4-2-16,-4-3-3 15,25 3-1-15,-13-3-3 16,35 3 1-16,25-11-2 16,-30 0 2-16,-8 0-2 15,25 0-1-15,-13-7 1 0,26 3 1 16,-13-4-3-16,9-3 0 15,38-4 1-15,-56 7 0 16,5 1 0-16,-4-1 2 16,-5 1-1-16,14-1-1 15,-14 1 1-15,9 3 1 16,-13 0-3-16,0-3 0 16,-8 3 7-16,4-4 6 15,-9 8-6-15,5-7-3 16,-5 3-2-16,1 4-1 15,-5-8 0-15,9 8 0 16,-9 0 0-16,4 0 2 16,1 0-1-16,-9 0 2 15,0 0-2-15,0 0 2 16,-4 0-2-16,-1-3-1 16,-3 3 1-16,-1-8-1 0,-4 4 0 15,1 4 2-15,-1-7-1 16,0 3-1-16,-8 4-30 15,4 0-15-15,-4 0-63 16,-5 0-28-16,-8-8 7 16</inkml:trace>
  <inkml:trace contextRef="#ctx0" brushRef="#br2" timeOffset="235887.3732">18629 10861 156 0,'-21'-8'60'0,"21"8"-32"0,21-3-22 0,-21 3 17 15,0 0 1-15,0 0 5 16,-4 0 0-16,-1 0 0 15,5 0-16-15,0 0 3 0,-4 0 2 16,0 0-4-16,0 0 0 16,-1 0-2-16,5 0 0 15,0 0-4-15,0 3 0 16,0 5-5-16,9 3 0 16,-1 0-1-16,5 20 1 15,-4-5-2-15,3 12-1 0,-3-4 3 16,-1 11 0-1,-3-11-4-15,-1 4 1 0,0-4 0 16,-4 0 0-16,0-12-3 16,0-3 2-16,0-4-26 15,4-11-9-15,1 0-20 16,-1-16-5-16,-4 5-46 16</inkml:trace>
  <inkml:trace contextRef="#ctx0" brushRef="#br2" timeOffset="236158.5053">18514 11140 280 0,'0'4'107'0,"0"-4"-58"0,0 0-26 0,0 0 31 15,0 0-4-15,0 0 3 16,13 0-13-16,-4 0-4 16,16-4-20-16,-4-7-8 0,22 7-1 15,-9 0-4-15,8 0-2 16,-4 1-33-16,9 3-16 16,-9 0-31-16,13-4-11 15,-8 0-64 1</inkml:trace>
  <inkml:trace contextRef="#ctx0" brushRef="#br2" timeOffset="238510.8726">20225 9978 212 0,'4'-22'82'0,"-8"10"-44"0,-5 1-16 15,5 11 26-15,-4-8-10 16,-1 5-2-16,-8-5-12 16,4 4-4-16,-12-7-12 0,-9 0 1 0,-4 3 4 15,-5-7 4-15,1 0 4 16,-17 0-2 0,-1 0-2-16,1 0-9 0,-1 3-3 15,-3 5-3-15,-10-4 1 16,-7-1 4-16,-14 1 4 15,5 0-6-15,4-1-1 16,9 5 2-16,4-1 1 16,4 1 3-16,0 3 4 15,0 0-10-15,0 4-2 16,4 4-2-16,5 3 0 16,4 5-3-16,4-1 0 0,4 4 2 15,5 8 2 1,4-1 2-16,4 1 1 0,0 7-2 15,4 4-2 1,-4 8 1-16,4-5-1 0,5 5 0 16,-5-1 0-1,5 12 0-15,-5 0 0 0,0 0 2 16,-4 3 1-16,5 5 10 16,-1 7 3-16,9-12-3 15,-1 5 0-15,10-5-6 16,-1-11-2-16,4 8-5 15,1 0-2-15,4 0 1 16,-1 3 0-16,5 8 5 0,0-3 5 16,0 7-3-16,9-4 2 15,-1 0-5-15,5-4 0 16,4 8-1 0,0-7 1-16,4-1 0 0,5 4 1 15,4-11 0-15,-1 3 0 16,1-3 0-16,4-8 2 15,-4-11-3-15,4 8-2 16,4-8 0-16,8-4 1 16,1-11-1-16,13-4 2 15,3 0-2-15,5-4-1 16,0-3 1-16,-8-1-1 16,-1-7 0-16,5 0 0 15,-1-3 0-15,9-1 0 16,5-4 0-16,-5 1 0 0,-4-5 0 15,-9 1 0-15,-3 4 0 16,-6-1 2-16,1 4-1 16,0-7-1-1,-4 3 1-15,0 5-1 0,8 3 0 16,0-12 0-16,0 5 0 16,0-8 0-16,1 0-3 15,7-8 2-15,-8-3 3 16,1-5 1-16,-1 1-1 15,-4 4-2-15,-5-4 1 16,5 0 1-16,0-4-1 16,-4 0-1-16,-5 3 1 15,1 1-1-15,-5 4 2 16,-8-4 1-16,-5-4-4 0,1-8 1 16,-5-3 0-16,-4-8 2 15,-4 0 1-15,-9 27 1 16,0 3-5-16,0-18 1 15,5-31 2-15,-9 38 1 16,0 4-4-16,-4-11-1 16,-1 3 3-16,-3-19 1 15,-1 8 0-15,-3-7-2 16,3 7-2-16,-3-4 1 16,-1 8 1-16,-4-4 0 15,0 7 0-15,-4 4 2 16,-1 4-1-16,-7 4 2 15,3 4-2-15,-8 3 2 16,9 4-4-16,-5-15-2 16,5 8 2-16,-1-8 0 15,-12-30-8-15,4 15-2 0,8 0-69 16,-3 7-31-16,-9 16-107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8:16:00.0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13803 2827 156 0,'21'-68'60'0,"-17"53"-32"0,0-4-11 15,-4 16 22-15,0-1-20 16,0 4-7-16,-8 15-8 16,-5 19-4-16,1 19 1 15,-1 18-1-15,-13 16 0 0,-3 4 0 16,-10 14 2-16,-3 12 5 16,0-4 6-16,-14 4-3 15,22-34 2-15,5-11-7 0,-10 22-3 16,5-7-1-16,1 7 1 15,-18 42-1-15,8-15 2 16,5-8-2-16,4-19 2 16,4-3-15-16,1-16-7 15,-1-11-30-15,4-15-13 16,9-15-26 0</inkml:trace>
  <inkml:trace contextRef="#ctx0" brushRef="#br0" timeOffset="482.1395">13442 3148 168 0,'-17'56'66'0,"-4"-29"-36"0,8 7-9 15,5-15 22-15,-1 3-4 0,5 1 0 16,4-4-5-16,0-8-1 15,8-3-18 1,9-16 4-16,9-15 2 0,12-11-7 0,4-15-3 16,9-30-4-16,-4-4 0 15,0 0-4-15,-1 8-2 16,1 7 0-16,-9 19 1 16,-4 11-3-16,-4 12 0 15,-9 14 1-15,-4 16 2 16,-4 11-3-16,0 8 0 15,-1 11 1-15,5 15 0 16,5 15-7-16,3-4-3 16,1 4-52-16,-10-15-23 15,1-15-50-15</inkml:trace>
  <inkml:trace contextRef="#ctx0" brushRef="#br0" timeOffset="4817.4919">19372 4668 160 0,'-13'19'60'0,"13"-19"-32"0,-17 26-15 0,13-18 19 15,0 7 4-15,-1-8 5 16,1 1 2-16,0-1 1 16,8-3-24-16,-4 0 4 0,13-12 0 15,-5 1-8-15,9-20-4 0,0 8-1 16,9-14 0-16,-5 6 1 15,17-33 0 1,39-53-4-16,12-12-3 16,4-3-2-16,-38 45 0 0,-8 15-2 15,8-26 2-15,-4 11-2 16,-4-4-1-16,-5 15-6 16,-4 4-4-16,-8 12-23 15,-4 7-9-15,-5 7-16 16,-4 8-4-16,-5 8-1 15,-3 7 1-15,-1-3-32 16</inkml:trace>
  <inkml:trace contextRef="#ctx0" brushRef="#br0" timeOffset="5299.8094">20008 3336 180 0,'0'-7'68'0,"0"7"-36"0,9-12-15 0,-9 12 20 15,8-3 1-15,1-1 4 0,4-7-6 16,-5 3 1-16,13-3-21 16,-4-1 0-16,13-3-2 0,21-7-7 15,-4-1-2-15,-5 12-3 16,1 3-2-16,-5 4 9 15,-9 4 4-15,-3 4-4 16,-5 8-3-16,-4 3 3 16,-4 11 4-16,-5 0-5 15,-3 12-2-15,-1 4-3 16,-4 7-3-16,0-4-6 16,0 0-4-16,0 0-36 0,0-11-15 15,0-3-46-15,0-13-18 16,0-10 18-1</inkml:trace>
  <inkml:trace contextRef="#ctx0" brushRef="#br0" timeOffset="8316.376">15012 2088 200 0,'9'-34'74'0,"-9"26"-40"0,-9-26-5 0,1 27 28 15,-5 3-9-15,-4 4-4 16,0 0-18-16,-4 11-6 15,-9 12-12-15,-4 4-5 0,-4 18 0 16,0 23-2-16,13-16-1 16,3-6 3-16,1 18 0 15,4-11-1-15,9 22-2 16,-1-18 1-16,18 7-1 16,-1-11-3-16,18-12 2 15,-5-7 1-15,17-30 0 0,-8 0-7 16,25-31 0-16,34-41-6 15,-34 12-2 1,-8 7 6-16,-5-19 5 0,-3 11 5 16,-18-11 2-16,0-22-1 15,-21 18 1-15,-13 16 0 16,-8 14 1-16,-4 12-5 16,3 15 1-16,5 3-9 15,-4 12-2-15,0-7-12 16,4 14-3-16,4-7-24 15,5 4-10-15,-1 4-48 16</inkml:trace>
  <inkml:trace contextRef="#ctx0" brushRef="#br0" timeOffset="8662.6374">15072 2039 184 0,'4'-27'71'0,"-4"5"-38"0,0 14-39 15,0 5 89-15,0-1-26 0,0 4-18 16,4 0-11-16,1 15-18 15,-1-4-2-15,0 23 2 16,0 8 0-16,1 10 2 0,3 16-6 16,5 4-2-16,4 0 0 15,-9-23 2-15,1-8-5 16,8 19-1-16,-4-10-5 16,8 14 1-16,-4-8-40 15,0 8-16-15,-5-11-79 16</inkml:trace>
  <inkml:trace contextRef="#ctx0" brushRef="#br0" timeOffset="9054.4796">15819 2642 192 0,'-13'12'74'0,"-4"3"-40"0,-29 19-31 15,29-15 17-15,-5 15-10 16,1 3-3-16,4-7-4 16,4-3 0-16,-4 7-2 15,-4 11-3-15,8-22 1 0,1-1-39 16,-1-7-15-16,5-3-28 15</inkml:trace>
  <inkml:trace contextRef="#ctx0" brushRef="#br0" timeOffset="9232.7297">15513 2639 200 0,'-4'3'74'0,"4"-3"-40"0,4 19-16 0,-4-15 25 16,9 11-11-16,-1-4-3 15,14 12-11-15,-5-4-3 16,21 15-9-16,21 22-4 0,-21-18-1 16,-4-4-50-16,5 11-21 15,11-3-47 1</inkml:trace>
  <inkml:trace contextRef="#ctx0" brushRef="#br0" timeOffset="10688.4044">20874 1756 220 0,'-21'-8'85'0,"21"8"-46"0,-30 19-35 0,26-15 19 0,-13 19-15 16,0-4-2 0,-8 30 2-16,4-15 5 15,-13 37-7-15,4-3-1 0,-4 15 1 0,4-4-3 16,5 1-2-16,3-9 0 16,14 5-1-16,4-12 0 15,21-4 0 1,-5-11 4-16,18-19 5 0,-4-7-1 15,29-31 1-15,-8 5-5 16,12-39-1-16,-8 8 1 16,0-26 0-16,-9 11-2 0,-12-8 1 15,-5 8 9 1,-20 4 7-16,-1 0-8 16,-21 7-3-16,0 4-10 0,-8 4-1 15,3 3-21-15,1 9-9 16,0-1-41-16,4 11-17 15,0-14-16 1</inkml:trace>
  <inkml:trace contextRef="#ctx0" brushRef="#br0" timeOffset="12806.1618">21006 2050 168 0,'-17'-15'63'0,"-4"-8"-34"0,0 12-27 0,8 4 14 15,9 3-6-15,-5-4 2 16,9 5 2-16,0-5 1 16,0 0-8-16,4 1-4 0,1 3 0 15,-1 4 2-15,4 4 4 16,1 3-2-16,8 12-2 15,0 4 2-15,0 15 0 16,0 3-1-16,0 16 1 16,-9-1 2-16,1 12 5 15,-1 4-4-15,-4-8 2 0,1 0-7 16,-1-11-1-16,0 0-2 16,-4-8 1-1,0-7-7-15,0-8-1 16,0-8-27-16,-4-6-9 15,4-13-72-15</inkml:trace>
  <inkml:trace contextRef="#ctx0" brushRef="#br0" timeOffset="13378.0699">21235 2420 156 0,'21'0'57'0,"-21"-4"-30"0,0 8-14 0,0 0 19 16,5 3-7-16,-1 4 0 15,0 5-12-15,0 6-3 16,5 8-6-16,-1 1-1 0,1-1 1 0,-1-4 2 16,5 4 3-16,0-15-4 15,0 4-3 1,-1-15 7-16,1 0 6 0,17-12-1 15,-1-3 0-15,-3-12-6 16,-1 1 0-16,1-16-1 16,-1 4 1-16,1 0 2 15,-5 11 1-15,0 5-3 16,-4 14-3-16,0 8 2 16,-4 14 0-16,-5 13-3 15,-3 6-1-15,-5 12 1 16,-5 8 2-16,-3 15-1 15,-9 11 0-15,-4 3-1 16,-1-3 2-16,-12-4-5 0,1-3-1 16,3-16-2-16,9-18-2 15,4-5-46-15,-5-25-19 16,-7-39-69 0</inkml:trace>
  <inkml:trace contextRef="#ctx0" brushRef="#br0" timeOffset="25431.5578">9902 10193 228 0,'-4'-19'85'0,"4"19"-46"0,-5-15-39 0,1 15 18 0,0 4-32 16,0 0-10-16,-1 3-74 15,1 1-31-15</inkml:trace>
  <inkml:trace contextRef="#ctx0" brushRef="#br0" timeOffset="26468.1683">10645 10020 280 0,'0'-34'104'0,"0"34"-56"0,-5 0-45 0,1 0 21 15,4 11-14-15,0-3-1 16,4 18-5-16,1-3-3 15,-5 18 0-15,0-7-1 0,4 26 0 16,-4-10-38-16,4 10-16 16,-4-7-68-1</inkml:trace>
  <inkml:trace contextRef="#ctx0" brushRef="#br0" timeOffset="26635.8186">10657 10269 260 0,'5'0'99'0,"-5"0"-54"0,12 0-26 0,-12 0 29 0,13 0-28 15,-4 0-10-15,8-8-36 16,25-3-16-16,5-23-88 16,-22 0-39-16</inkml:trace>
  <inkml:trace contextRef="#ctx0" brushRef="#br0" timeOffset="37186.3059">15985 2129 228 0,'-26'0'85'0,"1"-7"-46"0,-5-8-28 0,13 7 21 15,-4-11-13-15,-1-11-3 16,-16-15 2-16,0-4 0 16,-4-19-9-16,-1-4-1 0,1 4 2 0,-5-3-2 15,-8 3 1 1,-9 8-5-16,-12-5-3 0,-13 16-5 16,4 15 0-1,-9 23-3-15,-12 22 2 0,-8 16 1 16,7 14-1-16,10 31-3 15,3 22-2-15,10 16 5 16,7 29 2-16,9 27 0 16,13 8 0-16,17 14 2 15,21 5 2-15,17-16 0 16,21 4 2-16,13-26 2 16,21-8 4-16,26-27 0 15,17-14 2-15,8-19 3 16,21-31 1-16,17-18-2 15,1-27 0-15,16-22-1 16,13-30 0-16,-8-24-4 16,-1-21-3-16,1-20 0 0,-9-26-1 15,-17-4-2-15,-21-7 1 16,-26-38-7-16,-29 19-1 16,-30-4-5-16,-39-4-1 15,-29 4-19-15,-38 19-7 16,-17 15-74-1,-13 15-69-15,9 27 58 16</inkml:trace>
  <inkml:trace contextRef="#ctx0" brushRef="#br0" timeOffset="38254.4835">21596 1843 288 0,'-30'-57'110'0,"13"23"-60"0,0-26-50 0,0 37 23 15,-8-11-6-15,-9-3-1 16,-9-12-2-16,5 0-1 16,-13 0-7-16,-8 7-2 0,-13-3 0 15,-9 15-5-15,0 14 1 0,-3 16-5 16,-6 12-1 0,1 26-2-16,-8 18 0 0,3 38 5 15,14 27 1-15,12 15-3 16,12 37 1-16,18 20 2 15,21 7 1-15,30 11-2 16,21-11 0-16,17 3 2 16,21-22 0-16,13-15 1 15,30-22 2-15,12-24 5 16,9-33 4-16,25-23 0 16,5-30 3-16,-1-30-1 15,18-42 0-15,-1-41-1 16,-12-15 0-16,0-53 0 15,-17-19 0-15,-22-23-4 16,-33-18 0-16,-30 14-3 0,-34 5 2 16,-39-8-20-1,-29 26-8-15,-21 4-40 16,-38 15-16-16,-34 19-72 16</inkml:trace>
  <inkml:trace contextRef="#ctx0" brushRef="#br0" timeOffset="48776.303">19512 6440 116 0,'13'-34'44'0,"-13"16"-24"0,8-39 1 0,-8 42 17 15,0 0-3-15,0 0 2 16,0 0-8-16,0 3-1 16,0 5-15-16,0 3 3 0,0 12 2 15,0 22-10-15,0 26-4 16,0 27-3-16,0 38-1 15,4 30 0-15,1 22 0 16,3 27 0-16,1 8 0 16,-1 14 2-16,-4 8 3 15,0-22 0-15,1 7 2 16,-1 0-4-16,-4-38 0 16,0-7-1-16,4-16 1 15,-4-14-29-15,0-16-11 16,0-10-46-16</inkml:trace>
  <inkml:trace contextRef="#ctx0" brushRef="#br0" timeOffset="49151.7771">19325 8477 200 0,'-34'-7'77'0,"21"10"-42"0,1 12-32 16,-1-3 17-16,-4 7 3 16,-4-4 6-16,8 19-5 0,13 7 0 15,4 12-13-15,13 11 0 16,9 4 0-16,3 7 2 0,5-3 3 16,0 3 4-16,0-3 2 15,-4-4-3-15,-5-11 1 16,1-5-5-16,-5-10-1 15,0-12-4-15,1-15 1 16,-1-15 5-16,4-22 2 16,5-24-3-16,12-33-1 15,14-27-11-15,7-10-1 16,1-13-13-16,0 1-5 0,-5 7-63 16,-8 16-27-1,-9 18-56-15</inkml:trace>
  <inkml:trace contextRef="#ctx0" brushRef="#br0" timeOffset="50983.8003">20433 9469 180 0,'-4'-7'68'0,"-1"3"-36"0,5-8-22 0,-4 5 17 0,0 3-7 15,0-3 1 1,4-5-1-16,0-3 2 16,-5-4-12-16,5-3 3 0,0-8 1 0,5-1-3 15,3-3 1-15,5-7-5 16,4 7-2-16,4 4-2 16,0 3 0-16,1-3-4 15,-1 11 0-15,4 8 1 16,-4 4 0-16,1 3 0 15,-1 8 0-15,-4 7 0 16,-4 4 2-16,-5 8-3 16,-4 18-2-16,-4-7 4 0,-12 7 3 15,-5 5 3 1,-5-5 3-16,-3 1-1 16,-5-5 2-16,-4 1-6 15,0-4-3-15,-4-15-8 0,4-12-4 16,4-3-8-16,13-8-1 15,13-11 1-15,8-7 1 16,9-8-10-16,13-4-3 16,3-12-22-16,1 5-6 15,0-8-32 1</inkml:trace>
  <inkml:trace contextRef="#ctx0" brushRef="#br0" timeOffset="51228.5635">20675 9096 268 0,'13'-12'101'0,"-9"12"-54"0,-4 4-46 16,0 0 21-16,0 7-5 16,0 8 1-16,0 4-3 15,0 11 1-15,0 3-9 16,0 12-6-16,0 4-2 0,0 4-4 15,0 3-1-15,4-3-39 16,-4-4-18-16,0-1-16 0,4-18-4 16,1 0-1-1</inkml:trace>
  <inkml:trace contextRef="#ctx0" brushRef="#br0" timeOffset="51500.0612">21099 9171 200 0,'-12'11'74'0,"-1"5"-40"0,4 6-13 0,5-14 22 16,-4-1-1-16,8-7-1 15,-5 0-9-15,1 0-3 16,13-7-10-16,3-1-4 15,10-3-11-15,7 0-2 16,1 3-4-16,4 0 0 16,0 5-29-16,0-5-14 0,-4 8-43 15,4 0-17-15,-5 11 0 16</inkml:trace>
  <inkml:trace contextRef="#ctx0" brushRef="#br0" timeOffset="51705.8555">21176 9469 252 0,'4'15'96'0,"-8"-15"-52"0,12 0-25 16,-4 0 26-16,5-4-14 15,-1 4-4-15,1-7-15 0,-1 3-5 16,1 4-5-16,-1 0-19 0,5 4-6 15,4 3-20-15,0 1-8 16,13 3-71 0</inkml:trace>
  <inkml:trace contextRef="#ctx0" brushRef="#br0" timeOffset="52938.3882">21719 9446 200 0,'-4'4'74'0,"0"-4"-40"0,4-4-9 0,-5-3 25 16,1 3-8-16,4-15-2 16,-4 0-9-16,0 1-5 15,4-9-14-15,0-7-3 0,4 0 1 16,4 0-4-16,1 0 2 16,-1 8-7-16,5 3-3 15,4 12 3-15,0 0 3 16,0 11-14-16,-4 11-6 15,-1 12 1-15,-3 7 4 16,-5 11-3-16,-4 5-1 16,-8-5-5-16,-5 1 0 15,-8 14 2-15,-5-11 3 16,-8-3 4-16,0-4 5 0,5-8 1 16,3-11 0-1,9-8 6-15,4-19 3 0,9-7-1 16,13-26 0-16,8-8 3 15,4 0 1-15,0-12 1 16,5 9 2-16,-1 14 1 16,-4 4 3-16,-4 15-1 15,-4 27 0-15,0 14-5 16,-5 12 0-16,1 8-5 16,-5 18-2-16,0 4 0 15,0 0-1-15,5 23 0 0,-5 0 0 16,0 0 0-16,1 3 2 15,-5 1 3-15,-5 3 4 16,-3-4 11-16,-9-7 7 16,-4-7-3-16,-9-12 0 15,-8-19-9-15,0-11-4 16,-18-19-15-16,10-22-7 16,3-23-17-16,9-12-5 15,9-15-14-15,21-18-3 16,16-16-55-1,22-22-59-15,9-7 49 16</inkml:trace>
  <inkml:trace contextRef="#ctx0" brushRef="#br0" timeOffset="53238.0405">21940 9348 200 0,'-9'-7'77'0,"5"7"-42"0,0 0-15 16,4 0 27-16,0 0-16 15,0 0-5-15,4 0 0 0,5 0 0 16,7-4-13-16,18-3-1 0,5-1 1 15,7 4-5 1,5-7-2-16,0 0-12 0,0-12-4 16,-4 4-41-16,-5-4-17 15,1 5-62 1</inkml:trace>
  <inkml:trace contextRef="#ctx0" brushRef="#br0" timeOffset="53446.8825">22288 9480 264 0,'-9'15'101'0,"9"-11"-54"0,-8 8-37 0,4-9 25 0,-1 5-12 16,5-4-4-16,5 7-8 15,3-3-3 1,5-5-4-16,4-3-5 0,4-7 0 15,0-1-34-15,5 1-17 0,3-8-81 16</inkml:trace>
  <inkml:trace contextRef="#ctx0" brushRef="#br0" timeOffset="54257.1182">22823 9216 248 0,'-30'-37'93'0,"17"25"-50"0,9-6-39 15,0 14 21-15,4-8-10 16,4-6 2-16,9-1-1 15,4-8-1-15,8 1-7 16,5-1-5-16,0-3 0 0,-1 8-2 0,1 10-1 16,-9 9-6-16,-4 18-1 15,-4 4-4-15,-9 7 0 16,-4 8 6-16,-8 11 4 16,-5 0 2-16,0-7-1 15,-4-4 1-15,-4-4 1 16,0-3-1-16,0-12-1 15,-1-8-8-15,5-18-5 16,0-8 4-16,9-7 3 16,4-1-10-16,8-3-1 15,9 4-14-15,8-8-3 0,4 0-11 16,5 7-2-16,4 9 24 16,-9 10 12-1,1 8 39-15,-5 4 18 16,0 7 2-16,-4 8 1 0,-4 7-7 15,-4 16-4-15,-1 11-19 16,-8-4-9-16,-4 11-6 16,-5 8-1-16,1-11-9 15,-1-1-1-15,1-14-31 16,-1-1-13-16,9-7-67 16</inkml:trace>
  <inkml:trace contextRef="#ctx0" brushRef="#br0" timeOffset="54467.9878">23451 9439 228 0,'-9'19'85'0,"9"-4"-46"0,-8 0-43 0,4-4 15 16,-5 4-8-16,1 8-2 15,-5 0-11-15,0-5-4 16,0 1-33-16,1 4-14 16,-1-12-19-16,4 1-6 15</inkml:trace>
  <inkml:trace contextRef="#ctx0" brushRef="#br0" timeOffset="54962.718">23672 9058 284 0,'4'-11'107'0,"0"7"-58"0,0-4-42 15,1 5 26-15,-1-9-12 16,0-3-2-16,9 4-5 16,8-8-1-16,0 4-7 15,-4-4-4-15,0 4 1 0,0 7-2 16,-4 5 2-16,-5 3-4 0,1 7 0 15,-5 12 1 1,-4 0 2-16,-13 4-1 16,-8 10-1-16,4-2-2 0,-4 18 1 15,4 4-1-15,0 3-2 16,4 8 0-16,5-11 3 16,4 7 0-16,4-7 1 15,0-15 0-15,12-8 0 16,1-4 0-16,8-7 0 15,-4-7 0-15,0-5 0 16,0-11-3-16,0-7 2 16,0-4 7-16,-4-8 4 15,-5-3 6-15,-8-4 4 16,-4 0 1-16,-13-1 2 16,-8-10-7-16,-1 3 1 15,1 4-15-15,-5 4-3 16,5 0-20-16,3 4-7 15,5 7-25-15,9-4-11 0,8 12-19 16,8-1-8-16,31 1-24 16</inkml:trace>
  <inkml:trace contextRef="#ctx0" brushRef="#br0" timeOffset="55623.156">24032 9318 184 0,'9'-11'71'0,"-9"11"-38"0,4 0-19 0,0 0 22 16,1 0-7-16,-1 11-2 15,0 1-11-15,-4 6-5 16,0 5-6-16,-4 7-4 0,0 4 0 16,-5 4 5-16,1-4 6 15,-1 0-2-15,1-8 2 16,3-7 4-16,-3-4 2 0,8-7-3 15,0-8-1-15,4 0-8 16,0-23-2-16,5 0 2 16,4-7 1-16,-1 0-1 15,5 7 1-15,-4-7-2 16,0 15 0-16,0-4-1 16,-1 8 0-16,-3 7-5 15,-1 4 1-15,-4 8 0 16,1-1 2-16,-1 1-1 15,-4 3-1-15,0-11 1 16,4 4-1-16,0-4 0 0,1-4 2 16,-1-3 3-1,4-5 4-15,1-3-2 16,-1-4 1-16,1 0-3 16,-1 4 0-16,1 4-3 0,-1 4-2 15,1 7 1-15,-1 7-1 16,1 4-3-16,-1 4 2 15,-3 8 1-15,-1-4 0 16,0 4-16-16,0-5-6 16,-4 9-27-16,0 3-9 15,-4-7-11-15,0-1-3 16,4-3-39 0</inkml:trace>
  <inkml:trace contextRef="#ctx0" brushRef="#br0" timeOffset="55881.2338">24639 8998 252 0,'22'-34'96'0,"-22"34"-52"0,4-4-40 16,-4 4 21-16,-4 11-5 16,-1 4 0-16,-3 4-6 15,-1 4-1-15,-3 7-8 16,-10 15-3-16,1 12-1 0,0 3-1 15,0 4 2-15,0-3-1 16,4-5-1-16,0 1-8 0,8-16-3 16,1-7-23-1,3-4-8-15,5-7-11 0,5-12-5 16,-1-7-37 0</inkml:trace>
  <inkml:trace contextRef="#ctx0" brushRef="#br0" timeOffset="56222.2632">24767 9145 168 0,'4'0'66'0,"-8"0"-36"0,-5 11-18 0,5-7 21 16,-5 15-8-16,1 0 0 0,-9 3-8 16,4 8 0-1,-4-3-10-15,5-5 7 0,-1-3 5 16,4 0-6-16,1-4 0 0,8-4-7 15,0 1-2 1,8-5-4-16,5 1-3 0,0-1 2 16,0 1 0-16,-5 3 1 15,1 1 0-15,-1-1 8 16,0 0 5-16,-3 8-4 16,-5-8-3-16,-5 16 3 15,-7-5-5 1,-5-3 0-16,0-4-9 15,0-3-4-15,-4-1-22 16,4-26-10-16,0 0-16 16,8-12-5-16,13-7-39 15</inkml:trace>
  <inkml:trace contextRef="#ctx0" brushRef="#br0" timeOffset="56616.8434">24801 8835 220 0,'-5'8'85'0,"5"-19"-46"0,5-1-15 0,-5 12 27 16,4-11-9-16,4-4-2 15,5 0-9-15,0 0-3 0,0 0-15 16,4 3-6-16,4 5-2 15,-4 3-3-15,-4 8-2 16,-1 3 3-16,1 5 0 0,-5 7 1 16,-3 7 2-16,-5 4-1 15,0 0 0-15,-9 4-1 16,-4 0 0-16,1-4 0 16,3 1 2-16,9 2-1 15,-8-14 0-15,12 0 1 16,5-4 1-16,3-3-1 15,5-5-1-15,0-3-6 16,4-4 1-16,1 0-24 0,-1-4-10 16,0 4-33-1,-4 0-15-15</inkml:trace>
  <inkml:trace contextRef="#ctx0" brushRef="#br0" timeOffset="57456.6007">22186 10608 176 0,'13'0'68'0,"-18"8"-36"0,5-8 2 0,-4 7 29 16,0-7-4-16,-5 0 3 15,-3-4-20-15,-5 4-8 16,-4-7-19-16,4 3 6 0,-5-3 2 15,1 3-5-15,4-4-3 16,0 5-4-16,0 3 0 16,4-4-2-16,1 4 0 0,-1 4-1 15,0 3 2-15,0 4-5 16,1 1-3-16,3 7-1 16,1 3-1-16,-1 1 0 15,1 7 0-15,-1 8 0 16,1 3 0-16,-1 20 0 15,1-1 0-15,-1 12 0 16,5 7 0-16,0-8-3 16,0 1 2-16,4-8 1 15,4-7 2-15,0-12-1 0,5 0-1 16,-1-15 1-16,5-7 1 16,4-4-1-1,0-8 2-15,8-11-11 16,9 0-2-16,9-11-37 0,-1-12-16 15,5 4-65-15,-1-22-28 16,-7-1 27 0</inkml:trace>
  <inkml:trace contextRef="#ctx0" brushRef="#br0" timeOffset="57770.7034">22343 11487 276 0,'-13'-11'104'0,"9"-1"-56"0,0-14-43 0,0 15 24 0,4-4-12 15,8-16-2-15,5 1-6 16,-1-8-1-16,5 1-5 16,0-1 0-16,5 4 1 0,-1 8-5 15,0 11-1-15,0 3-2 16,-4 16 0-16,-8 15-6 15,-5 15-2-15,-8 7 7 16,-9 12 4-16,-4 0 4 16,-13 11 1-16,1 4-13 15,-14-8-4-15,5-11-27 16,0-15-12-16,8-15-36 16,9-26-46-16,8-16 46 15</inkml:trace>
  <inkml:trace contextRef="#ctx0" brushRef="#br0" timeOffset="57994.9272">22432 10680 280 0,'-4'7'107'0,"0"27"-58"0,4-15-37 0,-5-11 24 16,5 3-15-16,0 8-4 15,0 11-10-15,0 15-5 16,0 16-1-16,0 7-1 0,-4 18 2 15,4 1 1-15,0 0 1 16,0 7-2-16,0-11 1 16,0 0-26-16,4-11-12 15,5-4-51-15,-1-16-19 16,5-21-6-16</inkml:trace>
  <inkml:trace contextRef="#ctx0" brushRef="#br0" timeOffset="58357.3864">22772 11419 268 0,'-26'15'101'0,"5"-15"-54"0,4-7-24 16,4 3 31-16,5-4-17 15,4-3-6-15,-1 0-10 16,10-4-3-16,3-12-10 0,13 1 1 0,5-12 2 15,8 0-6-15,0 1-3 16,0 10-1-16,-5 5 1 16,-3 3-1-16,-5 15-1 15,4 4 3-15,-12 11 0 16,-4 12-1-16,-9 15 1 16,-9 7-2-16,-12 11-1 15,-4-7 1-15,-1 8 1 16,-4-8-6-16,-4-4 1 15,5-11-15-15,3-7-3 16,5-12-13-16,4-11-4 16,9-12-22-16,12-11-9 15,9-11-60-15</inkml:trace>
  <inkml:trace contextRef="#ctx0" brushRef="#br0" timeOffset="58807.9645">23073 11114 228 0,'-8'37'85'0,"3"-25"-46"0,1 3-30 15,0-4 22-15,0 4-4 0,-1-4 11 16,5 20-13 0,0-5-13-1,5-3-1-15,-1-1 0 0,0-3 7 0,5-4 3 16,-1 0-15-16,1-7-5 15,-1-4 2 1,1-4 3-16,3-4-1 0,5-8 2 16,4-3-2-16,1-15 2 15,-1-4-4-15,0 4-2 16,0 0 2-16,1 7 0 16,-1 8 1-16,0 8 2 15,0 14-1-15,0-3 0 16,1 11-3-16,3 8 1 15,1-1 7-15,-1 1 5 16,-4-4 4-16,1 3 1 16,-5-6-11-16,0 2-3 0,-5-10-4 15,1-1 1-15,0-3-2 16,-1-8 2 0,-3-3-15-16,-1-12-7 15,1-4-21-15,-1-3-10 0,1-4-39 16,4-4-16-16,-1 8-33 15</inkml:trace>
  <inkml:trace contextRef="#ctx0" brushRef="#br0" timeOffset="59285.9112">23846 11366 284 0,'0'-4'107'0,"0"1"-58"0,0-9-26 0,0 5 29 16,4-8-10-16,4-15 1 15,5 3-25-15,4 1-10 16,4-1-6-16,1 9-2 0,-1 6 0 15,-4 12-5-15,-5 0 1 16,-3 12-9-16,-5 10-2 16,-8 8 6-16,-9 1 4 15,-4 2 4-15,-4 1 3 16,0-7-6-16,0-1 1 0,-5-7-8 16,5-8-3-16,4-7-3 15,4-8 0 1,13-7 7-16,4-4 5 0,9 0 4 15,4-12 3-15,9 12-6 16,3-3-1-16,-3 14 2 16,-1 15 1-16,-4 0-1 15,-4 12 2-15,-4 7-4 16,-4 12-1-16,-5 3-17 16,-4 4-5-16,0-4-65 15,0-7-58 1,0-8 50-16</inkml:trace>
  <inkml:trace contextRef="#ctx0" brushRef="#br0" timeOffset="60082.208">24045 11393 152 0,'-4'-4'57'0,"8"4"-30"0,-4 4-7 0,0-4 19 16,0 0 3-16,0 0 2 15,4 3-11-15,1 1-5 16,-5 4-16-16,0 3-1 0,0 4 0 15,0 4 0-15,0 4 1 16,-5-1 5-16,1-7 1 16,0 0 2-16,0-3 2 15,-1-1-6-15,5-11 1 16,-4 4-8-16,4-19 2 16,0-8 0-16,4-7-9 15,5-4 0 1,8-11 4-16,0-4 6 15,0 3 3-15,0-6 3 0,4 6-4 16,-4 9 2-16,0 10-5 16,-4 8 1-16,-1 16-5 15,1 14-2-15,-4 12-5 16,-1 11-2-16,-4 7 1 16,1 8 0-16,-1 0-17 15,-4-4-5-15,4 4-16 16,0-3-3-16,-4-16-19 15,0-4-7-15,0-7-38 16,5-11-17-16,-1-27 14 16</inkml:trace>
  <inkml:trace contextRef="#ctx0" brushRef="#br0" timeOffset="60400.3053">24516 10310 260 0,'-8'4'99'0,"8"0"-54"0,8 3-28 0,-3-3 25 16,3 4-7-16,5 3 0 0,8 4-7 16,4 8 0-16,5 3-16 15,0 12 0-15,0 7 1 0,-1 12-5 16,-3-1-2-16,-5 12 3 15,-8 19 4 1,-13 11-3-16,-9 11 0 0,-4 4-2 16,-8 1 0-16,-8 2-4 15,-10-10-3-15,-3-8-27 16,-1-7-10-16,-20-16-61 16,3-26-28-16,14-34-22 15</inkml:trace>
  <inkml:trace contextRef="#ctx0" brushRef="#br0" timeOffset="70292.6562">9121 12320 272 0,'-9'-18'101'0,"9"18"-54"0,0-27-35 15,0 20 24-15,5-8-15 0,-1 3-2 16,4-10-11-16,1 3-5 16,8-4-2-1,-4 4-1-15,8 12 2 0,-4-1-3 0,0 20 0 16,-4-1 1-16,-5 11 2 15,5-3-1-15,-9 8 2 16,-4-5-2-16,-4 5 2 16,-5-5-4-16,1 5-2 15,4-5 2-15,-5-6 2 16,1-1-9-16,-5-15-2 16,0 0-6-16,0-4-3 15,5-7-3-15,4-12-1 16,-1 4 6-16,10-15 3 15,-1 4-10-15,4 0-4 16,1 3-14-16,4 5-6 16,-1 3 21-16,1 23 13 15,0-4 33-15,8 15 15 0,-4-4-1 16,4 23 0 0,-4-11-18-16,0 14-7 0,0-7-18 15,0 8-9-15,-4-4-76 16</inkml:trace>
  <inkml:trace contextRef="#ctx0" brushRef="#br0" timeOffset="86864.2086">11383 12513 332 0,'-4'7'126'0,"4"-7"-68"0,-4 23-63 15,0-23 20-15,-1 11-11 16,1 1-3-16,0-1-38 16,0 0-15-16,-1-3-60 15,1-1-24-15,4 1 48 16,0-4 22-16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8:20:59.4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2784 4634 216 0,'-13'0'82'0,"-4"4"-44"0,8 14-42 0,5-6 13 16,0 7-7-16,-5 3-2 0,5 8 1 16,-4 1 1-16,3-1-1 15,1 0 4-15,0 0 1 0,0-7 11 16,0-4 4-16,4-4-3 16,-5-4 2-16,1 0 0 15,0-3 0-15,-9 3 0 16,0 0-11-1,5 5-3-15,-5-1-4 16,5 0-2-16,3-4 1 16,5 0 1-16,5-3-1 15,3-4-1-15,5-4 7 16,0 0 3-16,8-4 1 16,4 0 1-16,1 0-2 0,3 1 1 15,10-1-6-15,-5 0-3 16,8 4-1-16,13 0 1 15,0 0-1-15,13 0-1 16,4 0 3-16,1 0 0 16,-1-4-4-16,0 4-1 15,13 0 1-15,0 0 2 16,0 0 0-16,0 4 2 16,-13 0-4-16,13 0 0 15,4-1 3-15,8 1 1 0,9 4-1 16,-12-5-2-1,3 1 1-15,5 0 1 16,13 0-3-16,4 0 0 16,-5-4 1-16,1 0 2 0,0 0-1 15,8 0 2-15,-4 0-2 16,-9-4-1-16,0 0 1 16,5 4-1-16,4 0 0 15,0 0 0-15,-13 0 0 16,-4 0 2-16,-1 4-1 15,14 3-1-15,-5 1 1 16,-3 3 1-16,-10-3-3 16,1 3 0-16,4 0 3 15,0-7 1-15,-1 4 1 16,-3-5 2-16,-9 5-1 16,-4-8 0-16,0 0-1 15,4 0 0-15,0 0-2 16,0-8 1-16,-8 5-4 15,-5 3 0-15,-8-8 1 0,0 4 2 16,-4-7-1-16,0 0 2 16,-1-1 0-16,1 1 1 15,-5-4-2-15,-3 0-2 16,-6 0 1-16,-7 0-1 16,-5 3 2-16,-4 1 3 15,-8 0-2-15,-5-1 0 16,-4 1 3-16,-5 11 1 15,-12-7-1-15,-8 3 1 16,-9 4-4-16,-13 0 0 0,-4-8 1 16,-21 8 0-16,-4-3-2 15,-5 3 1-15,-4-8 0 16,-13 0 1-16,-16 5-2 16,-14 3-2-16,-3-8 1 15,-5 12 1-15,-13 0-1 16,-16 3 2-16,-5 5-2 15,-4-9 2-15,-17 5-4 16,8-8-2-16,-3 0 4 16,-14 0 3-16,5-8-1 15,17 5 0-15,-13-9-1 16,-5 1-2-16,18 3 3 16,-5 1 0-16,-8-4-10 15,13-1-3-15,13 5 9 16,-1-5 7-16,-8-3-2 15,17 4 0-15,13 0-2 0,8-1 1 16,4 1-2-16,0 0-1 16,18 3-2-16,3 1 1 15,18 3 1-15,12 0 0 16,13 4 0-16,9 0 0 16,8 0-3-16,13 0 0 15,8 4-3-15,5 0 1 16,12-1 1-16,13 9 2 15,13-9-4-15,29 9 2 0,9 7 2 16,25-4 1 0,-8 0-4-16,17 4 1 15,30 0 2-15,8-1 1 0,0-3-2 16,21 1 2-16,17-5-4 16,1-7 1-16,16 3 0 15,4-7 2-15,5 0-1 16,25 0-1-16,-12 0 0 15,16 0 3-15,-4 0-2 16,1 0 1-16,7 0 2 16,-16 0 2-16,8 0-3 15,-4 0 0-15,-4 0 1 16,8 0 2-16,-25-7-1 16,-9 3 2-16,0 4-4 15,-21-8 0-15,-25 8 3 16,-17 0 1-16,-5 0-1 15,-25 0-2-15,-9 8-2 0,-21-4 1 16,-12 3 1-16,-18-3 2 16,-12 3-1-16,-9-7 2 15,-17 4 9 1,-16-4-7-16,-14 0-1 16,-12 0-3-16,-9 0 1 15,-8 8 1-15,0-8 1 16,-13 0-2-16,-8 0-2 15,-22 0 1-15,0 0-1 16,5 0 0-16,-9 0 2 16,-8-8-3-16,-18 8 0 15,1 0 1-15,0 0 2 16,-9 0 1-16,-13 0 1 0,5 8-2 16,-9-8 1-16,-17 0-2 15,5 4-1-15,4-1-2 16,-9-3 1-16,-8 0 5 15,4 4 5-15,-9-4-12 16,-8 4-2-16,8 0 6 16,-8-4 4-16,-8 0-2 15,16 3 0-15,-8-6-1 16,-8-1-2-16,12 0-2 0,0-3 1 16,-8 3 1-1,21 4 2-15,0-12-1 16,-4 12-1-16,17-7-2 0,8 3 1 15,8-7 3-15,1 3 1 16,8-3-1-16,9 0-2 16,21 3 1-16,8 4-1 15,1 1 0-15,12-1 2 16,4 0-3-16,13-3 0 16,9 3 1-16,16 0 0 15,13 0-5-15,18 4-1 16,3 4 0-16,18 7 4 15,3 1-1-15,18-1 1 16,8 4 0-16,22 4 0 16,-9-8 2-16,17 0 0 0,21 1-5 15,21-8 1 1,22-4-22-16,4-4-8 0,55-30-62 16,12-23-26-16,31-11-31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8:21:03.1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14104 4871 152 0,'4'-7'57'0,"1"3"-30"0,-1-3-25 16,-4 3 12-16,4 0-9 15,0-4-3-15,1 1-4 16,-1-1 1-16,0 5 1 15,-4-9 11-15,-4 12 5 0,4-7 3 16,-4 7 3-16,-5 0-8 16,1 7-3-16,3 5-4 15,10-9-2-15,3 5-6 0,13-1 1 16,13 5 0-16,13-8 0 16,12-4 0-16,22 3 0 15,12-3 0-15,9 0 2 16,0 0 5-16,0 0 4 15,4 8-6-15,0 3-1 16,-8 4-2-16,-13-3 1 16,-9 3 2-16,-16-4 2 0,-14-3 5 15,-16 3 5-15,-17-7 4 16,-22 3 2 0,-16-3-6-16,-35 3-2 15,-8-7-12-15,-16 12-1 16,-14-8 2-16,-17 7 2 0,1 0 2 15,3 1 2-15,1-1-5 16,0 0-3-16,-1-3-4 16,14-1 1-16,12 1 1 15,8-1 2-15,14 1-3 16,12-1-2-16,13-7 2 16,12 4 0-16,13 4-4 15,18-8 1-15,20 11 0 16,22 0-1-16,12 1-1 15,13-1 1-15,13 8 3 16,21-8 1-16,5 4 1 16,3-3 0-16,-8-9-3 15,5-3 2-15,-1-3 3 0,-4 3 3 16,-8-8 2-16,-9 0 1 16,-17-3-4-1,-12 0-3-15,-14 0 11 0,-24 3 4 16,-18-3 0-16,-21-1 1 15,-38 1-7-15,-9 0-4 16,-12-1-1-16,-14 5 1 16,-11-1-3-16,-10 5 0 15,1 3-3-15,-5 0-1 16,1 0 1-16,-1 3 0 0,5 1 2 16,8 7 1-16,13-7-1 15,4 7-2-15,13-3 1 16,8 3 1-16,9 1-1 15,8-9-1-15,17 5 5 16,13-4 1-16,17-4-2 16,13 4-3-16,13-4-3 15,16 3 1-15,26 5 1 16,17-1 0-16,4 1 0 16,13-1 0-16,21-3 0 15,9-4 0-15,3-7 2 16,18-1 1-16,8-3-1 15,1 0-2-15,3-5 3 16,14 1 2-16,-5-4 0 0,-5 4 0 16,14-7-3-1,-5 7 1-15,-8 0-2 16,4 3-1-16,0 1-2 16,-13 3 1-16,-4 5 1 0,0 3 0 15,0 3 0-15,-12 5 2 16,-9 0-3-16,4 3 0 15,0 4 1-15,-4-4 2 16,-9 4-1-16,0 0-1 16,9-3 1-16,4 3-1 15,-12-8 0-15,-5 5 2 0,4-1-1 16,0 4-1 0,-4-7 1-16,-8 3 1 0,-5-4-1 15,5-3 2 1,0 0 0-16,-5-4 1 0,-4 4-2 15,-8 0-2-15,-1-1 1 16,-3 1-1-16,-5-4 2 16,0 4 1-16,0-4-1 15,-4 4 1-15,-4-4-2 16,-1 0-1-16,1-8 1 16,0-3 1-16,-1-1-1 15,-3 1-1-15,-5 0-2 16,0-4 1-16,-8 0 1 15,-5 3 0-15,-4 1 0 16,-4 0 2-16,0 3-1 16,-4 4 2-16,-5-7-2 15,-8 4-1-15,0-1 1 16,-8 4-1-16,-5 0 0 0,-8 1 0 16,-1-1 0-1,-7 0 2-15,-5 4-3 0,-9 0 0 16,-8 0 1-16,-8 0 0 15,-22 4 0-15,-21 0 2 16,-17-1-3-16,-13-3 0 16,-16 0 3-16,-13 0 1 15,-18 4-1-15,-12-4-2 16,-4 0 1-16,-17 0 1 0,-9-4 3 16,0 1 2-16,-21-9-1 15,4 1 1 1,-4-4-2-16,-8-4 0 15,12-4-1-15,-8-7 2 16,8 0-1-16,9 0 2 0,-5 0-4 16,1 0 0-16,4-4-1 15,-5 7-2-15,1 12-2 16,8 11-1-16,-17 12-1 16,4 3 3-16,21 16 0 15,1-5 1-15,8 8 0 16,17 1 0-16,12-5 0 15,18 0 0-15,8 1-3 16,5-5 0-16,16-3 2 0,9 0 0 16,17 0-2-1,12-4 0-15,14 0-5 16,12 0 0-16,12 0-3 16,18-3 0-16,17-9 1 0,21 5 1 15,25-4 6-15,26-4 1 16,13-4-3-16,29-7 1 15,17-8 2-15,14 4 3 16,16 0-2-16,12 0 0 16,5 3-1-16,13 5 0 15,4-1 0-15,13 1 0 16,0 3 0-16,-5 0 0 0,13 4 2 16,5-4 0-1,-1 1-3-15,5-1 2 16,-5 4 1-16,5 0 0 15,-9-8 0-15,0 4 2 0,-8 4-1 16,-13 0-1-16,-4 0 1 16,0 0-1-16,-13 0-3 15,-5 0 2-15,-12 4 1 16,0 4 0-16,-21-4 0 16,-4-1 0-16,-9 5 2 15,-13-4 1-15,-4-4-1 16,-25 0-2-16,-17-4 1 15,-18 0 1-15,-16 0 5 16,-13 1 4-16,-13-1-2 16,-8-4 2-16,-9 4-6 0,-8 4-1 15,-9-7-4-15,-8 3-1 16,-5-3-1 0,-3 7 0-16,-9 0 2 15,-9 0 0-15,-17 7-3 0,-4-7 2 16,-8 11 1-16,-22-7 0 15,-16 4 0-15,-22-8 2 16,-26 4-3-16,-41-1 0 16,-48 1-1-16,-46 0-2 15,-68 3-28-15,-68 9-12 16,-76 10-70-16,-115 38-31 16,-26-19-1-1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8:21:32.4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3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06T18:22:29.134"/>
    </inkml:context>
  </inkml:definitions>
  <inkml:trace contextRef="#ctx0" brushRef="#br0">1137 13969 116 0,'0'3'46'0,"0"5"-24"0,-5 7-15 16,1-4 15-16,-4 5 7 15,-9-1 6-15,4 3-3 16,5-2 1-16,-1-1-19 0,1 0 5 16,-1 4 4-16,1-8 1 15,3-7 1-15,5-4-1 16,0 0 2-16,9-4-8 0,4-15 0 15,12-7-2-15,22-27-1 16,25-8 6-16,30-14 1 16,12-27-3-16,31-26 1 15,20-8-9-15,5-11-2 16,25-15 4-16,1 0 1 16,16 3 6-16,8-14 2 15,-7 11-3-15,7-1-1 16,-3 1-2-16,-22-7 0 15,9 14-8-15,-17 8-3 16,-13 15-5-16,-22 7-1 16,-3 12 3-16,-68 49 1 15,-9 11-1-15,4-3-2 16,39-27-2-16,-26 15 1 16,-13 15-30-16,-12 8-12 0,-13 15-13 15,-13 7-6-15,-8 8-21 16,-9 7-8-16,-4 8-57 15</inkml:trace>
  <inkml:trace contextRef="#ctx0" brushRef="#br0" timeOffset="644.3839">4503 10891 244 0,'-5'4'93'0,"5"-4"-50"0,-8 4-28 16,4-1 24-16,0 1-6 15,-1-4 1-15,5 0-11 16,0 0-3-16,9 0-12 0,-5 0-3 0,9-4 1 16,-1 1 3-1,18-5 2-15,-4 0 3 16,29-3 2-16,42-8 4 0,-12 4 2 15,-4-4-3-15,-39 8 1 16,1 3-9-16,-5 5-2 16,5 6 1-16,-22 9 1 15,-4-5-1-15,-13 24-1 16,0-9-5-16,-8 20-1 16,-13 33-3-16,0 1-1 15,-4-12-1-15,4 4 0 16,4-8-7-16,5-4-4 15,-1 5-66-15,1-8-28 16,3-1-73 0</inkml:trace>
  <inkml:trace contextRef="#ctx0" brushRef="#br0" timeOffset="3602.6173">1111 14248 112 0,'0'0'44'0,"0"0"-24"0,-8 0-8 0,8 0 13 15,0 0-9-15,0 0-4 16,0 0-10-16,0 0-1 16,0 0-1-16,0 0 2 0,-4 0 1 15,4 0 12-15,0 4 5 16,0-4 3-16,0 7 1 0,0-7-2 16,4 0-2-1,4 0-8-15,-4 0-3 16,1 0 1-16,-1 0 4 0,0 0-8 15,5-7-1-15,-1 7-3 16,5 0 1-16,4-4-2 16,4 4 2-16,9 0 0 15,-9 0 1 1,0 0 0-16,5 0 2 0,-9 0 1 16,8 0 1-16,13 0-2 15,5 0-1-15,-9 4-1 16,-4 3 0-16,3-7-2 0,-3 0-2 15,0 0 1 1,-13 0-1-16,-4 0 6 0,8 0 4 16,-4 0-3-16,8 0 1 15,-8 0-5-15,9-7 0 16,-1 7 1-16,1-4 0 16,20 4-5-16,-3-8 1 15,4 8 0-15,-9-4 2 16,0 4-1-16,0-3-1 15,5-1 1-15,-9 4 1 16,-1 0-1-16,-11 0 2 16,-5 0-2-16,17 0 2 15,-13 0-4-15,9 0-2 16,-5 0 4-16,17 0 1 16,-3 0 2-16,-1 0 0 15,0 0 0-15,13 0 2 16,13 0-1-16,-5 0 0 0,-4 0-1 15,-16 0 0 1,-10 0-2-16,18 0-2 0,-17 0 1 16,25 0 1-16,-9 0-3 15,10 0 0-15,29 0 1 16,-13 0 2-16,-4 0-3 16,-26 0 0-16,-12 0 1 15,12 0 0-15,-4 0 2 16,9 0 3-16,-13 0-4 15,17 0-3-15,-9 0 1 0,9 0 0 16,-8 0 1-16,4 0 2 16,16 0-3-16,-8 0 0 15,-4 0 1 1,-21 0 2-16,-4 0-1 0,7 0-1 16,-3 0-2-16,13-4 1 15,-14 4 1-15,18 0 2 16,-9 0-1-16,13 0 2 15,-8 0-4-15,8 0 0 16,-5 0-1-16,-8 0 0 16,26 0 4-16,-17 0 1 15,-13 0 1-15,12 4 0 16,-7-4-5-16,16 4 1 16,-8-1 2-16,16-3 1 15,-12 0 1-15,0 0 2 16,-8 0-1-16,3 0 2 15,-3 0-4-15,8 0 0 16,-9 0-1-16,17 0 1 0,-8 0 0 16,13 4 1-1,-9 4-5-15,9-8 1 0,-13 0 0 16,8 0 2-16,-8 0 1 16,9 0 3-16,-9 0-1 15,16 0 0-15,-11 0-3 16,12 0 1-16,-9 4-2 15,5 3-1-15,-9-7-2 16,9 11 1-16,-9-11 1 16,4 12 2-16,-8-8-1 0,17 3 2 15,-17-3-2-15,4 0 2 16,-8-1-22 0,-5 1-9-16,-4 0-70 0,-8-4-31 15</inkml:trace>
  <inkml:trace contextRef="#ctx0" brushRef="#br0" timeOffset="4504.336">2571 13158 248 0,'0'-8'93'0,"0"8"-50"0,0-4-35 16,0 4 24-16,-4 4-14 15,0-4 0-15,0 8-1 0,-1-4-2 16,1 7-7 0,0 0 4-16,0 8 1 0,-1-8 2 0,1 4 4 15,0 1-11-15,-5 6-4 16,1 1-1-16,-1 7 2 15,5-7 0-15,4-1 0 16,0 1-3-16,4 0-2 16,-4-5 3-16,9 1 0 15,-1-4-1-15,9-3-2 16,-4-1 3-16,8-4 0 16,-4-7-8-16,9 0-4 15,-1-7-28-15,-3 3-14 16,-1-3-20-16,0 3-6 15,-4 4-40-15</inkml:trace>
  <inkml:trace contextRef="#ctx0" brushRef="#br0" timeOffset="4874.3902">2830 13180 264 0,'-12'4'99'0,"12"-4"-54"0,-5 12-33 0,1-5 24 16,0-3-15-16,0 3-4 16,4 12 1-16,0-4 0 15,0 15-9-15,0 1-1 0,0 3-1 16,0 0-1-16,0 11-1 15,0-7-3-15,0 7 1 16,0-11-2-16,0 7 2 16,0-7-9-16,4 0-1 15,0-4-40-15,0-3-17 16,1-5-42 0,-1-10-51-16,0 3 48 15</inkml:trace>
  <inkml:trace contextRef="#ctx0" brushRef="#br0" timeOffset="5206.3764">2992 13644 240 0,'-5'-30'90'0,"5"30"-48"0,-8-30-40 0,4 26 19 16,-1-3-11 0,5-1-3-16,-4-3-11 0,0 3-3 15,4-3 4-15,0 3-6 0,0-3 2 16,0 4-74-1</inkml:trace>
  <inkml:trace contextRef="#ctx0" brushRef="#br0" timeOffset="5855.4959">3034 13678 248 0,'-21'-7'93'0,"21"7"-50"0,-4-4-26 0,-1 4 27 15,1-8-3-15,0 5 0 16,-5-9-5-16,5 1 0 16,-4 0-20-16,3-8 2 0,1-4 0 15,0 4-6-15,0-7 1 16,4 7-6-16,4-15-2 16,-4 4 0-16,8-4-1 15,-3 8-5-15,12-1 1 16,-5-3-2-16,14 4 0 15,-5 3 2-15,13 8 0 16,-13 4 0-16,9 11 0 16,-5 0 0-16,5 11 0 15,-9-4 0-15,1 24 0 0,-10-9 0 16,5 12 0-16,-4-4 2 16,-4 8 3-16,-1 0-2 15,-4-4-2-15,-4-4 8 16,-4 4 4-16,0-4 11 15,-13-7 5-15,4-1-4 16,-8-10-3-16,-5-1-10 16,-16-11-5-16,12 0-7 15,-4 0-2-15,13-8-15 0,-9-3-6 16,5 0-32 0,4-4-15-16,4 0-32 0,4-4-13 15,4-11-42 1</inkml:trace>
  <inkml:trace contextRef="#ctx0" brushRef="#br0" timeOffset="6544.4164">3369 13011 220 0,'-4'-4'82'0,"4"4"-44"0,-4 0-22 0,4 0 22 16,-4 0-3-16,4 0 4 16,-5-8-1-16,1 5-2 15,0-5-19-15,0 4 3 0,-1-7 1 16,1 0-7-16,4-8-1 16,0 4-5-16,4-8 0 15,1 8-5-15,3-15 0 16,1 3-1-16,3 9-2 15,5 2 1-15,-4 5-1 16,4 0-3-16,0 15 0 16,-4-1 4-16,0 9 1 15,-1-1 2-15,-7 8 0 16,-1 0-2-16,-4 3 1 16,0 1-2-16,-4-4 2 0,-1 0 0 15,-3 0 1-15,-1-1-2 16,-3-2 1-16,3-5-2 15,-8-4 2-15,4 1-24 16,1-8-8-16,-1 0-43 16,-4-19-17-16,0-15-63 15</inkml:trace>
  <inkml:trace contextRef="#ctx0" brushRef="#br0" timeOffset="10507.6111">2049 11781 224 0,'-21'-4'85'0,"0"8"-46"0,12-8-32 0,5 4 20 16,0 0-5-16,0 0 1 15,-1 0 1-15,5 0 2 16,0 0-14-16,9 4 0 0,4 4-1 15,12 7 2-15,1 4 5 0,12 3-6 16,0 5-2-16,4 3-3 16,1 8-2-1,4-5 1-15,12 1 3 0,-4-3 5 16,0-1 1-16,9-4-4 16,-17-3-1-16,-1 3-4 15,-3-3-1-15,-13-4-3 16,-1-4-2-16,-8-8 7 15,-4-7 5-15,-8-7 7 16,-9-8 3-16,-13-8 0 16,-12-15 1-16,-13-18-9 0,-13-31-1 15,4-7-7 1,4 18-4-16,10-3-1 16,-6 7-1-16,14 8-20 0,8 12-7 15,4 14-43-15,9 11-18 16,4 12-33-16,25 4-13 15,5 11 7 1</inkml:trace>
  <inkml:trace contextRef="#ctx0" brushRef="#br0" timeOffset="11031.9676">2915 11823 148 0,'-4'-4'55'0,"0"4"-30"0,-1-8-12 0,1 1 19 15,0 3 2-15,-4-7 1 16,3 3-10-16,1 4-2 15,0-7-14-15,0 4 6 0,-1-1 4 16,1 4 1-16,4 0 0 16,0 4-4-16,4 4 0 15,1 4 0-15,3 7-1 16,5 7-5-16,4 1-2 16,4 3-4-16,-4 1-3 15,4-4 0-15,5 3 1 16,-5-3-14-16,0-1-7 15,-8-11-26-15,0 1-11 16,-9-5-50-16,0-7-48 16,-12-3 55-1</inkml:trace>
  <inkml:trace contextRef="#ctx0" brushRef="#br0" timeOffset="11407.9258">2656 11427 280 0,'-8'0'104'0,"8"0"-56"0,0 3-45 15,0-3 23-15,0 0-13 16,0 8-2-16,0-4-6 16,4-1-2-16,0-3-1 0,1 0-30 15,-1 0-14-15,4-3-86 16</inkml:trace>
  <inkml:trace contextRef="#ctx0" brushRef="#br0" timeOffset="12552.5558">2690 11427 224 0,'-4'0'85'0,"-4"0"-46"0,8-4-24 0,-5 4 24 16,1-4-12-16,0 0-3 16,0 1-10-16,-1-5-4 15,5 0-5-15,0 1 5 0,5-1 3 16,-1 5-2-16,4-1-1 16,1 4 5-16,4 0 2 15,-5 4 7-15,0 3 2 16,-8 1-2-16,5-1-1 15,-5 1-12-15,0-1-4 16,0-3-21-16,-13-4-84 16,5-4-23-1</inkml:trace>
  <inkml:trace contextRef="#ctx0" brushRef="#br0" timeOffset="14084.5497">2953 11464 252 0,'-4'15'93'0,"4"-7"-50"0,-4-8-26 0,4 0 27 15,0 0-10-15,0 0-2 16,0 0-7-16,4 0-2 15,-4 0-12-15,9-11-2 0,3-1 1 16,5 1-8-16,9-4-1 16,4 0-3-16,12 0 0 15,-8-4-36-15,0-4-14 16,0 4-45-16,-9-11-18 16,1 4 6-1</inkml:trace>
  <inkml:trace contextRef="#ctx0" brushRef="#br0" timeOffset="14488.5538">3136 11615 232 0,'-9'15'88'0,"-3"-7"-48"0,7-8-18 16,5 0 26-16,0 0-12 0,-4 4-1 15,4-4-9-15,0 0-2 16,0 0-13-16,9-4 4 0,3 4 3 16,5-12-4-16,5 1 0 15,7 0-8-15,1-8-4 16,-9-4-8-16,5-3-4 16,-1 0-58-16,-4 7-27 15,-4 4-56 1</inkml:trace>
  <inkml:trace contextRef="#ctx0" brushRef="#br0" timeOffset="14877.2912">3340 11049 208 0,'-5'-7'77'0,"5"18"-42"0,0-11-21 16,0 0 22-16,0 0-7 16,0 0 0-16,0 0-3 15,-4-4 1-15,0-3-15 16,0-1 2-16,-5-3 2 0,1 0-4 0,-1-1-2 15,1 1-3 1,4-12-2-16,4 1-3 16,0-5 1-16,4 1-4 15,0 0 0-15,4-1 1 0,5 5 0 16,0 3-3-16,0 0 2 16,-1 8 1-16,1-1 0 15,4 8 0-15,-4 4 0 16,-9 0 2-16,5 12 1 15,-1-5 5-15,1 16 5 16,-5-4-5-16,0 7-2 16,0-11-3-16,-4 15 0 15,0 1-2-15,-4-1 2 16,0-8-2-16,-5 1 2 16,1-12-2-16,-5 1-1 15,0-12-17-15,-8-12-9 16,4 1-35-16,9-4-16 15,-1-4-61-15</inkml:trace>
  <inkml:trace contextRef="#ctx0" brushRef="#br0" timeOffset="15228.9216">3416 10819 308 0,'0'8'115'0,"0"-8"-62"0,4 11-38 15,-4 1 29-15,5-9-11 16,-1 5 0-16,9 3-9 16,-5 0-3-16,9 8-12 0,9 15-1 0,7 4-1 15,-7 3 1-15,4 9 0 16,-1-9-4-16,1 4-3 16,0-11-3-16,-1-4 1 15,-7-3-10-15,3-5-3 16,-4-3-44-16,1 0-19 15,-5-8-44-15,-5-29-63 32</inkml:trace>
  <inkml:trace contextRef="#ctx0" brushRef="#br0" timeOffset="16381.0294">3934 11042 192 0,'0'-8'71'0,"-4"8"-38"0,8-7-32 0,-4 7 16 16,0 0 2-16,4 0 3 15,0 0 6-15,-4-4 3 16,5 4-17-16,-1 0 5 0,-4 0 4 15,4 4-3-15,-4 3 0 16,0-3-5-16,0 7 1 16,0-3-7-16,0 0-3 15,0-1 5-15,0 1 3 16,0-8-5-16,0 0-1 16,-8 3-2-16,3-3 1 15,1 0-26-15,-9-7-80 16,5-4-16-1</inkml:trace>
  <inkml:trace contextRef="#ctx0" brushRef="#br0" timeOffset="16845.0303">3773 10476 252 0,'-5'-11'96'0,"1"7"-52"0,0-3-23 0,0 3 28 15,-1 4-4-15,5 0 0 16,-4 0-7-16,4 0-3 16,0 0-20-16,0 0 0 0,4 7-1 15,5 12-1-15,4 4 2 16,4 7-4-16,4 0-1 16,4 4-4-16,-8 0-1 15,5-4-3-15,-6 0 1 16,-3-3-2-16,0-8 2 15,0-4 7-15,-1-8 5 16,1-7-5-16,0-4-1 16,0 1-5-16,-5-9-3 0,-4 5-5 15,1-12 0 1,-1 8-42-16,4-12-17 0,-3 0-45 16,3 5-17-16,-4 2-29 15</inkml:trace>
  <inkml:trace contextRef="#ctx0" brushRef="#br0" timeOffset="17217.9768">3989 10344 296 0,'-17'-4'112'0,"13"4"-60"0,-5 0-25 15,9 0 34-15,0 0-14 0,0 0-5 16,-4 8-13-16,4-1-4 15,0 12-14-15,4-4 2 0,1 16 1 16,3-1 1-16,9 0 1 16,-13-7-6-16,18 10-4 15,-5 1-3-15,12-3-3 16,-3-1 1-16,8 4 1 16,-5 0-19-16,1-8-6 15,-4 0-50-15,-1-3-20 16,9 0-91-1</inkml:trace>
  <inkml:trace contextRef="#ctx0" brushRef="#br0" timeOffset="17818.7095">4180 10442 256 0,'-21'0'96'0,"21"0"-52"0,-4-22-23 0,-1 22 28 16,5 0-13-16,0-8-3 15,0 16-8-15,0-8-4 16,9 7-11-16,-5 1 2 0,9 7 2 15,0-4-5-15,4 4-1 16,-5 0-2-16,5 4 1 16,-4 0-4-16,4 0-2 15,0-8 0-15,-9 0-1 16,1 1 2-16,-1-5 1 16,-3 1-1-16,-1-8 1 15,0 0-2-15,-4-11-1 16,0 3 1-16,-4-11-1 15,0-4 0-15,-1 1 0 16,1 3-3-16,0 0 2 0,0 0 1 16,4 4 0-16,0 4-3 15,8 3 2-15,1 5 1 16,8-5 2-16,-5 4-1 16,10 8-1-16,-5 4 1 15,0-5 1 1,-5 5-1-16,1-1-1 0,4-3 9 15,-13-4 4-15,5 0 5 16,-5-4 1-16,0 1-6 16,1-9 0-16,-5 9-4 15,0-20 2-15,0 12-6 16,0-12-1-16,0 0-2 0,0 8 1 16,0 0-4-16,4 8 0 15,0-1-1 1,5 12-2-16,-1 0 3 0,5 7 2 15,-1 0-2-15,5 8 0 16,0 0-26-16,0-4-11 16,5 4-28-16,-10 4-8 15,1-8-34-15,0 4-11 16,-5-4-5 0</inkml:trace>
  <inkml:trace contextRef="#ctx0" brushRef="#br0" timeOffset="18190.68">4647 9974 356 0,'-4'-7'134'0,"4"7"-72"0,0 7-50 0,0-3 30 0,0 8-11 16,0-1-1-16,4 12-10 15,0-5-2-15,5 13-11 16,-1-9-4-16,1 16 0 0,-1-4-2 15,5 11-1-15,-5-11 1 16,1 0-1-16,-1 0-27 16,5 0-11-16,-9-4-25 0,5-7-9 15,4-4-23 1,-1-12-8-16,1-3-12 16</inkml:trace>
  <inkml:trace contextRef="#ctx0" brushRef="#br0" timeOffset="18522.6814">4987 9963 360 0,'-9'4'134'0,"9"-4"-72"0,-13 15-63 0,9-11 25 16,-4 7-7-16,3 0-1 16,-3 8-6-16,-1-4-2 15,5 4-4-15,0-4-3 0,4 4 2 16,0-7 2-16,4-5 2 15,0 4-3-15,9 1-1 16,0 3-3-16,4-4-1 16,0-3 3-16,0-1 3 15,0 1 11-15,0-1 5 0,-4 1 2 16,-1 3 1-16,1 0-7 16,-5 1-2-16,1-1-5 15,-5 0 1-15,0 4-4 16,-4 1 1-16,0-5-5 15,0 4-2-15,0 0-31 16,-12 0-15-16,-1-4-61 16,-17 8-27-16,-8-7-40 15</inkml:trace>
  <inkml:trace contextRef="#ctx0" brushRef="#br1" timeOffset="30730.0823">5186 11065 156 0,'0'-12'60'0,"0"8"-32"0,0-11-9 0,-8 15 34 16,3-22-16-16,1 10-14 15,0 1-8-15,0-4-9 16,4 4-2-16,-5 3 2 0,5 1-3 16,0-1 0-16,0 4-1 15,-4 1-2-15,4-1 5 16,0 0 4-16,0 4-3 16,0 0 2-16,0 4-1 15,0 3 1-15,0 5 2 16,4 6 4-16,-4 5-2 15,5 0 3-15,-5 7 1 16,0 8-1-16,0-1 1 0,0 9 0 16,0-5-6-16,0 4-2 15,0 8 0-15,0-8 0 16,0-3 0-16,0 3 2 16,0 0-1-16,0 1 2 15,0-1-6-15,0 0-1 16,0 0 0-16,0-3 0 15,0-1 0-15,0 5 0 16,0-9-5-16,0 5 1 16,-5-1 2-16,5 5 3 15,0-12-4-15,0 0-3 16,0 3 1-16,0-3 0 16,5 0 3-16,-5 0 1 15,0 4-4-15,0-4 1 0,0 0 0 16,0 0 0-16,0 0 2 15,0-4 1-15,0 0 1 16,0 0 2-16,0 0-1 16,0 4 0-16,0 0-6 15,0 0 1-15,0-4-2 16,0 0 0-16,0 4 4 16,0 0 1-16,0 0-1 15,0 0 1-15,0 0-4 0,0 0 0 16,0 4 3-16,0 3 1 15,0-3-1-15,0 0-2 16,0 3 1-16,0-3-1 16,0 3 0-16,0-3 0 15,0-4 2-15,0 0 1 16,0 4 1-16,0-4 0 16,0 0 0-16,0 0 0 15,0 0-2-15,0 0 1 16,0-4-4-16,0 4 0 15,0 0 1-15,0-4 2 16,0 0-1-16,4 0-1 16,-4 4 3-16,0 0 0 15,0-8-4-15,0 5 1 16,4 2 0-16,-4-6 2 16,0-1 1-16,4 1 1 15,1 3-2-15,-5 0 1 0,0-4-2 16,0 1-1-16,0 3 1 15,0-11-1-15,0 0 2 16,0 0 1-16,0-8-4 16,0 0-1-16,0 1-4 15,0 3 1-15,0-4-15 16,0 0-6-16,0 1-25 16,0-1-7-16,0 0-32 15,0-18-10-15,-9-8-37 16</inkml:trace>
  <inkml:trace contextRef="#ctx0" brushRef="#br1" timeOffset="31688.9475">4978 11528 212 0,'-4'19'82'0,"0"-11"-44"0,-1-1-25 0,5-7 22 15,0 4-7-15,0-4-2 0,0 4 1 16,5-4 0-16,-5 0-14 15,4-4 3-15,0 0 2 0,0-3-4 16,5-4 0-16,-1-5-2 16,5-6 2-16,0-8-3 15,4-8 1-15,-4-7-5 16,-1-8 1-16,1-4 1 16,0 1 2-16,-1 3-1 15,1 8 1-15,0 3-2 16,-5 8 2-16,1 4-2 0,-1 7 0 15,1 1-5 1,-5 7-3-16,0 3 0 16,9 9 1-16,-9-1-1 0,5 4-1 15,4 7 1-15,-1 5 1 16,5 7 1 0,0 3 3-16,0 8 1 0,9 16 3 15,-1-5 1-15,-4 1 1 16,1-8-9-16,-1 3-1 15,-4 1-2-15,0 3 0 16,-4-7 2-16,-1-3 1 16,-3-1-50-16,-1-8-22 15,1 1-50-15,3-12-20 16,-12 1-8-16</inkml:trace>
  <inkml:trace contextRef="#ctx0" brushRef="#br1" timeOffset="32439.7416">5623 12056 180 0,'-4'-11'68'0,"0"7"-36"0,0-7-4 0,-1 7 27 16,1 1-2-16,0-5 2 0,0 0-9 16,4 1-4-16,0-1-23 15,4 5 0-15,0-1 1 0,5 4 0 16,-1 7 0-16,1 5 1 16,-1 3-1-16,1 4-3 15,-5 15 2-15,0 7-4 16,0 8 1-16,1 8-7 15,-1 3-1-15,0-3-2 0,4-1-1 16,1-3-1 0,-1-8 0-16,1-7-2 15,-1-8-2-15,1-7 5 0,-1-8 1 16,1-11-2-16,-1-12-1 16,1-7 1-16,4-8 2 15,-1-22-5-15,1-8-1 16,0-7 2-16,-5 3 1 15,1 5-4-15,-1 6 1 16,1-7-16-16,-1 12-6 16,-3 7-40-16,-1 11-15 15,25 1-119 1,1-1 21-16</inkml:trace>
  <inkml:trace contextRef="#ctx0" brushRef="#br1" timeOffset="32891.2702">6179 12475 272 0,'5'-15'104'0,"-5"15"-56"0,0 4-34 0,0-4 28 16,0 0-8-16,0 7 1 16,0 5-9-16,0 3-4 15,0 4-12-15,0-1 2 0,0 5 2 16,0-4-5-16,0 0-1 0,0 3-4 16,0-3-3-1,0 0 2-15,0 0 0 16,0 0-39-16,0-8-15 15,0 1-43-15,0-1-16 0,0-7-21 16</inkml:trace>
  <inkml:trace contextRef="#ctx0" brushRef="#br1" timeOffset="33255.2744">6171 12279 340 0,'-13'-15'126'0,"0"15"-68"0,5 0-50 15,8 0 27-15,-4 4-22 0,-1 3-7 16,5-7-4 0,0 4-2-16,0 4 0 15,5 3-16-15,3 4-4 0,1 0-36 16,3 0-17-16,5 0-63 16</inkml:trace>
  <inkml:trace contextRef="#ctx0" brushRef="#br1" timeOffset="33603.2754">6349 12373 248 0,'-8'-7'93'0,"3"3"-50"0,1 0-17 0,4 4 29 15,0 0-18-15,-4 4-6 16,0 4-10-16,-1 3-3 15,5 11-10-15,0-10 1 0,0 3 2 0,5 0-2 16,-1 0 2-16,4 0-6 16,1 0-1-16,-1 0 0 15,1-7 0-15,-5-1-2 16,9-3 1-16,0 0 0 16,-5-8 1-16,1 0-2 15,3-11-2-15,5-11 1 16,5-1-1-16,-1 1 0 15,-9 3 0-15,-3 12 4 16,-1 0 2-16,5-4 4 16,-4 11 1-16,-1 12 1 15,1 7 2-15,-1 3-3 0,1 9 1 16,-1 11-5-16,1 7 1 16,-1 0-1-16,1 8 3 15,-5 3 4-15,-4 5 1 16,-4-8-4-16,-5-1-1 15,1-3-6-15,-14-7-1 16,1-12 1-16,0-3 0 16,-5-9-13-16,-3-10-4 15,-1-16-40-15,5-7-18 16,3-19-73-16,1-3-31 16,-9 3 28-1</inkml:trace>
  <inkml:trace contextRef="#ctx0" brushRef="#br1" timeOffset="36164.5229">1158 14402 160 0,'-9'-3'60'0,"1"-5"-32"0,4 1-15 0,-1 7 19 16,1-4-7-1,0 0-2-15,-5 0-7 16,5 4 0-16,-4 0-9 15,4 0 7-15,-1 0 5 0,5 0 3 0,0 0 4 16,0 0-3-16,0 0 0 16,0 0-6-16,0 0-2 15,0 0-1-15,0-3 4 16,5-1-1-16,-1 0 1 16,8 0-5-16,1 4-3 15,4 0 1-15,0 0 3 16,4 0-6-16,1 0-2 15,12 0 1-15,4 0 2 16,-4 0 0-16,8-4 0 16,1 1-3-16,3-1-1 15,-12-4-3-15,0 1 1 0,-4-1 0 16,4 1 1 0,-4-1 0-16,-9 4 0 15,13 1-2-15,-9-1-2 0,1 4 1 16,3 0 1-16,-7 0 3 15,-1 4 2-15,4-4-1 16,-3 0-1-16,3 0-3 16,5 0 1-16,-9-4 0 15,0 0 3-15,5 4-3 16,-5 0 0-16,4 0-1 16,5 0-2-16,-4 0 1 0,-5 0-1 15,0 0 0-15,0 0 0 16,0 0 2-16,-4 0 1 15,5-7 1-15,-10 3 2 16,1 4-5-16,-4-8-1 16,8 4 0-16,-5 4 0 15,-3 0 0-15,8 0 0 16,-4 0 0-16,8 4 0 16,13 4 0-16,-9-8 2 15,9 4-1-15,-4 3-1 16,4-7 1-16,0 0 1 15,-5 0-1-15,5 0-1 16,0 0 1-16,0 0-1 16,-8 0 0-16,4 0 0 15,-5 4 0-15,-4 0 0 0,0-1 2 16,-4-3 1-16,9 4-1 16,-13-4 1-1,-5 0-4-15,13 0-2 0,9 0 4 16,4 0 1-16,4 0 0 15,-4 0-2-15,9 4 1 16,-1 0 1-16,5 3-3 16,-9 1 0-16,4-1 1 15,-3-3 0-15,-5 0 0 16,-5 0 0-16,-3 3 0 16,-9-3 2-16,0 0 1 0,8 0 3 15,1-1-3-15,-1 1-2 16,26 4 2-1,8 7 0-15,-16-12-1 16,8 5-2-16,0-4 1 0,-5 3-1 16,1-7 0-16,-4 4 2 15,-5-4-1-15,-13 0 2 16,1 0-2-16,-1 0 2 16,5 0-2-16,-13 0-1 15,0 0 1-15,4 0-1 16,0 0 0-16,5 0 2 15,29 0-1-15,-4 0-1 16,0 0 1-16,-4 0 1 16,-1 0-1-16,-3 0-1 15,-1 0 1-15,-8 0 1 16,-4-4-1-16,-5 4-1 16,1-7 3-16,-9 7 0 15,-5 0-1-15,10 0-2 0,-5 0 1 16,8 0 1-16,-4 0-1 15,13 0 2-15,-4 0-2 16,17 0-1-16,29-4 1 16,-8-4 1-16,-9 5 1 15,-16-5 1-15,-9 4-2 16,-4 1-2-16,-13-1 1 16,4 4 1-16,-4 0 1 15,-5 0 1-15,-3 0-2 16,-5 0-2-16,0 0-13 15,-4 0-6-15,0 0-28 16,0-4-12-16,-8 0-44 16,-1 1-17-16,-3-1-63 15</inkml:trace>
  <inkml:trace contextRef="#ctx0" brushRef="#br1" timeOffset="36704.9007">4711 14233 236 0,'-5'-4'90'0,"5"4"-48"0,-4 0-18 16,4 0 29-16,-4 0-3 15,4 0 0-15,-9 0-8 16,9 0-3-16,0 0-22 0,0 0 3 0,0 0 3 16,0 0-8-16,9 4-1 15,-1 3-2 1,5 1 0-16,-4-8-6 15,20 11-4-15,22-7-1 16,0 3-1-16,0-3 4 0,-8 4 2 16,-5-8 0-16,-4 11 1 15,-4-7 2-15,-5 7 2 16,-8 4 3-16,-4 0 2 16,-5 4-3-16,-4 0 2 15,-8 4 1-15,0-1-1 16,0 5-5-16,-9-1-2 15,-8 1-4-15,-5 3-1 16,-8 0-1-16,0-8-2 16,0 1-4-16,0-12 0 15,9 1-40-15,-5-5-16 16,9 1-55-16,17 3-22 0,4-11-49 31</inkml:trace>
  <inkml:trace contextRef="#ctx0" brushRef="#br1" timeOffset="37530.2921">2338 15029 168 0,'8'-53'63'0,"-8"41"-34"0,5-10 1 16,-5 14 28-16,0-3 0 15,0 0 2-15,0 7-13 16,0-7-5-16,0 11-23 0,0 0 2 0,4 0 0 16,4 11-3-1,5 8 2-15,4 3-11 0,9 5-3 16,-1 14 0 0,13 16 3-16,-12 3 0 0,8-3 0 15,0-4-1-15,0-1 2 16,0 1 1-16,-9-11 1 15,1-8 2-15,-5-12 4 16,-4-10-4-16,-5-12 2 16,1-12 2-16,4-14 1 15,-8-23-6-15,3-15-3 16,-3-8-5-16,4-7-2 16,-1 3-1-16,5 8-2 15,0 1-6-15,-4 18-1 0,0 3-37 16,-1 16-13-1,1 11-35-15,4 15-15 0,0 16-41 16,13 10-53 0,-5 31 76-16</inkml:trace>
  <inkml:trace contextRef="#ctx0" brushRef="#br1" timeOffset="37926.9174">3153 15402 212 0,'0'-11'82'0,"-13"7"-44"0,17 0-14 0,-4 4 27 16,0 0-2-16,0 0 3 16,0 0-12-16,0 0-2 15,5 0-21-15,-5 8 3 0,4 3 3 16,0 8-3-16,0 3 0 0,1 5-9 16,-1 3-4-16,4-4-2 15,-3-7-1-15,-1 8-5 16,0-5 1-1,-4-3 0-15,0-4 0 0,0-3-40 16,0-1-15-16,-4-19-30 16,0-3-12-16,-1-8-47 15</inkml:trace>
  <inkml:trace contextRef="#ctx0" brushRef="#br1" timeOffset="38270.9483">3098 15085 320 0,'-9'4'121'0,"-12"-8"-66"0,13 23-49 0,3-8 28 16,1 1-24-16,4 3-5 16,4 0-15-1,5 4-4-15,8-8 7 16,0 0-52-16,8 1-19 0,1-9-49 16</inkml:trace>
  <inkml:trace contextRef="#ctx0" brushRef="#br1" timeOffset="38622.9279">3654 15145 312 0,'-21'4'115'0,"16"0"-62"0,-12 4-31 0,9-5 33 15,-1 9-14-15,1 3-1 0,-1 4-14 16,1-1-4-16,-5 13-13 16,0-1-3-16,5 8 0 0,-13-1-3 15,4 5 0-15,4-1-1 16,0 1-2-16,1-8 1 16,-1 0 1-16,0-8-25 15,5-7-10-15,-1-12-29 16,-4-10-12-16,5-9-44 15,-5-7-17-15,-4-7 25 16</inkml:trace>
  <inkml:trace contextRef="#ctx0" brushRef="#br1" timeOffset="38646.9258">3331 15221 292 0,'9'7'110'0,"-9"-7"-60"0,8 0-10 0,-4 8 41 16,1 0-17-16,-1 3-4 15,0 4-17-15,9 4-7 16,0 0-20-16,-1 3-6 0,14 8-2 16,4-7-7-16,-1 7-2 15,14 8 4-15,-9 0 3 16,4-12-32-16,-4-3-14 16,-4-1-57-16,-1-3-24 15,-12-4-57 1</inkml:trace>
  <inkml:trace contextRef="#ctx1" brushRef="#br1">8531 16926 0,'0'0'16</inkml:trace>
  <inkml:trace contextRef="#ctx0" brushRef="#br1" timeOffset="62093.8247">4040 15168 200 0,'-4'-7'77'0,"0"10"-42"0,-1 1-10 0,1 4 25 16,0-5-3-16,0 5 1 15,-1 3-4-15,1-7-1 16,0 4-23-16,4-8 2 0,0 0 1 0,0-8-6 15,8 4 1-15,5-3-11 16,8 3-4-16,13-7-2 16,9-1-1-16,12 5 0 15,4-1 2-15,-4 1-41 16,1 3-16-16,-5 0-43 16,-13 4-18-16,-17 0-18 15</inkml:trace>
  <inkml:trace contextRef="#ctx0" brushRef="#br1" timeOffset="62423.9992">4066 15425 236 0,'-22'3'90'0,"14"1"-48"0,-5 0-25 0,9 0 27 15,0-1-5-15,4-3-1 16,0 0-2-16,0 0 0 16,4 0-19-16,4-3 10 0,9-1 3 0,5 0-11 15,7 0-3-15,18 1-10 16,4 3-4-16,4 0 1 15,0 3 0-15,-4 1-28 16,-17 0-12-16,-4-4-55 16,8 4-23-1,-4-1-35-15</inkml:trace>
  <inkml:trace contextRef="#ctx0" brushRef="#br1" timeOffset="63099.0772">4834 14919 192 0,'-4'-22'71'0,"-18"10"-38"0,10-7-1 15,3 16 27-15,1 3-5 16,-1-12 0-16,5 9-13 16,0 3-3-16,4 0-21 15,0 0 5-15,8 15 2 0,5 7-6 16,4 12 0-16,0-7-5 15,8 22 0-15,1 15-5 16,-1 0-3-16,1 0 2 16,-1 4 0-16,-4 4 3 0,5-12 1 15,-5-4-1 1,-4 1-1-16,0-16-5 0,-4 1-1 16,-5-16 1-16,1-11 0 15,-1-18 6 1,1-12 4-16,-1-19-3 0,5-12-1 15,0-18-6-15,-1 8-1 16,-3 10-1-16,4-25-2 16,-1 14 1-16,1 1 1 15,0-1-6-15,-5 12 1 16,1 7-50-16,-5 4-19 16,0 8-43-16,1 11-16 15,-1 3-29 1</inkml:trace>
  <inkml:trace contextRef="#ctx0" brushRef="#br1" timeOffset="63564.5419">5479 15462 200 0,'8'-3'74'0,"-8"6"-40"0,0-3-11 0,0 0 26 16,5 4-1-16,-1 4 2 16,0-1-4-16,0 1-1 15,1 3-25-15,-1 4-1 0,0 4 2 16,0-8-1-16,1 8 0 16,-1 0-8-16,0 0-3 15,0 3-3-15,1-3 1 16,-1 0-4-16,0-7-2 15,-4 3 0-15,0-4-1 16,0-4-29-16,-4-3-10 16,0 0-21-16,-1-12-7 0,-3-3-28 15,8-19-12 1,0 4-7-16</inkml:trace>
  <inkml:trace contextRef="#ctx0" brushRef="#br1" timeOffset="64076.8787">5530 15145 200 0,'-4'-7'77'0,"4"11"-42"0,-5-4-15 15,5 0 44-15,-8 7-16 16,-1 1-6-16,1-1-5 16,-1 5-21-16,1-1 0 0,0-7 0 15,-1 3-4-15,5-7 1 16,4 0-6-16,-4 0-2 16,4-7-2-16,0 3-3 15,4-7-2-15,0 3-1 16,5 1 2-16,7-5 0 15,-7 5 1-15,4-1 2 16,-1 1 8-16,-3 3 3 16,-1 0 0-16,-3 8 2 15,-5 0-2-15,0 3 0 16,-5 4-3-16,1 1 1 0,-4-5-4 16,-1 5-2-16,1-12 0 15,-1 0 1-15,1 0-3 16,3-12-2-16,-7 5 0 15,8-5-1-15,-1 1 0 16,5 4 0-16,0-1 0 16,5 4 0-16,-1 1-20 15,8 3-9-15,-7 3-45 0,7 1-17 16,1 4-76 0</inkml:trace>
  <inkml:trace contextRef="#ctx0" brushRef="#br1" timeOffset="65126.3281">5827 15413 224 0,'-4'-4'85'0,"4"4"-46"0,-9-3-24 0,5 3 24 0,0 0-12 16,4 0-3-16,0-8-6 16,0 4 1-16,4-7-10 15,-4 0-1-15,4 3 2 0,1 4-6 16,3-7-2-16,1 11-1 15,-1-7-1-15,1 3 4 16,-5 15 2-16,0-7 2 16,-4 7 2-16,0-3-5 15,0 7-3-15,0-4-1 16,-4 4 1-16,0 0 1 16,-5 0 3-16,5-3 3 0,-5-5 5 15,1 1 1 1,-1-12 0-16,1 4-5 0,-1-11-4 15,5 3-6-15,4-3 0 16,0 3-2-16,4-7-2 16,1 4 3-16,3 0 0 15,-4 3 1-15,5 1 0 16,-1 3-3-16,1 4 2 16,-1 0 1-16,-3 4 0 15,-1 3 4-15,0 1 2 16,-4 3 0-16,0 0 1 15,0 1 5-15,-4-1 2 16,0-4-1-16,-5-3 2 16,1 0-4-16,-1-8-1 15,1 0-2-15,-1-3 0 16,1-1-11-16,3 1-5 0,1-1 4 16,4 1 3-16,0 3-11 15,4 0-7-15,1 4-26 16,3 4-11-16,1 7-56 15,8 4-24-15</inkml:trace>
  <inkml:trace contextRef="#ctx0" brushRef="#br1" timeOffset="67138.1837">2160 13312 88 0,'0'-3'33'0,"-5"-12"-18"0,5-1 0 15,0 16 13 1,0-3 2-16,0 3 4 0,0 0 4 16,0 0 1-16,0 0-2 15,0 0 0-15,0 0-20 16,0 0 5-16,0 0 5 0,5 3-2 16,3 1 0-16,-4 0-2 15,1 0-3-15,3 0 1 16,1-1-1-16,-1 9-3 15,-8-9 2-15,4 16-1 16,1-7-2-16,-1-1-6 0,0 4-4 16,5 4-1-16,-1 0 1 15,1 0-3 1,-1 3-2-16,1 1-3 0,-1-1 1 16,-4 1 1-16,5-4 2 15,-1 0-1-15,5 3-1 16,8 9 1-16,-8-1-1 15,0 0 0-15,-5 0 2 16,1 0-1-16,-1 0 2 16,1-3-4-16,-1-4 0 15,1-1 1-15,-5-3 2 16,0 4-1-16,0-4-1 0,1-4 1 16,-1 7-1-16,0 8 0 15,0 1 0-15,1-1 2 16,-5-4 3-16,0-3 2 15,0-4 3 1,4 3-1-16,-4 1 0 0,4-4-5 16,-4-4-1-16,0 0-1 15,0 0-2-15,0-4 1 16,0-3-1-16,0-1 0 16,0 1 0-16,4-4-33 15,1-1-15-15,-1 1-23 16,-4 4-6-16,-9-8-35 15,9 0-30 1</inkml:trace>
  <inkml:trace contextRef="#ctx0" brushRef="#br1" timeOffset="67706.8728">2189 13637 192 0,'0'11'71'0,"5"-15"-38"0,-5 4-12 0,0 0 25 0,0 0-6 16,0-11 1-16,0 3-6 15,0 5-1 1,0-9-2-16,0-3 0 0,0 0-6 16,0-4-2-16,0 1-4 15,0-9-3-15,0 4-5 16,0-10-2-16,0 2-4 15,4 5 1-15,0 0 0 16,-4 3 1-16,0 0-2 16,4 4-1-16,-4 4 3 15,0 0 3-15,0 4 2 16,5 3 3-16,-1 1-7 16,-4-1-1-16,4 1-2 0,0 3-1 15,1 0-3-15,-1 4 1 16,4 0-2-16,-3 4 2 15,-1 0-4-15,9 3 0 16,-1-3 3-16,5 4 1 16,-4-1-4-16,8 4-1 15,0 1-41-15,-8 7-17 16,4 3-59-16,13 1-25 16,0-4-17-1</inkml:trace>
  <inkml:trace contextRef="#ctx0" brushRef="#br1" timeOffset="72930.3656">6302 15270 120 0,'5'-23'46'0,"-5"16"-24"0,4-5-8 0,-4 12 15 15,0-3-1-15,0-1 1 16,0-4 6-16,0 5 4 16,0-5-20-16,0 4 16 0,0 4 8 15,-4-7-1-15,-5 3 2 0,1 4-2 16,-1 4 1-1,-3 3-11-15,-5 5-2 16,-5 6-8-16,-3 1-2 0,4 4-2 16,-1 0 0-16,5 3-5 15,0 4-3 1,5 4-3-16,3 0-2 0,9 0-3 16,4-4-2-16,9 0 3 15,4-7 2-15,4-8-2 16,1 0-2-16,-1-7 0 15,0-5-1-15,-8 1-14 16,8-15-5-16,-4 3-37 0,8-14-13 16,-3 7-49-16,12-19-17 15,-5 7-13 1</inkml:trace>
  <inkml:trace contextRef="#ctx0" brushRef="#br1" timeOffset="73413.8749">6617 15481 268 0,'-13'-4'101'16,"9"1"-54"-16,-13-5-22 0,12 8 33 0,-7-4-11 16,3 1 0-16,-4-9-16 15,5 5-7-15,4-12-13 16,8-11-7-16,4-1-1 0,5 1-2 16,-4 8 2-16,-1 3-2 15,9 0-1-15,0 4-2 16,4 4-1-16,13-1 2 15,-4 12 2-15,-9 8 0 0,0 3-1 16,-4 12 1-16,-8-1 1 16,-5 1 1-1,-4 7 3-15,-4 4 1 0,-5-8 3 16,-3 1 1 0,-1-1 3-16,-4-7-1 0,-4 0 0 15,-5-8-3-15,5-11-1 16,0 4-5-16,-5-8-3 15,5 4-22-15,4-11-11 16,0 3-44-16,21 5-18 16,1-9-81-1</inkml:trace>
  <inkml:trace contextRef="#ctx0" brushRef="#br1" timeOffset="73968.6995">7164 15059 276 0,'-13'-8'104'0,"13"8"-56"0,-17 11-25 0,13-3 31 16,-13 0-10-16,4-1-2 16,-4 8-14-16,0 0-6 15,-4 8-12-15,4-4-2 0,0 11 2 16,5-7-6-16,-1-1 0 15,0 1-2-15,9-4-2 16,0 0-2-16,12-4 1 16,1 4-1-16,16-8 0 15,-4 0 2-15,9 0 0 16,-5 1 0-16,1-1 0 16,8 12 0-16,-17-4 2 15,-4-1 1-15,-9 5 3 0,-4 0 8 16,-9-1 3-1,1 1 3-15,-13 3 0 0,4-3-9 16,-9-4-2 0,5 0-5-16,-9-8-1 15,5-3-8-15,-1-8-2 0,1-8-38 16,12 0-18-16,0 5-38 16,18-9-16-16,-1 1-35 15</inkml:trace>
  <inkml:trace contextRef="#ctx0" brushRef="#br1" timeOffset="74810.4678">7729 14874 240 0,'-13'-11'90'0,"13"11"-48"0,-9-8-20 0,5 8 28 15,-9 0-6-15,1 0 1 16,-1 8-8-16,0-8 0 16,1 11-21-16,-1 0 2 0,-8 23 2 15,4-15-7-15,-5 30 0 16,5-7-5-16,-4 25-3 16,0 35-2-16,8-41 0 15,5-9-2-15,8 13-1 16,0-13 1-16,12 1-1 15,-3-8 0-15,16-3 0 0,1-12 2 16,16-19 1 0,22-11-4-16,-5-15 1 15,-3-15-2-15,-10-11 0 0,-8-12 0 16,-16 11 0-16,-5 8 2 16,-5-18 2-16,-3-28-1 15,-9 9-1-15,-9 3 5 16,-3 26 1-16,3 8-5 15,-12-3 0-15,0 3-3 16,0 4 0-16,-1 3-31 0,5 8-13 16,0 4-39-1,9 4-16-15,-1 3-50 16</inkml:trace>
  <inkml:trace contextRef="#ctx0" brushRef="#br1" timeOffset="75230.9126">7546 14961 220 0,'-4'0'85'16,"4"0"-46"-16,0 3-13 0,0 1 29 0,0 0-7 15,0 0-1-15,4 3-4 16,-4 1-3-16,9 7-21 15,-5-4 2-15,9 8 0 0,-1-4 0 16,14 4 2-16,-5-8-4 16,13 1-2-16,-4-1-7 0,4-7-4 15,0 0-3-15,-5-8-3 16,-3 4-48 0,-1-8-20-16,9-18-122 15,-21 11-61 1,-5-4 126-16</inkml:trace>
  <inkml:trace contextRef="#ctx0" brushRef="#br1" timeOffset="76880.3726">6880 12328 224 0,'-9'4'85'0,"1"3"-46"0,-1-7-15 15,9 0 27-15,-4 4-11 0,0 0-1 16,0-4-11-16,4 0-3 16,0-4-14-16,0 0 2 0,4 1 1 15,4-5-5-15,1 4-1 16,-1 0-6-16,18-3-4 16,-5-1 1-16,21-3 0 15,-8 0-32-15,13 3-13 16,-9-3-52-16,5 0-22 15,-5 3 3 1</inkml:trace>
  <inkml:trace contextRef="#ctx0" brushRef="#br1" timeOffset="77199.8517">6884 12528 264 0,'-17'7'99'0,"13"1"-54"0,-5-8-24 16,9 0 28-16,0 0-9 15,0 0 0-15,0 0-8 0,0 0 0 16,9 0-18-16,-5 0 3 0,17 0 1 15,-4 0-10 1,21 0-4-16,-4 0-3 0,13 0 1 16,-5 0-14-16,5-8-7 15,-9 8-52-15,1 0-23 16,-5 0-67 0</inkml:trace>
  <inkml:trace contextRef="#ctx0" brushRef="#br1" timeOffset="78740.6271">6897 12302 152 0,'-5'0'57'0,"1"-4"-30"0,0 0-7 0,0 4 21 16,-1 0-2-16,1-4-1 0,0 1-10 16,0-1-3-1,0-4-14-15,-1 1 2 0,1 3 1 16,4 4-5-16,0 0-1 0,0-8-4 15,0 8-1 1,0 0 3-16,4 0 1 0,1 8 1 16,-1-8 0-16,0 0 2 15,4 0 1-15,-3 0-3 16,7 0 0-16,1 0-3 16,4 0 2-16,0 0-2 15,9-8 0-15,-5 8-3 16,4 0 1-16,-3 0-2 15,3-3-1-15,-4 3 1 16,0-8-1-16,-4 8 0 16,0 0 2-16,-4 0-1 15,0 0 2-15,-5 0-2 0,-3-4-1 16,-1 4 1-16,0 0-1 16,-4 0-38-16,0 0-16 15,0 0-55-15,4 0-21 16,1 0 25-1</inkml:trace>
  <inkml:trace contextRef="#ctx0" brushRef="#br1" timeOffset="82224.5089">7406 12019 164 0,'-17'-27'63'0,"17"20"-34"0,-4-1-5 0,4 8 22 16,0-4-3-16,-4 1 1 0,4 3-11 16,4 3-5-1,-4 5-16-15,4 3 8 0,0 8 6 0,1 8-5 16,-1 14 0-16,0 4-1 15,0-7 2-15,1-4-6 16,3 11-1-16,1-3-3 16,3 7 2-16,-3-8-1 15,3 12 0-15,-3-15-1 16,-1 0 0-16,1-5-2 16,-1-2-1-16,1-9-1 0,-1-10 2 15,-3 3 1-15,3-27 1 16,1 5-6-16,-1-35-2 15,1 8-2-15,3-34-2 16,-3 12 1-16,8-20-1 16,0 12-11-16,0-4-5 15,13-26-14-15,-9 23-4 16,0 18-28-16,-4 15-11 16,4 23-32-16,-8 19-13 15,-5 3-8 1</inkml:trace>
  <inkml:trace contextRef="#ctx0" brushRef="#br1" timeOffset="82615.5777">7907 12494 252 0,'4'-8'96'0,"-4"8"-52"0,4-3-18 0,-4 3 29 16,0 0-14-16,0 0-3 15,0 3-11 1,0-3-3-16,0 8-13 16,0 0-2-16,0 7-2 0,0-4-6 0,0 8 0 15,0 0 1-15,0-4 1 16,0 0-6-16,0-4 0 16,0 0-34-16,0-3-16 15,0 0-21-15,0-8-7 16,0 0-46-1</inkml:trace>
  <inkml:trace contextRef="#ctx0" brushRef="#br1" timeOffset="82780.7448">7890 12177 296 0,'-13'-19'112'0,"13"19"-60"0,-13 0-34 0,9 0 28 0,0 0-22 15,0 0-8-15,0 4-10 16,-1 0-5-1,5 3 0-15,0-3-21 0,5 7-7 0,-1 1-39 16,8 10-17-16,-3-3-43 16</inkml:trace>
  <inkml:trace contextRef="#ctx0" brushRef="#br1" timeOffset="83516.8652">8391 12437 208 0,'-13'0'79'0,"13"0"-42"0,-17 12-17 15,13-9 27-15,-5-3-10 16,5 0 1-16,0 0-17 16,0 0-5-16,-1-3-10 15,1-1 0-15,4 0 1 0,0 0-3 16,9 4-3-16,-5-7 0 15,4 7-1-15,1 0 2 16,-1 7 1-16,-3-7 10 0,-1 4 3 16,-4 0 6-16,-4 3 1 15,4-3-8-15,-5 0-2 16,1 0-3-16,-4 0-1 16,3-4-5-16,-3 0-3 15,-1 0 0-15,1-8-1 16,-1 4-3-16,5-3 2 15,4-1-1-15,0 4 0 16,0 4 2-16,4-7 0 16,-4 7 0-16,5 0 2 15,-1 0 5-15,0 7 4 16,0-7-4-16,1 4-2 16,-1 0-2-16,-4 0-3 15,0-1-8-15,0 1-5 0,0 0-40 16,0 0-17-16,0 0-37 15,4-12-13-15,0 0 2 16</inkml:trace>
  <inkml:trace contextRef="#ctx0" brushRef="#br1" timeOffset="84266.4424">8760 12053 168 0,'4'-8'66'0,"-4"8"-36"0,0-4-15 15,0 4 20-15,0 0 3 16,0 0 2-16,-4 0 0 16,4 0 2-16,-8 8-23 15,-1-4 7-15,-4 11 2 0,1-11-4 16,-5 14 0-16,4-6-11 15,-4 10-5-15,-4 5-1 16,4-1 2-16,4 1-6 16,0-1-2-16,5-3-3 0,4-8-2 15,4 0 3-15,4 4 2 16,0-4-2-16,9 0 0 16,0 0 1-16,8 4 0 15,-4-4 0-15,8 7 2 16,-4-10 1-16,1 10 3 15,-5-10 8-15,0 7 3 16,-5-1 3-16,-7 5 0 16,-1-4 0-16,-8 0 0 15,-1 0-7-15,-7-8-3 16,3 0-3-16,-12-11-2 16,4 4-6-16,-4-8 1 0,-5-7-35 15,5-8-15 1,8 8-25-16,5-8-8 15,8-7-9-15,4 7 0 0,0 4-29 16</inkml:trace>
  <inkml:trace contextRef="#ctx0" brushRef="#br1" timeOffset="84509.1237">9023 12351 292 0,'-4'0'110'0,"4"0"-60"0,4 3-39 16,-4-3 26-16,0 8-11 16,0-4-1-16,0 11-12 15,0-4-3-15,0 0-6 0,0 5-3 0,0 2 2 16,0-3-2-16,0 4-1 16,0-4-6-16,0 1-4 15,0-5-30-15,0 0-11 16,0-3-20-16,0-8-7 15,0 0-32 1</inkml:trace>
  <inkml:trace contextRef="#ctx0" brushRef="#br1" timeOffset="84641.1535">8947 11970 220 0,'-13'-8'85'0,"13"8"-46"0,-8 4-39 15,3 0 18-15,5 3-12 16,0-3-3-1,5 7-31-15,-1-3-14 16,9 7-51-16,-1-4-23 0</inkml:trace>
  <inkml:trace contextRef="#ctx0" brushRef="#br1" timeOffset="85045.9101">9223 12275 272 0,'-13'-22'104'0,"13"22"-56"0,-13-23-30 16,9 23 31-16,0 0-14 0,0 0 0 15,-1 4-11-15,1 3-5 16,0 16-11-16,0-12 1 0,-1 19 4 16,5-3 2-16,0 3 0 15,0-7-3-15,0 7-2 16,0-8-4-16,0-7-1 15,0 4-1-15,0-7 2 16,0-1-3-16,5-11 0 16,-1 0-1-16,0-19 1 15,0 4-2-15,5-19 2 16,-1 4-4-16,5-4 0 16,-4 8-1-16,3 7-2 15,-3 0 3-15,8 11 2 16,-9 5-2-16,5 14 0 15,0 0-8-15,8 12-2 0,-4-4-25 16,4 3-11-16,-4 1-36 16,0 0-12-1,0-5-49-15</inkml:trace>
  <inkml:trace contextRef="#ctx0" brushRef="#br1" timeOffset="85497.778">9783 11804 280 0,'-13'-15'107'0,"9"3"-58"0,-4-6-29 0,3 14 32 15,-3 4-15-15,-1 4-3 16,1 7-5-16,4-4-1 15,-9 20-15-15,4-5 1 0,-8 24 2 16,5-1-4-16,-1 23-2 16,0-12-3-16,5 16 0 15,4-8-6-15,8 4-1 16,-4-8 0-16,8-3 0 16,1-4 2-16,3-16 1 15,-3 1-4-15,12-15 1 16,-4-4 0-16,13-23 2 15,-5 0-3-15,9-26 0 0,-4 4 3 16,0-23 1 0,-5 11-4-16,-8-23 1 0,-4 16-7 15,-13-15 0-15,0 15-6 16,-13-12-2-16,-8-22-13 16,0 11-8-16,0 8-16 15,-1 14-5-15,5 12-20 16,5 12-86-1</inkml:trace>
  <inkml:trace contextRef="#ctx0" brushRef="#br1" timeOffset="85858.3168">9690 11868 236 0,'-5'11'90'0,"5"-11"-48"0,-4 19-20 0,4-15 28 16,0 11-4-16,0-11 0 16,4 15-8-16,1-4-3 0,3 3-20 15,1-2-2-15,8-1 0 0,-5 0-7 16,5-4-1-16,0 0-14 16,0-3-7-16,-4-1-53 15,0-7-25-15,-5 0-59 16</inkml:trace>
  <inkml:trace contextRef="#ctx0" brushRef="#br1" timeOffset="116962.3959">7652 7289 304 0,'-42'-11'112'0,"29"11"-60"0,0-38-50 0,5 27 25 0,-5-4-16 15,-8-4-3-15,0-4-5 16,-13 1 0-16,-9-1-2 16,-16 0 2-16,-22 4 0 0,-4 1 10 15,-8 2 3-15,-17 1 4 16,-22 4 0-16,-4 4-3 15,-8-1 2-15,-30-3-8 16,0 11-2-16,-21 3-5 16,-18 1-3-16,5 4-3 15,-21 7 1-15,13 4 1 16,-14 11 2-16,1 0-1 16,-4 12-1-16,-5 3-2 15,17 4 1-15,9 7 1 0,-4 1 0 16,29 7 0-16,13 8 0 15,13 3-3-15,3-11 2 16,23-3 1-16,20-1 0 16,26-3-5-16,17 14 1 15,25-10 0-15,13 3-1 16,26 7-3-16,29-3 0 16,25 4-1-16,22-4 3 15,17 3 4-15,43-3 1 16,16 4-2-16,26 0 0 15,76 18 2-15,-8-18 0 16,33-4 1-16,-12-8 0 0,38-15 0 16,5-14 0-16,-5-9 0 15,13-22 0-15,-9-15 0 16,22-19 0-16,-18-19 2 16,9-18 3-16,-29-9 2 15,-5-10 1-15,-25-16 0 16,-35-11 2-16,-12-11 4 15,-25 7 3-15,-35 1 0 16,-33-5-1-16,-39 8-2 16,-29 8 1-16,-30 11-6 15,-34 7-1-15,-38-3-20 16,-17 7-6-16,-22 4-43 16,-24 16-15-16,-27-5-102 15</inkml:trace>
  <inkml:trace contextRef="#ctx0" brushRef="#br1" timeOffset="118195.3172">13238 13678 276 0,'9'-19'104'0,"-9"19"-56"0,0-3-32 16,0 3 29-16,-5 0-6 16,1 0 1-16,-4 11-11 15,-1 0-5-15,-3 23-14 16,-1-7 0-16,-13 33 3 0,5-11-7 16,-13 15-3-16,4-7-2 0,-4 11-1 15,5-8 0-15,-1 8 0 16,5-12 0-16,-1 5 0 15,5-20-22 1,0 1-8-16,4-8-12 16,0-12-1-16,4-7-17 0,9-18-6 15,-1-9-36 1,22-22-39-16,0 4 49 16</inkml:trace>
  <inkml:trace contextRef="#ctx0" brushRef="#br1" timeOffset="118629.5658">13298 13505 200 0,'4'-23'74'0,"-4"23"-40"0,-4 0-7 0,4 0 27 15,-5 0-8-15,1 4-2 16,0 7-12-16,0-3-5 16,-1 11-15-16,1 0 1 0,4 3 3 15,0-3-6-15,4 11-1 16,1 0-5-16,7 4-1 0,-3-4-1 15,12 19-2-15,-4-7-2 16,9 15 1-16,-5-12 3 16,4 11 1-16,1-10-4 15,-5 6 1-15,0-6 2 16,-4 3 3-16,-4-8-2 16,-5 1-2-16,1-5 0 15,-9-6 1-15,0-1 16 0,-9-4 11 16,1-3 0-1,-18-4 1-15,1 3-9 0,-13-10 0 16,-17 10-6 0,-1-10-1-16,-3-5-4 0,12-7 1 15,9 0-4-15,-9-4-2 16,5 1-5-16,-1-5 0 16,10 4-20-16,-1-3-9 15,8 3-38-15,9-4-15 16,4 5-32-16,26 3-13 15,0 0-14 1</inkml:trace>
  <inkml:trace contextRef="#ctx0" brushRef="#br1" timeOffset="119474.5325">13697 13776 260 0,'-13'-34'99'0,"13"34"-54"0,-9-26-17 0,5 22 30 16,0 0 3-16,0 1 3 15,-5 3-24-15,1 0-12 0,-1 11-16 16,5 0-6-16,4 19 0 0,0-3-3 15,8 18-2-15,-3-11 0 16,7 19-1 0,10 15 0-16,-5-12 2 0,0-7 1 15,0-7 1-15,0-12 0 16,-5-15 0-16,1-4-7 16,4-14 0-16,-4-1-1 15,8-22-1-15,-4 3 1 16,4-19 3-16,-4 8 0 15,4-3 1-15,1 7 0 16,-5 3 0-16,0 5 2 0,0 10 1 16,-5 1 3-16,1 15 1 15,0-1 1-15,-5 31 2 16,1-3-7-16,-5 18-2 16,0-8-1-16,-4 23 0 15,0-15 0-15,-4 30 2 16,0-18-1-16,-9 18-1 15,0-19 3-15,-4 8 2 16,0-11-11-16,-8-4-3 16,-9 15-9-16,0-23-2 15,0-19-9-15,-4-15-2 16,8-18-14-16,9-12-4 0,8-7-36 16,13-8-13-1,17-12-30-15</inkml:trace>
  <inkml:trace contextRef="#ctx0" brushRef="#br1" timeOffset="119878.3619">14473 13927 236 0,'0'12'88'0,"0"-12"-48"0,9 7-23 0,-9-3 25 16,13-4-13-16,-5 0-2 15,22-4-14-15,-5 4-5 0,18-7-5 16,-5 3-3-16,9-11 3 0,-9 3-42 15,9 1-18-15</inkml:trace>
  <inkml:trace contextRef="#ctx0" brushRef="#br1" timeOffset="120130.5796">14482 14252 340 0,'-4'-4'129'0,"4"4"-70"0,12-8-38 0,-12 8 35 16,13-4-15-16,-4 4-3 16,20-3-22-16,-3-1-8 15,12 4-5-15,-4 0-5 0,13 0 1 16,-9 0-54-16,17 4-25 15,-8-1-99 1</inkml:trace>
  <inkml:trace contextRef="#ctx0" brushRef="#br1" timeOffset="120656.7248">15318 13633 204 0,'-17'-53'77'0,"17"53"-42"0,-17-15-10 0,13 15 25 16,0-4-3-16,-1 1-1 15,1 3-14 1,4 0-5-16,0 7-16 0,0 1 2 0,9 14 1 16,-1 5-5-16,5 18-3 15,0-7-3-15,8 33-3 16,0-14 1-16,0 11 1 15,9 30-1-15,-5-19 2 16,-3-15 13-16,-10-26 9 16,1-8 3-16,4-15 1 15,0 0-3-15,4-22 1 16,1-1-6-16,3-41-3 16,-4 8-6-16,9-31 0 15,-5 8-7-15,5-19-1 0,-4 11-18 16,-1-3-7-16,1 7-50 15,-5 23-19 1,-4-1-50-16,0 31-20 16,-5 4 26-16</inkml:trace>
  <inkml:trace contextRef="#ctx0" brushRef="#br1" timeOffset="121428.709">16018 14108 220 0,'5'0'82'0,"-5"0"-44"0,0 12-14 0,0-9 29 16,0 9-5-16,0-5-1 16,4 12-9-16,-4-4-3 15,0 8-20-15,0-4-5 0,0 11-2 0,0-8-2 16,-4 1-1-1,4 0-8-15,-5 3-2 16,5-3-34-16,-4-1-11 16,4 1-28-16,0-12-9 15,0 1-37-15</inkml:trace>
  <inkml:trace contextRef="#ctx0" brushRef="#br1" timeOffset="121604.2452">16027 13833 256 0,'-4'-4'96'0,"4"4"-52"0,-5 0-32 15,5 0 26-15,-4 0-20 16,0 0-7-16,0 4-16 16,-1 0-7-16,5 3 6 15,0 1-37-15,5 7-13 0,-1 0-56 16</inkml:trace>
  <inkml:trace contextRef="#ctx0" brushRef="#br1" timeOffset="122038.546">16226 14003 236 0,'-8'-19'88'0,"8"19"-48"0,-13-4-27 0,9 4 24 15,0 11-15-15,0-3-2 16,-1 15-12-16,1-5-3 16,4 16-3-16,0 0 5 0,4 0 5 15,-4-7 5-15,9-1 2 0,-5-3-2 16,9-5 2-16,-1 5-4 16,5-12-1-16,0-7-4 15,5-4 1-15,-5 0-6 16,4-15-1-16,-4 4-2 15,4-23-2-15,0 7 1 16,0-6-1-16,-4 2-3 16,5 9 0-16,-5 7 2 15,0 15 0-15,-5 0 7 16,-3 22 6-16,-5-7-4 16,-4 27 0-16,0-8-4 15,0 26-3-15,0-7 0 0,-4 19-1 16,0-12 2-16,-5 4 1 15,5-11-30-15,-9 0-12 16,5-4-29-16,-5-8-12 16,4-7-63-1</inkml:trace>
  <inkml:trace contextRef="#ctx0" brushRef="#br1" timeOffset="122567.9716">17012 13656 272 0,'12'-34'101'0,"-12"34"-54"0,0 0-37 0,0 0 23 16,-4 11-9-16,4-7 0 15,-13 26-13-15,5-11-4 16,-22 34-5-16,5-8-4 0,-5 19 1 15,5-11-8-15,-1 7-2 16,-4-7-18-16,9 0-9 16,0-8-11-16,4-7-5 15,0 3-34-15,9-22-34 16,-1-4 47-16</inkml:trace>
  <inkml:trace contextRef="#ctx0" brushRef="#br1" timeOffset="122942.9305">16999 13607 200 0,'4'-31'77'0,"-4"31"-42"0,0 0-19 16,0 0 24-16,0 8-12 15,0 7-1-15,4 0-10 16,-4-4 0-16,9 12-10 16,-5-4-4-16,13 11-2 0,-4-3-1 15,12 14 0-15,-3-11 0 0,3 8 2 16,-4-8 1-1,5 4 1-15,-5-4 2 16,-4 4 1-16,0-7 12 0,-9 7 7 16,1-8 2-16,-9 4 1 15,0 0-1-15,-9-7 2 16,1 0-3-16,-18 3-2 16,5-3 2-16,-17-5 0 15,4-3-10-15,-17-3-5 16,9-1-7-16,-5-11-4 15,5 4-7-15,3-4-4 16,1 0-25-16,13 0-12 16,3 0-25-16,10 0-7 15,3 0-35-15,30-11-15 16,-4-1 14-16</inkml:trace>
  <inkml:trace contextRef="#ctx0" brushRef="#br1" timeOffset="123344.6631">17504 13531 280 0,'9'-26'104'0,"-9"26"-56"0,0-12-23 0,0 12 33 16,-5 4-11-16,1 4-3 16,0 3-20-16,0 4-7 15,-9 19-11-15,0-4-6 0,-4 31-1 16,4-16 1-16,1 38 2 16,-1-23-1-16,4 16-1 15,1-12 1-15,4 7-1 16,-1-6 0-16,5-5 2 15,0-7-1-15,13-4 2 16,0-15-4-16,17-15-2 16,-5-4 2-16,13-19 2 0,-8 0-7 15,4-22-3 1,-4 3-17-16,-1-11-7 16,-3 0-24-16,-9-4-11 0,0 8-77 15</inkml:trace>
  <inkml:trace contextRef="#ctx0" brushRef="#br1" timeOffset="123542.8077">17313 13874 296 0,'0'-26'110'0,"0"26"-60"0,4 4-23 15,-4-4 34-15,5 0-12 16,-1 0-2-16,9 0-24 0,-1 0-9 15,14 0-9-15,-5 0-8 0,13-4-1 16,-9 4-55-16,14 4-26 16,-5 0-84-1</inkml:trace>
  <inkml:trace contextRef="#ctx0" brushRef="#br1" timeOffset="124082.8184">18243 13761 228 0,'-9'-15'85'0,"9"15"-46"0,-13-4-24 0,9 4 26 15,0 0-2-15,0 0 1 16,-5 4-6-16,5 4-4 15,0-1-16-15,-1 1-2 0,5 7 1 16,0 0-7-16,5 15-3 16,-1-3-2-16,0 14 1 15,0-3-21-15,1 11-9 16,-1-8-28-16,-4 5-10 16,0-9-71-1</inkml:trace>
  <inkml:trace contextRef="#ctx0" brushRef="#br1" timeOffset="124275.9177">18039 14006 296 0,'-17'0'112'0,"17"0"-60"0,17 0-28 0,-17 0 33 16,8 0-11-1,1 0 0-15,16-3-24 16,-3-1-8-16,12 0-9 0,-5 0-19 15,9 4-8-15,-4 0-53 0,17 8-21 16,-8-1-59 0</inkml:trace>
  <inkml:trace contextRef="#ctx0" brushRef="#br1" timeOffset="124694.7202">19036 13222 244 0,'0'-19'90'0,"0"19"-48"0,5-11-14 16,-5 11 30-16,0 0-6 16,0 0 1-16,4 4-16 0,0 3-5 15,0 8-19 1,1 4-3-16,-1 22-3 0,-4-7-3 0,0 19-1 15,0-7-1 1,0 14 1-16,0-15-18 0,0 4-4 16,0-7-26-16,4 7-12 15,-4-8-24-15,0-3-12 16,0 0-32 0</inkml:trace>
  <inkml:trace contextRef="#ctx0" brushRef="#br1" timeOffset="124982.9091">18820 14161 336 0,'8'4'126'0,"-8"-4"-68"0,26 0-32 0,-26 0 36 0,13-4-22 16,-5 0-5-16,13-3-21 15,-4-1-9-15,17-3-3 16,-8 3-7-16,25 5-1 0,-9-9-50 16,13 5-23-16,-8 3-74 15,8 4-54 1,-8-8 89-16</inkml:trace>
  <inkml:trace contextRef="#ctx0" brushRef="#br1" timeOffset="125476.5169">18676 14640 312 0,'4'-15'115'0,"-4"15"-62"0,25-30-38 0,-20 22 29 16,12-7-11-16,-5 4-2 15,14-16-15-15,-5 9-5 0,4-5-7 16,-3 4-3-16,3 8 2 0,-4 3-4 16,-4 1-2-16,0 3 2 15,-4 15 2-15,-4-7 2 16,-5 15 1-16,0-4 0 16,-8 19 2-16,0-8-1 15,-9 20 0-15,0-9-3 16,-4 16 1-16,4-8 2 15,-4-3 4-15,5-1 7 0,3 5 2 16,5-12 2 0,8-1 0-16,0-2-3 0,9-12 0 15,0-1-7-15,8-14-4 16,-4 0-25-16,9-8-10 16,-5 0-59-16,21-7-25 15,-4 4-69 1</inkml:trace>
  <inkml:trace contextRef="#ctx0" brushRef="#br1" timeOffset="126648.5316">19652 14270 296 0,'-17'0'112'0,"17"0"-60"0,-13 0-30 0,9 0 33 16,-5-7-9-16,5 7-2 15,-4-15-17-15,3 3-4 16,5-18-13-16,0 4 0 0,9-19 3 16,-1 7-7-16,22-7-1 15,-4 7-5-15,12 4-3 16,-4 4 2-16,8 15 0 16,-4-4-2-16,1 15 0 15,-5 0-5-15,-5 19 0 16,-7-3-3-16,-10 22 2 0,-3-8 3 15,-13 16 1 1,4-8 0-16,-13 3 1 0,0-3-2 16,-8-7-1-16,0-1 1 15,-13-7 2-15,8-4-5 16,-4-11 1-16,5-1-5 16,4-14-2-16,0 0-13 15,8-16-5-15,0 5-14 16,9-12-3-16,0 4-13 15,21-8-5-15,-5 4 1 16,5 4 41-16,-4 11 57 16,0-4 21-1,-1 12 13-15,1 4-12 16,0 3-6-16,0 19-26 16,-1 4-2-16,5 7 2 0,-4 1-12 0,4 14-2 15,4-7-5-15,-4 11 1 16,0-7-26-16,0 7-12 15,0-7-22-15,0 3-9 16,0-7-49 0</inkml:trace>
  <inkml:trace contextRef="#ctx0" brushRef="#br1" timeOffset="127172.2234">20221 14146 272 0,'-5'-4'104'0,"5"4"-56"0,0-7-32 16,0 7 29-16,0 7-17 15,0-7-4-15,5 15-10 16,-1-3-4-16,4 3-5 16,-3 0-4-16,12 4 0 0,0-1 1 15,4 5 3-15,-4-8-2 0,4 4 0 16,-4-8-1-16,4-3-2 16,-4-1 9-1,0-7 4-15,0 0 0 0,-4-11 0 16,0 0-5-16,-1-12 0 15,1 8-5-15,0-8 0 16,-5 8 5-16,1 4 3 16,-1 0-2-16,1 7 0 15,-1 0-1-15,-3 16 2 16,-1-1-5-16,0 23-3 16,0-12-1-16,-4 20 1 15,0-4-8-15,-8 22-1 16,-1-11-5-16,-8 11-3 15,5-7-18-15,-10 8-8 16,5-9-26-16,-17-3-9 16,9-15-64-1,-1-4-34-15,5-7 85 16</inkml:trace>
  <inkml:trace contextRef="#ctx0" brushRef="#br1" timeOffset="127652.7752">21201 13493 192 0,'9'0'71'0,"-9"0"-38"0,0 4-6 0,0 4 27 16,-5 3-8-16,5-7-2 0,-8 22-17 15,4-3-4 1,-13 18-13-16,4-7-6 0,-12 23-3 0,3-4-1 16,-7 11 2-16,3-8-1 15,-8 9 2-15,4-13-9 16,5 1-1-16,0-8-23 15,3-3-8-15,5-16-24 16,5-7-9-16,-1-4-37 16</inkml:trace>
  <inkml:trace contextRef="#ctx0" brushRef="#br1" timeOffset="128058.2346">21155 13558 264 0,'8'-15'99'0,"-8"15"-54"0,13-4-28 0,-13 4 27 16,4 4-10-16,0-1-2 16,5 5-14-16,-5-4-4 15,9 14-8-15,-5-2-4 0,9 14 1 16,-4-8-2-16,8 20-1 16,-4-8 3-16,4 15 0 15,-4-8-1-15,5 8-2 16,-6-7 3-16,6 7 2 15,-5-8 9-15,-9 1 5 16,5-8 4-16,-13 0 3 0,0-4-1 16,-13-7 2-1,5-1-4-15,-9 1 0 16,4-4-1-16,-12-4-2 0,3 0-10 16,-12-4-4-16,5 0-4 15,-18-7 1-15,9 4-7 16,-13-8-1-16,8 4-18 15,-3-4-5-15,7 0-15 16,5-4-5-16,5 4-12 16,12-12-5-16,4 1-11 15,30-15-2-15,-4 3-55 16</inkml:trace>
  <inkml:trace contextRef="#ctx0" brushRef="#br1" timeOffset="128522.2424">21927 13399 340 0,'4'-34'126'0,"-4"34"-68"0,-4-34-39 0,0 27 34 0,0 3-18 16,-1-4-3 0,-3 16-14-16,-1 3-4 0,1 16-8 15,-1-1-6-15,-3 27-1 0,3-8 3 16,1 27 1-16,-1-12-1 15,5 23-2-15,0-11 1 16,-1 7 1-16,5-11-1 16,0 4 2-16,0-8-2 15,5-4 2-15,-1-7-11 16,9-12-2-16,-1-7 0 16,5-15 1-16,0-4-3 15,13-19 0-15,-5 4-21 16,1-18-8-16,-5-1-11 15,0-15-4-15,1 7-37 0,-1-10-16 16,-4 10 5 0</inkml:trace>
  <inkml:trace contextRef="#ctx0" brushRef="#br1" timeOffset="128798.3296">21638 13757 288 0,'-8'0'107'0,"8"0"-58"0,-4 0-22 0,4 0 34 0,0 0-14 16,0 0-3-16,8 0-8 15,1 0-2-15,8-3-19 16,0 3-7-16,8-8-3 0,-4 4-3 15,13 1 1-15,-4-1-35 16,17 0-16-16,-5 0-74 16,13 8-32-16,-8 0 12 15</inkml:trace>
  <inkml:trace contextRef="#ctx0" brushRef="#br1" timeOffset="129470.4669">22326 13222 272 0,'-4'7'104'0,"4"-7"-56"0,-13 8-25 16,9-4 31-16,0 0-8 16,-1-1-2-16,1 1-8 15,4-4 0-15,0 0-20 16,0 0-3-16,4 0-1 0,1 0-3 16,3-4 0-16,1 1-5 15,3-9-1-15,1 1-3 16,8 3-1-16,-4-3 1 15,9 0 0-15,-5 3-3 0,0 8 2 16,-4 0 1-16,-4 8 2 16,-5 3 1-16,-3 8 1 15,-1 0-2-15,-8 7 1 16,-1-3 2-16,-7 18 4 16,3-14-2-16,-4 14 1 15,5-7 1-15,-1 4 2 16,1-12-5-16,-1 4-2 15,5-3 4-15,0-5 3 16,4 5-4-16,4-8-2 16,0-8 0-16,13-7-1 15,0 3-2-15,9-7 1 16,-5 0-29-16,9-7-9 16,12-5-84-16,1 1-38 0,-9-4-24 15</inkml:trace>
  <inkml:trace contextRef="#ctx1" brushRef="#br1" timeOffset="123825.5534">17822 17718 0,'0'0'0,"0"0"15,0 0-15,0 0 16,0 0 0</inkml:trace>
  <inkml:trace contextRef="#ctx0" brushRef="#br1" timeOffset="184221.3828">12126 11438 160 0,'-13'-15'60'0,"5"4"-32"0,-1-12-2 16,5 12 23-16,0-16-7 15,4-11 1-15,0-7-14 16,8-8-3-16,9-7-15 0,9-4 0 0,16 0 0 15,5 11-4 1,4 12-2-16,8 10-2 0,-12 12-3 16,0 1-2-16,-9 14 1 15,-4 8 3-15,-4 14 1 16,-5 5-1-16,-4 15 1 16,-8 11 0-16,-4 7 1 15,-5 5 4-15,-8-5 5 16,-5 5-3-16,-4-1 2 15,-4-7 2-15,-8-4 1 16,-5 0-2-16,-8-8 2 16,-5-7 1-16,-3-7-1 15,-5-12-1-15,-9-15 1 16,10-11-2-16,3-12 0 16,0-7-7-16,5-4-4 0,3-8-1 15,10-3-1-15,3 0 0 16,5-4 0-1,13 0-5-15,12 0 1 0,4-4 2 16,5 0 1-16,8-7-2 16,9 7 0-16,21-4-1 15,17 8 3-15,4 15-2 16,9 8 1-16,-5 11 0 16,-12 11 0-16,-5 12 2 15,1 18 0-15,-9 16-3 16,-5 7 0-16,-8 11 2 15,-4 8 2-15,-12 3 0 16,-10-3-1-16,-7-4 1 16,-10 1-1-16,-7-5 4 15,-10-3 2-15,-3-5 0 0,-5-6-1 16,-4-5 3-16,-12-11 3 16,-18-15 0-16,-17-7 1 15,-8-27-4-15,0 0-3 16,21-7-5-16,13-1-2 15,8 1 1-15,9-8 2 16,12 4-5-16,9-8 1 16,9 0 1-16,8-7 1 15,8-8-4-15,9 1 1 16,13-5 0-16,8 4-1 16,13 19 1-16,-4 8 3 15,0 14-2-15,4 12-1 16,-5 19 0-16,-3 15 3 0,-9 12 0 15,-9 3 3-15,-8 0-3 16,-4 3 0-16,-5 9 3 16,-8-12 1-16,-4 4-1 15,-9-4 1-15,-8-4 0 16,-4-7 1-16,-9-8 0 16,-13-11 0-16,0-19 0 15,-8-15 2-15,0-16-3 16,8-18 0-16,13 0-3 15,9-15-1-15,8-7-4 16,13-5 1-16,12 1 0 16,18 11 2-16,8 3-1 0,17 8-1 15,8 16 0-15,5 10 3 16,-5 16-2-16,-8 11-1 16,-9 8 3-16,-3 14 0 15,-14 12 1-15,-4 11 0 16,-8 16 0-16,-13-1 2 15,-4 4 1-15,-13 4 1 16,-9-4-2-16,-12-7 1 16,-4-1 0-16,-13-18 1 15,-5-12 4-15,-8-18 5 16,9-16-1-16,8-14 1 16,8-8-7-16,9-12-2 15,13 1-7-15,13-1 0 0,3-3-1 16,10 0-1-16,12-1 1 15,12 5 3 1,10-1 0-16,7 8 1 0,10 8-3 16,-6 11 2-16,6 11-1 15,-10 12 0-15,1 14 2 16,-9 12 0-16,-8 4 0 16,-13 4 0-16,-4-1 0 15,-9 1 2-15,-8 3 1 16,-9-8 1-16,-8-6 0 15,-9-9 0-15,-17-10 0 0,-4-20 2 16,-12-11-1-16,7-11 2 16,10-11-6-1,12-1-1-15,13-7-2 0,21-4 0 16,12-7-3-16,18 18 1 16,17 1 0-16,8 11-1 15,4 7 4-15,-12 8 2 16,-9 11 0-16,-8 4-1 15,-9 12 3-15,-12 18 2 16,-9 11-2-16,-9 8-2 16,-4 0 0-16,-4-3-1 15,0-9 2-15,-4-10 1 16,-4-8-30-16,-9-23-12 0,-9-34-81 16,5-49-35-1,51-49-13 1</inkml:trace>
  <inkml:trace contextRef="#ctx0" brushRef="#br1" timeOffset="186171.8788">23604 11219 296 0,'-13'-15'110'0,"9"8"-60"0,-1-5-32 0,1 1 31 16,0 0-16-16,4-8-1 15,0-4-15-15,4-7-3 16,9 0-8-16,4-4-2 0,8 7 0 0,5-3-2 16,13 8-2-1,3 3 1-15,5 11 1 0,-4 8-3 16,0 8 0-16,-9 11 1 15,-9 7 0-15,-3 0 4 16,-13 23 5 0,-13 4-1-16,-13 0 3 15,-8-4 5-15,-13 0 4 0,-13 0-1 16,-4-11-2-16,-4-4-7 16,0-8-2-16,0-11 5 15,-1-15 1-15,1-15-1 16,9-11 2-16,16-8-10 15,17-11-3-15,17-8-4 16,9-4 0-16,8-3 0 0,17 3-2 16,5 4 0-16,16 12 3 15,5 7-2-15,4 11-1 16,-4 12 0-16,-9 11 0 16,-9 8 0-1,-7 7 3-15,-10 15 0 0,-7 4 1 16,-10 7 2-16,-7 16 3 15,-14-4-2-15,-12 0 0 16,-13-1 1-16,-17 1 0 16,0-15 0-16,-4-4 2 15,-5-12-1-15,5-14 2 16,4-12 0-16,5-7 3 16,7-12-5-16,14-3-1 15,12-8-7-15,9-8 0 16,8-3-1-16,13 0 2 0,9 0-1 15,8 11 1 1,8 11 0-16,5 16-2 16,-1 14 0-16,5 16 3 0,-4 14-2 15,-4 9 1-15,-14 3 2 16,-3 7 2-16,-14 1 1 16,-3 3 1-16,-13 4-2 15,-1-18-2-15,-3-5 3 16,-9-7 0-16,-4-4 1 15,-13-19 0-15,-4-18 0 16,-5-8 0-16,1-19-2 0,4-4 1 16,8-3-4-1,13 3-2-15,8-11-1 16,14 4 0-16,3 3 0 16,13 1 0-16,13 7 3 15,4 0 0-15,9 4-4 0,0 3 1 16,-5 16 4-16,1-4 2 15,-9 15-3-15,-5 7 1 16,-7 12 0-16,-5-4 0 16,-5 19 2-16,-3-4 1 15,-5 1 1-15,-8 3 0 16,-9 0-2-16,-12-1-2 16,-14 1 3-16,-16-3 0 15,0-5-1-15,-4-15 1 16,-1-7 0-16,9-8 1 0,5-18-2 15,3-1-2-15,13-3-4 16,13-12 0 0,9-4 0-16,16-3-1 15,14-4 1-15,7 8 3 16,18 3-2-16,4 8 1 0,4 11 0 16,0 11 0-16,-4 12-5 15,-8 7-3-15,-5 8 3 16,-13 8 2-16,-12 14 5 15,-9-3 2-15,-4 7 2 16,-12 4 0-16,-14 0-2 16,-4-7 1-16,-16 3 2 15,-1-11 2-15,0-15 1 16,1-8 0-16,-1-11 0 0,9-11 0 16,4-8-4-1,8-15-3-15,14 0-3 0,7-7-1 16,18-8-1-16,8 0 3 15,13 3 0-15,5 9 1 16,3 3-3-16,-4 11 2 16,0 8-1-16,-8 7 0 15,0 8 2-15,-9 15 2 16,-4 8-1-16,-4 7-1 16,-9 4 1-16,-4 4 1 15,-8 7-1-15,-5-7-1 16,-4 0 1-16,-9-4-1 15,-8-8-27-15,-4-11-11 16,-4-11-47-16,4-19-19 0,-9-38-38 16,4-30-15-1,1-60 33-15</inkml:trace>
  <inkml:trace contextRef="#ctx0" brushRef="#br1" timeOffset="203725.3582">13913 13196 44 0,'9'-23'19'0,"-5"12"-10"15,26-5-13-15,-13 9 2 0,8-1 31 16,0 1 18-16,-8 3 22 15,0 4 10-15,0 0-1 16,0 0 0-16,0 0-13 16,-4 8-5-16,-9 7-33 15,-12 11-1-15,-5 12 2 0,-17 26-7 0,1-4 0 16,3-14-6-16,-20 52-1 16,-48 86-4-16,22-59-1 15,13-27-1-15,-22 49 2 16,-42 106-3-16,21-34-2 15,13-20-2-15,17-36 0 16,12-28-2-16,14-25 2 16,7-20-4-16,14-22-2 15,8-15-9-15,4-12-5 16,5-18-33-16,3-8-15 16,5-11-39-16,9-19-15 15,-1-12-24 1</inkml:trace>
  <inkml:trace contextRef="#ctx0" brushRef="#br1" timeOffset="204145.1888">13005 14885 312 0,'0'-11'115'0,"-9"11"-62"0,9 0-35 16,0 0 28-16,0 11-18 15,0-11-3-15,0 23-9 0,5-1 0 16,-5 20-9-16,-5 15 7 0,5 7 3 15,-4 0-3-15,4 4 0 16,4 0-2-16,1-1 2 16,7-14-3-16,9-7 1 15,5-16 4-15,-1-8 4 16,5-18-1-16,-9-8-2 16,1 4-9-16,7-22-5 15,-3 7-5-15,8-8-1 16,-5 4-49-16,1-7-20 15,-4 3-39-15,-1-7-16 16,-4 4-33 0</inkml:trace>
  <inkml:trace contextRef="#ctx0" brushRef="#br1" timeOffset="204803.8734">12177 14889 264 0,'4'-34'101'0,"-4"34"-54"0,-8-15-26 0,4 15 28 0,-5 4-22 16,5 0-5-16,-9 14-11 16,5 1-3-16,-5 26-4 15,0-3-3-15,0 33 0 0,5-18-1 16,-1 18 2-16,5 39-3 15,8-47 0-15,-4-18 1 16,17-7 2-16,-4-4 3 16,25-27 2-16,-8 0 5 15,13-33 5-15,-5-1-9 16,4-26-2-16,-8 4-2 16,-4-16 2-16,-5 12-1 15,-12-3 0-15,0 3 1 16,-22 3 1-16,1 9-1 0,-22 6 1 15,5 9-6-15,-14-5-1 16,5 9-24-16,5 6-12 16,3 1-56-16,14 3-26 15</inkml:trace>
  <inkml:trace contextRef="#ctx1" brushRef="#br1" timeOffset="178394.5146">13871 15775 0,'0'0'0</inkml:trace>
  <inkml:trace contextRef="#ctx0" brushRef="#br1" timeOffset="236120.3076">5695 13180 208 0,'0'-18'77'0,"0"14"-42"0,0-11-19 0,0 11 22 16,0 0-3-16,-4-3 2 15,4-1-5-15,0 1-2 16,0 3-17-16,0 0-3 0,0 4-3 16,0 8-3-16,4 10-3 15,1 9 0-15,-1 11 1 16,0 11-1-16,0-12 2 16,1 1 0-16,3 7 3 15,-4-3 6-15,5-1 4 16,-5-7 1-16,5 0-1 15,-1-4-2-15,1-7 1 16,-1-4 3-16,1-12 1 0,-1 1-6 16,5-31-3-16,0 4-3 15,4-26 0-15,0 11-6 16,8-26-1-16,-4 15-2 16,0-1-2-16,1 1-28 15,-5 4-14-15,0 10-36 16,-5-3-13-16,1 4-58 15</inkml:trace>
  <inkml:trace contextRef="#ctx0" brushRef="#br1" timeOffset="236470.8148">6196 13558 208 0,'9'-4'77'0,"-9"4"-42"0,4 4-12 0,-4-1 24 0,0 1-11 15,0 0-1-15,0 7-14 16,0 1-3-16,0 3-10 16,0 0-5-16,0 0 0 0,0 4-2 15,-4-4 2-15,0 0-18 16,-1 0-4-16,1-4-37 16,0-3-14-16,4-4-48 15</inkml:trace>
  <inkml:trace contextRef="#ctx0" brushRef="#br1" timeOffset="236616.9349">6175 13203 276 0,'-8'-7'104'0,"8"7"-56"0,-17 7-45 16,12-7 21-16,-3 0-19 0,4 4-2 15,-1 3-57-15,1-3-24 16,8 15-34-16,1-4-13 15</inkml:trace>
  <inkml:trace contextRef="#ctx0" brushRef="#br1" timeOffset="237097.0059">6370 13411 232 0,'0'15'88'0,"0"-15"-48"0,5 30-29 16,-5-23 21-16,0 12-4 16,0-8 3-16,4 1-8 15,0-1-2-15,0 8-12 16,1-4 1-16,3 0 1 0,1-4-2 15,-1-11 0-15,1 0 1 16,3-7 1-16,-3-1-3 0,8-14-3 16,-5-1-2-16,5 0-3 15,-4 1-2 1,4-1 1-16,-4 8-1 0,0 11 0 16,-1 1 2-16,1 18 2 15,-4 0 5-15,-5 15 4 16,0 0 0-16,0 8 3 15,-4-4-3-15,0 11 1 16,0-7-7-16,-4 3-1 16,0-7-2-16,0 4 1 15,-1-4-20-15,-3-15-6 16,4 0-37-16,-9-12-14 16,0 1-47-1,13-20-54-15,0 1 61 16</inkml:trace>
  <inkml:trace contextRef="#ctx0" brushRef="#br1" timeOffset="237340.4067">6795 13377 292 0,'0'3'110'0,"0"-3"-60"0,8-7-43 0,-8 7 26 16,5 0-19-16,-1 0-5 16,4-4-5-1,1 0-1-15,12-3-2 0,-4 3-7 0,13-7-1 16,-5-1-43-16,13-7-19 16,-4 8-58-1</inkml:trace>
  <inkml:trace contextRef="#ctx0" brushRef="#br1" timeOffset="237563.7361">6808 13637 364 0,'8'-15'137'0,"-8"15"-74"0,13-8-45 0,-13 8 34 15,4-4-27-15,0 1-8 16,9 6-11-16,-4 1-5 0,7 4 0 16,1-8-17-16,17 3-4 0,-8 5-74 15,12-8-32 1,-4 0-27-16</inkml:trace>
  <inkml:trace contextRef="#ctx0" brushRef="#br1" timeOffset="239050.1665">7313 13365 160 0,'0'0'63'0,"0"0"-34"0,-9-11-12 15,5 11 22-15,0-11-5 16,4 3 3-16,0-7-10 16,0 4-2-16,4-4-14 15,0-1 4-15,5-2 3 0,-5 3-8 0,9-1-1 16,-5 1-7-16,5 4-2 15,0 4 0-15,-1 3 0 16,-3 4 0-16,-1 4 0 16,1 3 0-16,-5 4 2 15,0-7 1-15,-4 19 1 16,0-4-2-16,-4 3-2 16,0-3 1-16,-9 4 1 15,5-4-1-15,-9-8 2 16,4 0-2-16,-8-11-1 15,4 0-2-15,0-11-1 16,0 3-14-16,8-7-4 0,1 4-24 16,8 0-12-1,0-4-60-15</inkml:trace>
  <inkml:trace contextRef="#ctx0" brushRef="#br1" timeOffset="239306.3148">7449 13354 264 0,'-5'23'101'0,"5"-23"-54"0,-4 30-35 15,0-23 24-15,4 8-8 0,0-3 0 16,0 7-4-16,0 3-3 16,0 1-11-1,0-1-4-15,0 5 0 0,0-5-3 0,0 1-2 16,0 0 2-1,0-8 2-15,0 4-15 0,0-4-6 16,0-4-34-16,4 0-15 16,0-3-37-1,5-4-55-15,-5-1 44 16</inkml:trace>
  <inkml:trace contextRef="#ctx0" brushRef="#br1" timeOffset="239515.8096">7657 13622 340 0,'4'11'129'0,"-4"-11"-70"0,-4 4-53 16,4-4 25-16,-5 7-19 16,-3-7-5-16,4 4-6 15,-1 4-2-15,1-8 1 16,0 3-22-16,4 5-8 0,0-8-45 15,0 4-16-15,0 3-35 16</inkml:trace>
  <inkml:trace contextRef="#ctx0" brushRef="#br1" timeOffset="239918.5888">7869 13097 252 0,'0'4'96'0,"0"-4"-52"0,-9 4-23 0,5 0 28 16,0 3-6-16,0 1-1 15,-1 3-8-15,1-3-1 16,0 7-19-16,4 0 1 0,0 4 1 15,0-4-4-15,0 7 1 16,0 1-2-16,0 0 1 16,0-4-2-16,4 7-1 15,0-3-3-15,5-8-1 16,-1 4-1-16,1-4 0 0,-1-4 0 16,5 0 0-1,-5-3-2-15,5-4-2 0,-4-1-6 16,3-6-4-16,1-1-27 15,4-7-14-15,-4-1-11 16,4-10-2-16,-4 3-14 16,4 4-3-16,-5-4-40 15</inkml:trace>
  <inkml:trace contextRef="#ctx0" brushRef="#br1" timeOffset="240175.8021">8077 13128 256 0,'-5'0'96'0,"5"0"-52"0,-8 3-14 0,4 1 31 16,0 4-14-16,-1-1-2 15,1 12-17-15,0-4-6 16,0 19-12-16,-1-4 0 0,1 16 3 16,0-9-1-16,4 12 1 15,0-7-5-15,4 7-3 16,-4-15 0-16,4 7-1 15,1-7-11-15,-1-4-5 16,0-3-45-16,0-8-18 16,1-4-47-16,3-8-21 0,0-7 26 15</inkml:trace>
  <inkml:trace contextRef="#ctx0" brushRef="#br1" timeOffset="240790.9483">8370 13411 228 0,'-5'-12'88'0,"5"12"-48"0,-8 0-16 0,4 0 27 15,-1 0-15-15,1 0-4 16,4 0-14-16,0 0-4 15,0 0-8-15,0 0-2 0,4 0 0 16,1 0-5-16,-1 0-1 16,0 0 5-16,0 4 3 15,1 0-3-15,-1 3 0 0,0 1 5 16,-4 3 5-16,0 0-1 16,-4 1 3-16,4 3-2 15,-4-11 0-15,-1 3-5 16,1 4 0-16,0-11 1 15,0 0 2-15,-1 0-3 16,1-11-3-16,4 4-5 16,0-8 0-16,0 3-2 15,4-3 0-15,1 4 0 16,3 0 0-16,1 3 2 16,-1 4 2-16,-4 0-1 15,1 1-1-15,-1 3 3 16,-4 0 0-16,0 0-1 15,0 3-2-15,0 1-39 0,-4 4-19 16,4-4-39-16,0 3-16 16,0 1-20-1</inkml:trace>
  <inkml:trace contextRef="#ctx0" brushRef="#br1" timeOffset="241707.0349">8713 13214 212 0,'9'-11'82'0,"-9"11"-44"0,8-11-22 0,-8 11 24 0,0-8-6 16,0 4 1-16,0 4-3 16,0 0 0-16,-4 0-17 15,4 0 6-15,-8 0 3 0,-1 4-8 16,-4 8-4-16,1-5-5 16,-5 4-2-16,4-3-1 15,0 7 0-15,1-4-2 16,3 8-2-16,1-4-2 15,3 0-1-15,1 0-1 16,8 4 3-16,1-4-2 0,12 4 1 16,-5-11 2-1,5 7 2-15,0-4-1 0,9 8 2 16,-5-4-2-16,-4 8 2 16,-4-4 4-16,-9 3 4 15,0-3 0-15,-8 0 1 16,0 0-6-16,-9 0-2 15,4-4-2-15,-8-4 1 16,0 0-4-16,0 1 0 16,0-9-10-16,5-6-3 15,-1-5-17-15,5-3-8 0,-1 3-23 16,13-7-11-16,1 4-69 31</inkml:trace>
  <inkml:trace contextRef="#ctx0" brushRef="#br1" timeOffset="241979.9541">9091 13411 228 0,'-8'-4'85'0,"8"4"-46"0,-9-4-26 15,5 4 22-15,0 0-9 0,-1 0-1 16,5 0-5-1,0 0-3-15,0 8-9 16,0-1-1-16,0 8 3 0,0 0-2 16,0 8 1-16,0-12-5 0,0 12-3 15,0-4 2-15,0-4 0 16,0 0-21-16,0-8-10 16,0-3-37-16,0-4-14 15,0 0-37 1</inkml:trace>
  <inkml:trace contextRef="#ctx0" brushRef="#br1" timeOffset="242126.5804">9040 13075 228 0,'-12'-23'85'0,"12"23"-46"0,-13 15-32 0,9-11 18 16,-1 4-15-16,1-5-6 15,4 9-13-15,0-5-7 0,4 5-85 16,1-1-37-16,7 4 63 15,1 4 34 1</inkml:trace>
  <inkml:trace contextRef="#ctx0" brushRef="#br1" timeOffset="242562.7827">9248 13180 196 0,'-8'0'74'0,"8"0"-40"0,-9 16-22 16,5-9 19-16,0 4-3 0,0-7 1 15,-1 19 1 1,1-4 4-16,0 7-19 0,0-3 1 0,-1-1 0 16,1 1-4-16,0-8 1 15,0 4-2-15,4-4 1 16,0-4-4-16,0-3 0 15,0-4-3-15,4-8 0 16,-4 0-3-16,4-11-2 16,0 0 1-16,9-4-1 15,-4 4-3-15,3 4 2 16,1-8 3-16,4 7 1 16,-4 1 1-16,4 7 2 0,-5 1-3 15,5 10 0 1,0 1-1-16,0 14 1 15,-4-10-2-15,0 14-1 16,0-3-10-16,-1 7-6 0,1-8-25 16,0-3-9-16,-5 0-25 15,5-8-10-15,-5 1-29 16</inkml:trace>
  <inkml:trace contextRef="#ctx0" brushRef="#br1" timeOffset="243042.3015">9613 13052 268 0,'5'-45'101'0,"-5"45"-54"0,0-11-28 0,0 11 29 16,0-4-11-16,0 4 1 16,0 0-6-16,0 0-2 15,0 0-17-15,0 0 1 0,0 15 2 16,0-4-6-16,0 4-1 0,0 4-5 15,-5 4-1-15,1-1-1 16,-4 12 1-16,-1-7-2 16,5 7 2-16,0-4-4 15,-1 0 0-15,1-4 3 16,4-3 1-16,0-4 3 16,13-8 3-16,-5 1-4 15,9-9-3-15,-4-3-1 16,4-3 1-16,-4-5-19 15,4-3-6-15,0-1-34 16,0 1-14-16,0 0-45 16,0-1-16-16,0 1 13 15</inkml:trace>
  <inkml:trace contextRef="#ctx0" brushRef="#br1" timeOffset="243285.4164">9872 12943 336 0,'0'7'126'0,"0"-7"-68"0,-8 42-48 0,3-35 28 15,1 16-15-15,0-4 0 16,-4 15-12-16,3-4-2 16,1 23-5-16,0-15 4 0,0 14 2 15,-1-6-3-15,1 6-2 16,0-6-5-16,0-1 0 0,4-7-40 15,0 3-18-15,0-14-36 16,0-5-17-16,0 1-17 31</inkml:trace>
  <inkml:trace contextRef="#ctx0" brushRef="#br1" timeOffset="243704.1766">10055 13346 292 0,'-5'-15'110'0,"5"15"-60"0,-8-22-19 0,4 22 37 16,0-15-10 0,-1 3-1-16,1-14-21 15,0 3-10-15,8-7-15 0,0 0-5 0,9-8-2 16,0 8-2-16,12 0 1 15,-4 7-4-15,5 1 0 16,-5 10-1-16,5 12-2 16,-5 0 5-16,0 15 1 15,-4 4 0-15,-4 11 1 16,-1 1-2-16,-3 14-1 16,-5 0 3-16,-4 0 0 15,0-3 5-15,-4 3 3 16,0-7 7-16,-5-8 3 15,1-4-10-15,-9-7-4 16,0-4-5-16,-13-15-2 16,5 0-19-16,-14-26-8 15,10 3-37-15,-1-18-16 0,5-38-82 16,20-1-73 0,10 1 87-16</inkml:trace>
  <inkml:trace contextRef="#ctx0" brushRef="#br1" timeOffset="244738.8031">8438 14270 228 0,'0'-18'85'0,"0"18"-46"0,-9-42-15 0,5 38 29 0,0-7-7 15,-1 3 0-15,1-3-9 16,0 0-2-16,4 3-20 15,0 1-2-15,4 7-2 0,0 0-6 16,1 15-3-16,-1 0 3 16,4 15 4-16,1-4-3 15,3 20-1-15,-3-16 2 16,4 15 0-16,-5-3 3 16,5-5 4-16,-5-3-2 0,1-3 1 15,-1-5 4-15,1-7 3 16,-1-4 3-16,1-15 1 15,-1 0-7-15,5-23-2 16,0 4-7-16,4-26-3 16,0 7 0-16,4-18-1 15,-4 7-7-15,0-8-2 16,0 8-34-16,-4 8-13 16,-5 7-36-16,5 15-14 15,0-4-37-15,8 27-14 16,-4-4 35-1</inkml:trace>
  <inkml:trace contextRef="#ctx0" brushRef="#br1" timeOffset="245058.2047">8896 14512 276 0,'-4'-11'104'0,"4"11"-56"0,4-4-30 16,-4 4 28-16,0 4-11 16,0-4-1-16,4 7-13 0,-4 1-5 15,4 7-9-15,1 0-3 0,-1 11 0 16,0-11-2-16,-4 8 1 15,0-4-15-15,0 0-5 16,0 3-26-16,0-10-11 16,0-1-28-16,0-7-14 15,0-1-14 1</inkml:trace>
  <inkml:trace contextRef="#ctx0" brushRef="#br1" timeOffset="245202.0757">8951 14263 336 0,'0'-15'126'0,"0"15"-68"0,-4 0-50 0,4 0 27 16,-4 4-25-16,-1-4-6 0,5 7-26 15,0-7-9-15,0 11 16 16,0-7-50-16,9 8-18 0,-1-1-39 16</inkml:trace>
  <inkml:trace contextRef="#ctx0" brushRef="#br1" timeOffset="245610.8943">9155 14346 276 0,'0'-4'104'0,"0"4"-56"0,-4 4-34 0,-1 0 26 15,1 3-22 1,0 1-5-16,0 11-8 0,-1-4-4 15,5 19 0-15,0-12 1 0,0 5 3 16,0-1-2-16,5-3-2 16,-1-4 0-16,0 3-1 15,0-11 2-15,5 1 1 16,-1-8 1-16,5-8 0 16,-4 4 6-16,3-23 6 15,1 1-2-15,0-5 2 16,0 5-5-16,-1-1-1 15,5 4 0-15,-8 15 1 16,-1-7-5-16,-4 22-4 16,1 1-1-16,-5 25 1 15,0-7 1-15,-5 19 1 16,5-7-5-16,-4 11 1 16,0-8-7-16,0-7 0 15,-1-4-37-15,1 3-15 0,0-6-45 16,4 3-19-16</inkml:trace>
  <inkml:trace contextRef="#ctx0" brushRef="#br1" timeOffset="245942.5321">9520 14323 212 0,'-21'12'79'0,"21"-12"-42"0,-13 3-6 0,9 1 29 15,-1-4-15-15,1 0-3 16,8 0-12-16,1 0-4 15,7-4-14-15,1 1-1 0,13-5 0 16,-5 0-6-16,9 1-1 16,-5-1-9-16,5 1-4 0,-5 3-48 15,1-3-22 1,-1 3-68-16</inkml:trace>
  <inkml:trace contextRef="#ctx0" brushRef="#br1" timeOffset="246178.9492">9643 14542 336 0,'-8'19'126'0,"8"-19"-68"0,-5 11-43 15,5-7 31-15,0 3-10 16,0-7 2-16,9 0-11 0,-5 0-4 15,9 0-13 1,-1-7-4-16,5 3-2 0,-4-7-16 0,8 3-6 16,1 1-68-16,7-1-31 15,-3 4-50 1</inkml:trace>
  <inkml:trace contextRef="#ctx0" brushRef="#br1" timeOffset="275216.4839">10144 13988 228 0,'8'-31'85'0,"-8"31"-46"0,5-22-28 0,-5 14 23 15,0 1 2-15,0-1 3 16,0 1-2-16,0 3 0 16,0 0-20-16,0 0 5 0,-5 8 5 15,1 0-6-15,-9 18 0 16,1 1-8-16,-5 19 0 16,0-8-8-16,-9 18-1 15,5-6-2-15,8 10 1 16,1-7-2-16,12 8-1 15,0-8-2-15,12 4 1 16,-3-4 1-16,16-15 0 16,-4 0 0-16,9-12 0 15,-4-3-3-15,-1-15 2 16,1 0 3-16,-5-12 1 0,0 0 1 16,-4-10 0-1,-4 3 0-15,-5-8 2 0,-4 4-3 16,-4 4-2-16,0-8 8 15,-12 4 6-15,-1 1-5 16,-8-1-1-16,0 4-10 16,-1 0-4-16,1 3-15 15,4 5-5-15,4-1-40 16,5 8-18-16,-1 0-42 0,14 8-17 16,-5-1 25-1</inkml:trace>
  <inkml:trace contextRef="#ctx0" brushRef="#br1" timeOffset="276371.6091">10152 14259 172 0,'0'-11'66'0,"0"11"-36"0,-4-19-18 0,4 19 21 0,0-4 1 16,0 4 4-16,-4-4-1 15,0 4 1-15,-5 0-20 16,5 0 12-16,-5 0 6 0,1 0-4 16,-5 4 1-16,5 0-9 15,-14 3-5-15,1 5-11 16,0-8-5-16,4 3-2 16,0 4-1-16,0-11-31 15,4 0-12-15,5 0-79 0,21-11-36 16,-1 0 31-1</inkml:trace>
  <inkml:trace contextRef="#ctx0" brushRef="#br1" timeOffset="278340.0924">10394 14489 236 0,'-4'0'88'0,"4"0"-48"0,-4-4-14 0,0 4 29 0,4-7-12 16,0 3 0-16,0-3-9 15,0 3-1-15,0 0-19 16,0 0 1-16,4 4-1 0,-4-7 1 15,4 3 1-15,0 4-8 16,1 0-5-16,-5 0-2 16,0 0 1-16,0 0-10 15,0 11-2-15,0-7-46 0,0 4-18 16,0-1-52 0,4-3-63-16,0 0 59 15</inkml:trace>
  <inkml:trace contextRef="#ctx0" brushRef="#br1" timeOffset="278863.084">10670 14259 220 0,'-13'4'82'0,"5"-4"-44"0,-1 0-11 0,5 0 29 0,-4 0-5 16,4 0 0-16,-5-4-2 16,5 4-1-16,-13-19-26 15,4 8 5-15,0-15 1 0,1 3-15 16,3-11-5-16,1 8-3 15,8-16-1-15,0 12-5 16,12 0-1-16,1 3 1 16,13 5 0-16,-5-1 1 0,4 4 2 15,1 4-3 1,3 11-2-16,10 8 4 16,-10 11 1-16,1 15 0 15,-13 4-2-15,-4 15 1 0,-5 0 1 16,-8 4 1-16,-4 0 1 15,-4 0-2-15,-5-15-2 16,0-5 3-16,-8-2 0 16,0-9 5-16,4-14 3 15,0-1-6-15,-9-18-1 16,-4-12-11-16,5 8-5 16,4 0-47-16,17-11-19 15,-1 3-50-15,14-3-20 16,4-12 15-1</inkml:trace>
  <inkml:trace contextRef="#ctx0" brushRef="#br1" timeOffset="279254.9745">11006 13667 272 0,'0'-11'104'0,"0"11"-56"0,0-12-27 0,0 12 28 16,0 0-4-1,0 0 0-15,0 4-7 16,0 4-3-16,0 3-20 0,0 0 4 0,0 8 2 16,0 0-3-16,0 11 2 15,0 0-9-15,0 12-2 16,0-16-5-16,0 20-1 15,0-9-1-15,0 8-2 16,0-7 1-16,0-4-1 16,0-4 2-16,4-7 3 15,0 0-2-15,13-12 0 16,-4 0-1-16,16-18-2 16,-3 7-2-16,8-15-1 15,-4 3-49-15,4-10-20 16,-5-1-52-16,5 4-20 15,-4 4-2-15</inkml:trace>
  <inkml:trace contextRef="#ctx0" brushRef="#br1" timeOffset="279510.4189">11388 13667 284 0,'-5'-11'107'0,"5"11"-58"0,-8 0-22 15,4 3 34 1,-1 9-17-16,1-1-5 0,0 19-7 16,0-3-3-16,-1 29-16 15,1-11-1-15,4 23 1 0,0-7-7 16,0 7-1-16,0-8-3 16,4 15-2-16,1-11-15 0,-5 8-7 15,0 19-38-15,0-20-14 16,0-22-73-1,-5-18-56-15,-7-20 83 16</inkml:trace>
  <inkml:trace contextRef="#ctx0" brushRef="#br1" timeOffset="280230.1307">8157 13969 184 0,'-8'-19'71'0,"4"8"-38"0,4-23-21 0,0 19 19 0,-5-1-1 15,5 1 2 1,0 0-9-16,5 4-1 0,-1 7-13 16,4 12-3-16,5 18 0 15,8 23 8-15,1 19 5 0,-5 4 0 16,0 18-2-16,-5 8 2 15,-3 12 2-15,3-5-9 16,-7-7-2-16,3-3-4 16,-4-9-1-16,5-14-3 15,-1-4-2-15,1-12 1 16,-5-14 1-16,5-16-36 16,-1-14-17-16,1-24-76 15,-1-10-61 1,1-35 67-16</inkml:trace>
  <inkml:trace contextRef="#ctx0" brushRef="#br1" timeOffset="281084.9648">8387 13765 248 0,'-30'30'93'0,"21"-18"-50"0,5 3-28 0,0-8 24 0,4 1-10 16,0-1 0-16,4 1-12 16,5-4-3-1,3-1-8-15,10-3 3 0,3 0 1 0,5 0-1 16,-1-3 0 0,10-1-5-16,7-4-1 0,10-3-1 15,16 0 1-15,13-4-2 16,-1 3 2-16,1-7 0 15,9 4 1-15,16-4-5 16,13 4 1-16,-12 0 2 16,-39 8 3-16,-9-1-2 15,35-3-2-15,59-8 0 16,-68 0 1-16,-12 8-1 16,25-4-1-16,-13 3 1 15,17-3 1-15,-13 0-1 16,1-4 2-16,-14 4 0 0,5-4 1 15,-13 8-5-15,9 0-1 16,-9-1 1-16,0 1 0 16,-12 4 3-16,-1 3 1 15,-8 4-1-15,-4 0 1 16,-9 0-2-16,0 0 2 16,-8 0-2-16,0 0-1 15,-5-8 1-15,-4 5 1 16,0-1-1-16,-4 0 2 15,-4 0-7-15,0 0 1 16,0 1 7-16,-5-1 7 16,1 0-3-16,-1-3-2 15,1-1-8-15,-1 4-1 16,5 1 1-16,-9-1 3 16,0 0-2-16,5 0 0 15,-5 0 1-15,4-3 2 0,1-1-1 16,-1 5 2-16,1-1-4 15,-5 0 0-15,0 0-1 16,1 4 0-16,-1 0 2 16,0 8 0-16,0-1 0 15,1 5 2-15,-1-1-1 16,4 4 2-16,-3 0 0 16,3 8 1-16,-4-4 0 15,5 11 0-15,-1-4 6 0,1 16 4 16,-5-8-5-1,0 15-1-15,1-8-2 0,-1 19-1 16,0-10-3-16,0 14 1 16,-4-12-2-16,5 5 2 15,-1-15-15-15,-4 7-5 16,0-8-46-16,0 4-21 16,0-7-92-1</inkml:trace>
  <inkml:trace contextRef="#ctx0" brushRef="#br1" timeOffset="282180.5664">8374 15017 220 0,'-4'0'82'0,"4"8"-44"16,0-8-27-16,0 0 21 0,4 4-11 15,4 3 1-15,5-3-7 16,0 3-1-16,4-3-8 16,4 4-2-16,0 3 2 0,0-7 1 15,1 3 1-15,-1 1 0 16,4-1 0-16,5-3 0 16,4 0 2-16,4-4-1 15,13 0 2-15,4-4-6 16,5 0-3-16,-1 1-1 15,-4-1-1-15,-4 0 0 16,5-3 0-16,3-1 0 0,9 0 0 16,0 5 0-1,4-9 2-15,-4 1 1 0,4-8 1 16,-8 4 0-16,-22 4 2 16,-4 0-5-16,17-5-3 15,-8 5 1-15,21 0 2 16,34-8 0-16,-9 4-1 15,-12 4 3-15,-30 3 0 16,-9 4-4-16,14-7 1 16,-10 11 2-16,18-11 3 15,-9 3 7-15,9 4 2 16,25-3-5-16,-13-1-1 16,-12 4-4-16,-5 1-3 15,-8-1 4-15,-12 4 1 16,-10 0-2-16,5 0-3 0,-4 0 0 15,8 0-1-15,-4 0 0 16,4 0 0-16,-4 0 6 16,4 0 6-16,-8 0-6 15,4 0-3-15,-4 0 0 16,4 0 0-16,-4 0-1 16,-1 0 1-16,9-4-2 15,-4 0 2-15,-8-3 0 16,-9-5 1-16,-4 5 0 15,-1-1 0-15,1 1-2 16,0-4-2-16,-5 3-10 16,1-3-4-16,-1 3-31 15,1-7-10-15,-1 4-120 16</inkml:trace>
  <inkml:trace contextRef="#ctx0" brushRef="#br1" timeOffset="282768.273">11604 14135 176 0,'0'-4'68'0,"0"4"-36"0,-4 0-9 0,4 0 26 15,-4 0-12-15,-1 4-1 16,1 11-1-16,0-4 0 15,0 8-19-15,-1-4 6 0,1 11 2 16,0 1 1-16,0-1 0 16,-1 1-6-16,5 14-1 15,0-7-10-15,5 11-3 16,-1-3-1-16,0 7 0 16,0-8 0-16,-4 1 2 0,0-8-1 15,0 0 0 1,0-8-12-16,-4-22-3 15,0 0-48-15,-5-27-21 16,1 4-88-16</inkml:trace>
  <inkml:trace contextRef="#ctx0" brushRef="#br1" timeOffset="284642.1554">11175 13482 196 0,'0'-7'74'0,"0"3"-40"0,5 4-27 0,-5 0 20 16,4 0-10-16,0 0 1 15,5-8 2-15,-1 5 2 16,5-5-11-16,0-7 2 0,3 0 3 16,1-4 1-16,0-4-1 15,5-3-2-15,3 3 1 0,1-14-4 16,-1 3 1-16,1-4 2 15,7 0 1 1,6-7-6-16,12-4-1 16,4-8 2-16,8-7 1 0,10 4-5 15,-5-4-4-15,-1-8 3 16,10 8 1-16,12-4-2 16,13-7-3-16,0-8 0 15,-5 3 1-15,-3-3 1 16,12 4 1-16,8 0-2 15,1 7-2-15,-13 1 1 16,0-5 1-16,4 8-6 0,9 4 1 16,-1 8 5-1,-12 3 4-15,-9 11-6 0,1-3-1 16,8 7 2 0,0 5 1-16,4-1 2 0,-9 3 0 15,-3 5-2-15,-5 0 1 16,8 3-2-16,27 0 2 15,-10 4-2-15,-12 4 2 16,-17 8-2-16,0 3 2 16,-5-7-4-16,5 3 0 15,4 4 1-15,-4-7 2 16,0 11-1-16,-13-11-1 16,-12 22 1-16,-5-7-1 15,-8 3 2-15,-5 5 3 16,-4 3-2-16,1 7 0 15,-5 5 5-15,4 3 3 0,0 4-6 16,0 0-3 0,-4-8-1-16,4 8-1 0,0 0 0 15,1 0 2-15,-1 4-1 16,-4 0-1-16,-4 3 3 16,-5 4 2-16,-4-7 7 15,-4 7 2-15,0 4-5 16,0 4-1-16,-4-4-4 15,0 8-1-15,-1-1-1 16,-3 1-2-16,-1 3 1 16,1 1 1-16,-1-5 1 0,-3 5 3 15,-1-1 3 1,0 4 2-16,-4-4-3 16,0 4 0-16,-4 8-1 0,0-4 1 15,-5 4-4-15,5-12-1 16,-5 0-1-16,5 1 1 15,0-12 0-15,0 0 3 16,-1-15-3-16,1-8 0 16,0 4 1-16,4-7 2 15,-4 0-5-15,4-8-1 16,0 0 0-16,-5-4 0 16,5 0-11-16,0-3-3 15,0-8-26-15,-4 11-9 16,-4-11-28-16,-1 0-11 15,1 0-33-15,-1-7-13 16,1 3 3 0</inkml:trace>
  <inkml:trace contextRef="#ctx0" brushRef="#br1" timeOffset="284794.8022">15823 13116 312 0,'-4'-15'118'0,"8"11"-64"0,-4-3-43 15,0 7 26-15</inkml:trace>
  <inkml:trace contextRef="#ctx0" brushRef="#br1" timeOffset="284987.522">15832 13094 582 0,'8'7'36'16,"5"8"-18"-16,0 4-1 0,-1 4 3 15,5-1 0-15,0 5 3 16,0-1-2-16,5 4 2 15,-5 4-7-15,0 12 1 16,-1-12-4-16,1 7 0 16,0-7-1-16,0-4 0 15,0-7 2-15,5-19 4 16,-1-8-1-16,4-19-1 16,5-22-4-16,8-12-2 15,5-11-20-15,-5-15-5 16,-4-11-125-16,-13-23-56 15</inkml:trace>
  <inkml:trace contextRef="#ctx0" brushRef="#br1" timeOffset="286700.1106">13612 16066 292 0,'-9'-34'110'0,"9"34"-60"0,-21-15-34 0,17 15 29 15,-13 0-13-15,4 0-3 16,-21 15-15-16,9-4-4 16,-18 34-6-16,9-3-5 0,-4 33-2 15,-17 54-1-15,17-1 3 16,12 0-2-16,9-22 1 15,13-12 4-15,12-41 1 16,-3-4-4-16,33-15 1 16,-4-8 2-16,25-26 3 15,30-26 13-15,-33-4 6 0,-10 3-10 16,9-22-3-16,-8 8-1 16,-9-27 1-16,-4 7-1 15,-12-10 1-15,-5 10-4 16,-17-3-2-16,0 11 2 15,-13 1 0-15,0 6-6 16,-8 9 0-16,0-5-3 16,-1 8 0-16,1 8-20 15,0 3-10-15,4 8-44 16,8 4-18-16,1-1-70 16</inkml:trace>
  <inkml:trace contextRef="#ctx0" brushRef="#br1" timeOffset="287080.0122">14244 16560 328 0,'-30'7'123'0,"30"-7"-66"0,-12 0-49 15,8 0 29-15,4 0-14 16,0 0-1-16,8 0-11 16,-4 0-2-16,13-11-5 15,0 4-3-15,13-5 0 0,-5 1-15 16,22 3-3-16,-9 1-64 16,9-4-29-16</inkml:trace>
  <inkml:trace contextRef="#ctx0" brushRef="#br1" timeOffset="287316.2377">14253 16752 328 0,'12'4'123'0,"-12"-4"-66"0,30 0-29 0,-26 0 38 15,5 0-27-15,-1 0-7 16,14-4-17-16,-5 4-5 16,12-7-6-16,-3 3-25 0,16 4-8 15,-4 0-96-15,13 15-40 0,-8-4 20 32</inkml:trace>
  <inkml:trace contextRef="#ctx0" brushRef="#br1" timeOffset="287855.8282">15331 15870 248 0,'0'0'93'0,"0"0"-50"0,-17 11-19 0,13-7 27 15,-9 11-11-15,4-4-1 0,-16 16-7 16,4-1-2-16,-5 15-17 15,5 1 3-15,-4 18 4 0,3-7-9 16,5 11-3-16,0-7-8 16,9 7 0-16,-1-8 0 15,14 12 2-15,-1-15-1 16,9 4 2-16,-5-12-42 16,9 4-18-16,-4-8-51 15,8-10-19-15,0-1-1 16</inkml:trace>
  <inkml:trace contextRef="#ctx0" brushRef="#br1" timeOffset="288652.6493">15577 16119 208 0,'-4'0'79'0,"4"0"-42"0,-4 0-15 15,-1 0 26-15,5 0-5 16,0 0 1-16,0 0-7 16,0 0-2-16,-4 7-20 15,4-7 4-15,0 0 4 0,0 0-6 16,0 0 1-16,0 0-7 16,0 0-1-16,0 0-6 15,0 0-1-15,0 0-3 16,4 0-1-16,-4-7 1 15,5 3 0-15,-1-4 0 0,4 4 0 16,-3-3 0-16,-1-1 0 16,0 5 0-16,0-1 0 15,0 0 2-15,1 4 3 16,-1 0 7-16,-4 4 2 16,0-4-3-16,-4 11 1 15,-1 0-1-15,-3 1 1 16,0 3-2-16,-5 15 1 15,4-4-6-15,-3 16-3 16,3-4-6-16,1 7 0 16,-1-11 4-16,5 11 2 15,0-3 0-15,4 7 1 16,0-8-7-16,4 4 1 16,0-11 1-16,5-3 3 15,-1-1-2-15,9-11 0 16,-4-4-4-16,12-8 1 15,1 1-5-15,-1-20-1 0,-4 5 2 16,-4-12 5-16,0 4 2 16,-8-4 3-16,-1 4-1 15,-16-4-1-15,4 4 1 16,-13-4 1-16,4 8-3 16,-8 0 0-16,4 3-1 15,0 0-2-15,0 1-13 16,4 3-4-16,0 0-27 0,5 1-9 15,-1-1-34 1,9-4-13-16,0 5-30 16</inkml:trace>
  <inkml:trace contextRef="#ctx0" brushRef="#br1" timeOffset="288894.4501">15972 16601 272 0,'-4'-7'101'0,"4"7"-54"0,0-4-26 0,0 4 30 16,-5 0-12-16,1 0-2 16,0 0-17-16,0 0-5 15,4 4-9-15,0 3-4 0,0-7-1 16,0 4-26-16,0 4-10 0,0-5-44 15,0 5-17 1,0-4-34 0</inkml:trace>
  <inkml:trace contextRef="#ctx0" brushRef="#br1" timeOffset="289238.6755">16120 16103 236 0,'-4'-22'90'0,"4"22"-48"0,-4-11-20 0,4 11 28 15,0-4-4 1,0 0 0-16,-4 4-6 0,4 0-2 16,0 4-21-16,0-4-1 0,0 11 0 15,0 0 1-15,0 16 1 16,0-5-5-16,0 16 0 15,0-8-2-15,0 12 1 16,0 22-2-16,0-23 1 16,0-7-6-16,0 8-3 15,0-4-1-15,0-1 1 16,0-7-3-16,0-3 0 16,0-5-34-16,0-3-15 15,0-7-34-15,4-9-14 16,-4 5-67-1</inkml:trace>
  <inkml:trace contextRef="#ctx0" brushRef="#br1" timeOffset="289701.0989">16413 16051 288 0,'0'-15'110'0,"0"15"-60"0,4-4-39 0,-4 4 28 16,0 0-6-16,0 0 3 15,0 7-5-15,0-3-1 16,0 7-17-16,0 1-1 0,-4 10-1 16,0-3 0-16,0 11 1 15,-1-7-2-15,-3 11-1 16,4-4-3-16,0 4 1 0,-1-4-4 16,1 4 0-1,0-7-1-15,4 3-2 16,0-8-2-16,4-3 1 15,0 0 1-15,9-8 2 16,-5 5-1-16,9-16 2 16,-4 0-4-16,8-16-2 0,-4 5-31 15,9-11-15-15,-5 6-50 16,5 1-22-16,-5 4-27 16</inkml:trace>
  <inkml:trace contextRef="#ctx0" brushRef="#br1" timeOffset="289971.9303">16689 16081 272 0,'-8'-4'104'0,"8"4"-56"0,-5 0-23 0,1 0 31 16,0 4-8-16,4 0-1 15,-4 7-9 1,4 0-3-16,0 19-20 0,0-3 0 0,-5 18 1 15,5-3-8-15,-4 18-2 16,4-15-2-16,-4 16 0 16,4-9-2-16,0 9 1 15,0-9-9-15,0 1-1 16,0-7-20-16,0-5-10 16,4 4-34-16,0-22-15 15,1-4-78 1</inkml:trace>
  <inkml:trace contextRef="#ctx0" brushRef="#br1" timeOffset="290393.3478">16816 15707 280 0,'9'0'104'0,"-9"0"-56"0,17 12-30 15,-17-8 31-15,8 7-1 0,5 0 6 16,4 16-7-16,-4-5-2 15,8 12-25-15,-4-4 8 0,9 12 5 16,-5-4-8-16,0 14-3 16,-4-6-6-16,0 21-2 15,-4-17-8-15,-9 17-2 16,0-10 0-16,-12 11 0 16,-1-12-16-16,-12 16-4 15,4-15-25-15,-13 7-9 16,5-11-27-16,4-12-9 15,-1 1-5-15,22-31 1 16,0 0-45-16</inkml:trace>
  <inkml:trace contextRef="#ctx0" brushRef="#br1" timeOffset="291505.2701">17500 16070 140 0,'4'-23'52'0,"-4"23"-28"0,0-11-2 15,0 11 20-15,0-4-3 0,0 4 0 16,0-4-3-1,0 0 0-15,0 4-19 0,0 0 7 0,0 4 4 16,0 0-9-16,-8 15-3 16,-1-4-3-16,-8 22 1 15,0-10-7-15,-4 18-2 16,4-7-3-16,-4 15-2 16,4-16 1-16,0 9-1 15,4-9-18-15,0 5-5 16,1-16-35-16,3 4-13 15,1-7-60 1</inkml:trace>
  <inkml:trace contextRef="#ctx0" brushRef="#br1" timeOffset="291922.4698">17521 15998 236 0,'9'-11'88'0,"-9"11"-48"0,4 0-18 16,-4 0 26-16,0 0-5 15,0 3-1-15,0 12-12 16,0-3-4-16,0 10-15 16,0 1 2-16,4 18 3 0,0-14-4 15,5 18-2-15,-1-7-8 16,9 7-1-16,-4-3-3 16,8-5 0-16,-4 1 2 0,4 4 2 15,-4-16-1-15,5 8-1 16,-5-8 5-1,0-3 1-15,-5 0 2 0,1-5 2 16,-4-3 17-16,-5-3 9 16,0-5-3-16,-12-3-2 15,-1-4-9-15,-12-4-1 16,0 4-10-16,-18-7-4 16,5 3-4-16,-8 4 0 15,8-8-9-15,-8 8-1 16,8 0-14-16,0 0-6 15,4 0-22-15,9 0-8 16,0 0-23-16,8-3-10 16,4 3-15-16,9-23-5 0,0 8-4 31</inkml:trace>
  <inkml:trace contextRef="#ctx0" brushRef="#br1" timeOffset="292374.2557">18064 15745 284 0,'-8'-30'107'0,"8"30"-58"0,-17 0-26 0,13 0 29 15,-1 4-14-15,1-4-2 16,-4 11-12-16,3 0-3 16,-3 20-12-16,-1-1 1 0,1 15 1 15,0-11-4-15,-1 30-2 16,1-11 0-16,-1 19 1 15,1-12-3-15,8 12-2 16,0-8 2-16,4-8 2 16,0-3-2-16,13-8 0 15,0 1 1-15,4-20 2 0,0-3-1 16,5-16 0 0,-5 1-10-16,5-23-4 0,-5 0-20 15,4-23-8-15,-3 4-32 16,-6-11-11-16,-3 7-77 15</inkml:trace>
  <inkml:trace contextRef="#ctx0" brushRef="#br1" timeOffset="292570.1587">17835 16119 368 0,'4'7'137'0,"-4"-7"-74"0,22 4-45 0,-22 3 36 16,17-7-17-16,-5 0-1 16,22-11-17-16,-4 4-6 15,8-9-8-15,-4 5-79 0,9-15-34 16,8-23-78 0</inkml:trace>
  <inkml:trace contextRef="#ctx0" brushRef="#br1" timeOffset="293771.427">16171 16021 204 0,'5'-4'77'0,"-5"4"-42"0,0 0-26 0,0 0 22 16,-5 0-6-16,5 0 3 15,-4 4-1-15,0-4 1 16,0 3-15-16,-1 1 3 0,1 4 4 16,0-5-2-16,0 9-1 15,-1-1-3-15,1 4-1 16,-4 23-1-16,3-16 2 16,1 1-7-16,0 15-2 0,0-8-1 15,-1 11 2-15,5-7-3 16,0 8 0-16,0-8-1 15,5 4-2-15,-5-5-2 16,8 1-1-16,-4-3 2 16,9-5 2-16,-4 0 0 15,3-11 2-15,1 4-2 16,0-7 2-16,-5-9 0 16,5-3 1-16,0 0-2 15,-1-11-2-15,-3 0-2 16,4-12 1-16,-1 4 3 0,1-15 1 15,-4 4-4 1,-5-8 1-16,0 5 2 16,-8-9 1-16,0 8 12 0,-5-4 5 15,1 12-2-15,-5-12 0 16,0 8-10-16,0 0-3 16,1 4-5-16,-1 3-1 15,0 8-6-15,5-4-3 16,-1 4-43-16,5 4-17 15,4-1-31-15,4-10-12 16,1 3-21 0</inkml:trace>
  <inkml:trace contextRef="#ctx0" brushRef="#br1" timeOffset="295199.7931">18744 16005 208 0,'0'-3'79'0,"0"3"-42"0,-9-4-19 0,5 4 23 0,0 0-6 15,4 0 2-15,0 0-6 16,0 0-1-16,0 0-17 16,0 0-6-16,0 4 0 0,0 3 2 15,0 16 5-15,0-4-6 16,0 11 0-16,0-4-4 15,0 16-1-15,0-12-1 16,0 11-2-16,0-7 1 16,4 4-1-16,-4-4-31 15,0 0-14-15,0-8-26 16,0-7-10-16,0-4-41 16</inkml:trace>
  <inkml:trace contextRef="#ctx0" brushRef="#br1" timeOffset="295394.3041">18480 16303 264 0,'-8'0'99'0,"8"0"-54"0,-4 0-24 0,-1 0 30 0,5 0-14 16,0 0-1-1,9-3-19-15,-1 3-5 16,14-12-8-16,-1 5-3 0,13 3 2 15,-5 4-7-15,14-11-1 0,-9 11-47 16,13-15-20-16</inkml:trace>
  <inkml:trace contextRef="#ctx0" brushRef="#br1" timeOffset="295812.449">19435 15417 268 0,'5'-15'101'0,"-5"15"-54"0,4-4-31 0,-4 4 29 16,0 0-6-16,0 0 1 16,0 4-7-16,0 0 0 15,0 11-19-15,0 0 1 0,0 11-1 16,0 1-5-16,0 7-1 0,0-8-4 15,0 19-1-15,0-11-3 16,4 12-1 0,-4-16-19-16,0 11-7 0,0-7-35 15,0 11-15 1,0-14-80-16</inkml:trace>
  <inkml:trace contextRef="#ctx0" brushRef="#br1" timeOffset="296173.7607">19117 16352 312 0,'0'-3'115'0,"0"3"-62"0,4 0-42 0,-4 0 26 15,9 0-7-15,-5 0 0 16,17-4-9-16,-4 4 0 16,17-4-12-16,-4 0 1 0,12-7 3 15,-8 3-7-15,13 1-1 16,-9-4-3-16,13 3 1 15,-8 4-35-15,8 4-13 16,-9 0-24-16,5 0-8 0,-9 0-26 16,0 0-55-1,-4 0 46-15</inkml:trace>
  <inkml:trace contextRef="#ctx0" brushRef="#br1" timeOffset="296697.4612">19261 16714 316 0,'-12'0'121'0,"12"0"-66"0,-9-3-40 0,5 3 29 16,4 0-18-16,0 0-2 15,4-4-10-15,-4 0-1 16,13-3-8-16,-5-1-3 0,14 1 1 16,-5-1-2-16,8 0-1 15,-4 5 1-15,5-1 1 16,-5 0 1-16,-4 4 1 15,0 0-2-15,-4 8 1 0,-1-1-2 16,-7 12-1 0,-1 0 1-16,-8 19-1 15,4-8 0-15,-13 15 2 16,4-7 1-16,-8 7 3 0,5-7 8 16,-1 3 5-16,0-7 2 15,5 4-1-15,-1-15-2 16,9 3 1-16,0-3-8 15,13-8-2-15,-5-4-5 16,14-7-1-16,-5-4-3 16,12-4-1-16,-3 0-37 0,4 4-14 15,-5 0-102 1,17-11-44-16,-8 3 44 16</inkml:trace>
  <inkml:trace contextRef="#ctx0" brushRef="#br1" timeOffset="299339.866">20208 15640 224 0,'13'-65'85'0,"-13"65"-46"0,8-26-28 0,-8 22 23 16,4-3 2-16,-4 3 3 15,0-4-4-15,0 8 1 16,0 12-20-16,0-5 6 0,-8 31 5 16,-1-8-4-16,-3 31-1 15,-1-16-6-15,0 30 0 16,-4 50-3-16,9-42 0 0,-1-12-3 15,5 16-1 1,8 34-3-16,1-50-1 0,-1-6-3 16,13-5-2-16,-5-7 1 15,18-4-1-15,-4-15-5 16,8-12 1-16,-5 1-71 16,5-23-31-16,9-30-75 15</inkml:trace>
  <inkml:trace contextRef="#ctx0" brushRef="#br1" timeOffset="301861.7527">9940 7421 220 0,'-21'8'85'0,"25"7"-46"0,0 34-30 0,5-23 19 15,8 27-3-15,4 11 0 16,5 30-8-16,3 20 0 16,-3 25-10-16,-1 12 5 0,1 22 3 15,-5 1-3-15,-4-8 1 16,0-4-6-16,-4-15-2 16,-1-7-2-16,-7-27 0 15,-5-15-20-15,-5-30-8 16,-3-23-119-1</inkml:trace>
  <inkml:trace contextRef="#ctx0" brushRef="#br1" timeOffset="302298.1241">9681 8089 208 0,'0'7'77'0,"4"-7"-42"0,1-4-19 0,-5 1 22 16,4-5-7-16,0-3-1 15,5-12-10 1,3-15-5-16,5-3-8 0,9-23-1 0,8-12 1 15,13-7-3-15,3-3-1 16,6 6 3-16,-5 5 3 16,-5 11 5-16,-3 0 3 15,-9 15-3-15,-5 15 2 16,-3 11-5-16,-5 12-1 16,-4 11-2-16,0 19 0 15,-4 7-2-15,4 16-1 16,0 14-3-16,0-7 1 15,-5-11 0-15,10 15 1 16,12 18-2-16,-5-6-2 16,1-1-41-16,4-12-20 15,-4-6-101-15</inkml:trace>
  <inkml:trace contextRef="#ctx0" brushRef="#br1" timeOffset="302808.835">10657 6716 156 0,'-12'-19'57'0,"12"19"-30"0,-9-11-1 0,5 11 23 0,0-8-13 16,0 8-4-16,4 0-14 16,0 0-4-16,0 8-8 15,8 14-4-15,-4 5 1 0,0-5-4 16,5 27 0-16,-1 34 1 15,-3-4 2-15,-1-11 1 16,0 0 1-16,-4-11-16 16,0-16-4-16,0-7-60 15,0-4-65 1,4 4 34-16</inkml:trace>
  <inkml:trace contextRef="#ctx0" brushRef="#br1" timeOffset="302988.8168">10348 7048 204 0,'-9'7'77'0,"9"-11"-42"0,13-7-21 0,-13 11 20 16,17-11-11-16,-4 3-3 16,25-7-9-16,-4 0-5 15,12 0-3-15,-7 4-18 0,12-1-5 16,21-6-94-1</inkml:trace>
  <inkml:trace contextRef="#ctx0" brushRef="#br1" timeOffset="303394.8735">10997 6723 240 0,'-13'12'90'0,"13"-12"-48"0,-8 34-36 15,4-27 20-15,-1 12-10 16,5 15 1-16,0-8-10 16,0-3-2-16,5 11-3 15,-1-8-2-15,9 4 3 0,-5 1-2 16,5-12-1-16,0-1 3 0,8-10 2 16,-4-4 2-16,4-19 3 15,-4 3-3 1,4-10-2-16,-4-1-2 0,4-15-3 15,-4 12-2-15,0-1 1 16,-4 5 7-16,0 11 4 16,0-1 1-16,-1 20 3 15,1-1 4-15,-5 35 1 16,-3-8-2-16,-5 22 0 16,-5 35-9-16,-3-1-5 15,-5 1-2-15,-4-4 1 16,-8-4 1-16,-5-15 3 15,0-19-56-15,-4-16-23 16,5-29-85 0</inkml:trace>
  <inkml:trace contextRef="#ctx0" brushRef="#br1" timeOffset="305119.3172">20526 16115 192 0,'-8'4'71'0,"8"-4"-38"0,-13 11-6 0,9-4 27 16,-5-7-4-16,5 4 0 0,-4 4-8 15,-1 3-3-15,1-3-22 16,3-1 3-16,1-3 1 0,0 0 0 16,8-4 2-16,-4 0-11 15,13 0-4-15,0 0-5 16,8 0-3-16,-4 0-8 16,13-4-3-16,-5 0-40 15,5 0-17-15,-5 1-40 16,18-1-17-16,-5 0 7 15</inkml:trace>
  <inkml:trace contextRef="#ctx0" brushRef="#br1" timeOffset="305571.5761">21031 16013 224 0,'-25'-8'85'0,"25"8"-46"0,-17-3-17 16,13 3 28 0,-5 0-11-16,1 0 0 15,-5-4-13-15,0 4-7 0,5 0-10 16,-1-8 3-16,9-3 1 0,0 0-4 15,13-4-1-15,-4-4-4 16,12-4-1-16,-4 4-3 16,8 8-1-16,-4 0 1 15,1 7 0-15,-5 0 2 16,-5 12 1-16,-3-1-1 16,-5 8-2-16,0-3 1 15,-4 3 1-15,0 0-3 0,-8 4 0 16,-1-8-10-1,-8 0-5-15,5 1-6 16,-10-9 1-16,5 5-6 0,-8-4 0 16,4-1-15-16,8-3-3 15,0 0-18-15,13-7-5 16,0-4-24 0</inkml:trace>
  <inkml:trace contextRef="#ctx0" brushRef="#br1" timeOffset="305795.601">21171 15938 196 0,'0'60'74'0,"0"-60"-40"0,5 34-13 0,-5-27 25 0,0 8-9 15,0 1-1 1,4 10-7-16,0-3-1 16,0 7-16-16,1-11 2 0,-1 11 0 15,0-4-3-15,0 4 1 0,1-3-7 16,-5 3-3-16,0-4-4 15,-5 1 1-15,5-5-28 16,0 1-10-16,0-4-32 16,0-8-10-16,0 0-36 15</inkml:trace>
  <inkml:trace contextRef="#ctx0" brushRef="#br1" timeOffset="306055.474">21358 16288 320 0,'0'-7'121'0,"0"7"-66"0,0 0-38 0,0 0 30 15,0 0-16-15,0 0-4 16,0 7-13-16,0-7-6 15,0 4-5-15,0 4-5 0,0-5-1 16,0 5-29-16,0-1-12 16,0-3-41-16,0 0-16 15,0 0-29 1</inkml:trace>
  <inkml:trace contextRef="#ctx0" brushRef="#br1" timeOffset="306967.8642">21528 15975 232 0,'-13'-11'88'0,"13"11"-48"0,-4-11-23 0,0 11 25 0,4-12-9 16,0 5-2-16,8-5-6 15,1 1-4-15,8 0-11 16,-5-1 0-16,10-3 1 0,-1 4 2 16,4 0 5-16,-3-1-6 15,-1 9-2-15,-4-9-3 16,0 12 0-16,0 0-2 0,-4 12 2 15,-5-1 0 1,-4 8 1-16,-4 0-2 0,-8 11-1 16,-1-4-3-16,-12 12 1 15,4-4 0-15,-8 11 1 16,3 0 0-16,-3 1 0 16,4-5-2-16,-1 4-2 15,5-3-2-15,9 3-1 16,4-3-9-16,8-1-3 15,-4-7-3-15,13 4-2 16,-1-8 3-16,10-7 0 16,-5-4 12-16,12-12 5 15,-3-3 12-15,-1-15 4 16,-3-1 6-16,-1-14 3 16,-4 3-2-16,-5-15-2 15,1 5-7-15,-9-9-4 16,1 8-3-16,-14-7 0 0,1 7-2 15,-13-4 2-15,-1 4-4 16,-3 0-2-16,4 11-9 16,-5-7-5-1,5 8-13-15,8-1-4 0,0 4-13 16,13-3-5-16,0 3-21 16,13 4-8-16,-4 3-63 15</inkml:trace>
  <inkml:trace contextRef="#ctx0" brushRef="#br1" timeOffset="307419.4351">21893 15428 248 0,'9'-15'93'0,"-9"15"-50"0,17 0-33 0,-17 0 23 0,8 8-3 15,1-1 4 1,16 16 2-16,-4-4 2 0,9 26-21 16,-5-3 10-16,5 18 6 0,-4-3-4 15,3 3-2-15,-3-7-4 16,-9 15 0-16,0-8-11 16,-17 23-2-16,0-15-4 15,-9 15-1-15,1-19-8 16,-13 11 0-16,-1-11-23 15,1 4-8-15,4-7-23 16,0-12-9-16,4-8-26 0,1-18-12 16,3-4-30-1</inkml:trace>
  <inkml:trace contextRef="#ctx0" brushRef="#br1" timeOffset="307972.4985">22649 15557 200 0,'-17'-23'77'0,"17"23"-42"0,-5-11-8 0,5 11 27 16,-8 0-4-16,4 0 3 16,-5 3-8-16,5 5-3 15,-5 15-23-15,1-5 6 0,-5 31 5 16,0-7-10-16,1 22-1 15,-1-11-7-15,0 22-2 16,5-11-6-16,-1 12-1 16,1-12-1-16,8 11-2 15,0-18-10-15,0 0-6 16,0-8-32-16,4-8-11 16,0-7-23-16,9-4-6 15,0-3-52 1</inkml:trace>
  <inkml:trace contextRef="#ctx0" brushRef="#br1" timeOffset="308497.3559">23060 15787 200 0,'5'-23'74'0,"-5"23"-40"0,-5-15-9 0,5 15 25 15,-4-4 3-15,0 4 3 16,0 8-15-16,-1-5-5 15,-3 16-21-15,-1-4 0 0,-3 19-1 0,3-3-5 16,-8 14-1-16,0-4-4 16,-4 16-1-1,-4-8-3-15,3 7-1 0,1-6-6 16,0-1-3-16,4-8-23 16,4-7-11-16,0-11-21 15,5-8-10-15,-1 0-23 16,9-23-42-1,0 1 45-15</inkml:trace>
  <inkml:trace contextRef="#ctx0" brushRef="#br1" timeOffset="308859.9726">22997 15817 252 0,'12'-27'96'0,"-12"27"-52"0,5-3-23 16,-5 3 30-16,0 3-9 15,0 1-3-15,4 8-13 0,0-5-3 16,9 16-14-16,-5-4-1 0,9 7 2 15,-4-3-6-15,13 11 0 16,-5-4-2-16,4 4-2 16,-4-4 3-16,1 4 0 15,-5-4 5-15,0 4 5 16,0-4 4-16,-5 4 4 16,-3-8 2-16,-9 1 3 15,0-5-3-15,-17 9 0 16,4-13-6-16,-12 5-2 15,3-4-9-15,-7 0-2 16,3-4-2-16,-8 0-2 16,5-4 3-16,-10-3 0 15,5-4-12-15,0-8-7 16,1 4-18-16,7-11-8 0,5 3-20 16,8-3-6-16,5-1-17 15,16-3-6-15,1 0-53 16</inkml:trace>
  <inkml:trace contextRef="#ctx0" brushRef="#br1" timeOffset="309624.5943">23591 15538 140 0,'0'-4'52'0,"0"4"-28"0,0-8-24 0,0 8 13 15,0 0-9-15,0 0-2 16,0 0-1-16,0 0-1 16,0 0 0-16,0 0 0 0,0 0 0 0,0 0 0 15,0 0 2-15,0 0-3 16,0 0-2 0,0 0 4-16,4 0 1 0,0 0-3 15,1 8 1-15,-5-8 0 16,0 0 0-16,0 0 13 15,0 0 8-15,0 0 5 16,0 0 2-16,0 0 4 16,0 0 5-16,0 0-7 15,0-8-3-15,0 5-4 0,0 3-3 16,0-8 1 0,0 4-1-16,0 4-5 15,0-7 1-15,0 3 0 0,0 4 2 16,0 0-4-16,-5 0 2 15,5 0-3 1,-4 4 2-16,0 3-4 0,0 16 1 16,-1-12-1-16,1 31 1 15,0-12-4-15,0 27-3 16,4-16-2-16,0 16 0 16,0-5 2-16,0 5 2 15,0-4 1-15,4 3 2 16,0-7-3-16,0 4 1 15,1-8-5-15,3 1-2 16,1-9 2-16,3-6 2 16,1-5-2-16,8-11-2 15,-4 4 0-15,13-19 1 16,-4 0-3-16,-1-19-2 0,-4 8-16 16,0-4-7-16,1-8-34 15,-5 4-11-15,-5 0-23 16,1 0-8-16,-4 4-38 15</inkml:trace>
  <inkml:trace contextRef="#ctx0" brushRef="#br1" timeOffset="309880.7029">23459 15915 344 0,'13'-11'129'0,"-13"11"-70"0,17-19-42 0,-17 19 30 16,9-12-21-16,-1 5-7 16,9-4-9-16,0 3-5 15,8 0-2-15,1 5-11 0,16 3-5 16,-8 0-44-16,9 3-18 15,-9-3-84 1</inkml:trace>
  <inkml:trace contextRef="#ctx0" brushRef="#br1" timeOffset="310375.1061">24096 15504 252 0,'17'-4'96'0,"-17"4"-52"0,9 0-16 0,-9 0 30 16,0 4-6-16,0 3 1 16,4 5-9-16,0-1-3 15,4 27-23-15,1-8-2 0,4 19 1 16,-1-11 8-16,5 11 5 15,-4-8-1-15,0 8 2 16,-5-7-15-16,-3 7-7 16,-1-4-5-16,-8 8-1 15,-1-4-9-15,-3 11-3 16,-1-15-24-16,-3 8-9 0,3-8-20 16,-4-3-9-16,5-8-8 15,-1-15-3-15,1-4-17 16,8-23-7-16,0 4 2 15</inkml:trace>
  <inkml:trace contextRef="#ctx0" brushRef="#br1" timeOffset="310870.014">24436 15244 236 0,'4'-23'90'0,"-4"23"-48"0,-4-19-14 0,-1 19 30 16,1-4-10-16,0 4-1 15,0-7-12-15,-1 3-4 16,5 4-17-16,0-8 2 0,0 5 2 15,0 3-2-15,9-8 3 16,-5 4-1-16,13 1-2 16,0-1-4-16,4-4 0 0,-4 4-5 15,9 1-2 1,-5-1 0-16,-4 8-1 16,0-1 0-16,-4 13 0 15,-5-1 0-15,-8 11 2 16,0-3-3-16,-8 11 0 0,3-4 1 15,-3 8 2-15,-1-5 1 16,5 5 1-16,0-8 0 16,8 1 0-16,0-1 2 15,9-8 4-15,0-7-4 16,4-3 2-16,0-5-5 16,8-3-2-16,-3 4-31 15,3-16-13-15,9-3-73 16,0-1-30-16,-9 9-56 15</inkml:trace>
  <inkml:trace contextRef="#ctx0" brushRef="#br1" timeOffset="319489.3046">13569 17672 312 0,'-12'-33'118'0,"12"33"-64"0,-17-12-45 16,12 12 25-16,-7 0-10 15,3 0-2-15,-12 15-10 16,4 0-5-16,-4 8-4 15,4 0-5-15,0 22 1 0,4-4 1 0,5 24 0 16,-1-9-3 0,13 16 0-16,1-19 2 0,16 7 2 15,-4-11-2-15,17-8-2 16,-5-3 4-16,10-19 1 16,-5-4 2-16,4-26 2 15,-4-1 3-15,4-37 2 16,-8 8 3-16,-5-19 4 15,-4 7-1-15,-8-15 1 16,0 11-3-16,-17-7 1 16,-1 11-3-16,-12 4 2 15,5 12-13-15,-14 3-3 16,5 7-24-16,-5 12-9 16,5 0-27-16,8 4-9 15,1 3-25-15,16-3-8 16,0 0-21-1</inkml:trace>
  <inkml:trace contextRef="#ctx0" brushRef="#br1" timeOffset="319911.3063">14214 17933 212 0,'-8'15'82'0,"8"-15"-44"0,-4 4-18 0,0-4 27 16,-1 3-7-16,1-3 1 15,4-3-19-15,0-1-8 16,9 0-8-16,-1 0-5 0,9-3 0 15,-4-1-4-15,12 1 0 16,-4-1-42-16,9 1-18 16,-4 3-67-16</inkml:trace>
  <inkml:trace contextRef="#ctx0" brushRef="#br1" timeOffset="320224.9102">14253 18178 336 0,'-13'-8'126'0,"13"8"-68"0,-4 12-48 0,4-9 28 15,0 1-10-15,0 0-2 16,4 0-10-16,-4 0-5 16,8-4-6-16,1 0-4 0,8-4 0 15,0 0-4-15,13 0 2 16,-5 0-34-16,22 1-15 16,-5-1-64-16,18-4-30 15,-9 5 21 1</inkml:trace>
  <inkml:trace contextRef="#ctx0" brushRef="#br1" timeOffset="320825.1739">15280 17737 268 0,'0'-23'101'0,"0"23"-54"0,-21-30-33 0,16 26 26 15,-7 4-9-15,3-8-1 16,-12 5-8-16,4 3-3 16,-4 11-11-16,4-7-1 0,-4 18 0 15,4-3-3-15,0 27-1 16,0-9-1-16,4 20-2 15,4-8-2-15,9 11 1 16,0-11-1-16,17-3 0 16,0-5 0-16,13-7 0 0,-4-8 0 15,12-14 0-15,-9-1 2 16,5-22 2-16,-4-1 1 16,-4-10 1-16,-5 7 0 15,-4-12 0-15,-9 8 2 16,-20 4 1-16,-1 0-6 15,-17 4-2-15,5 0 0 16,-9 3 0-16,4 0-2 16,5 5 0-16,3 3-34 15,5-8-12-15,5 4-38 16,24 4-12-16,1-7-21 16</inkml:trace>
  <inkml:trace contextRef="#ctx0" brushRef="#br1" timeOffset="321065.6939">15556 18110 348 0,'-4'4'129'0,"4"-4"-70"0,-5 7-56 0,1-7 26 16,0 12-22-16,0-12-3 16,-1 11-8-16,1-11-2 15,4 4 3-15,0 3-56 0,0-7-23 16,0 4-57-16</inkml:trace>
  <inkml:trace contextRef="#ctx0" brushRef="#br1" timeOffset="321484.3352">15717 18069 300 0,'-42'-4'112'0,"42"4"-60"0,-5-15-34 0,5 15 28 16,-4-12-7-16,0 5 0 15,4-16-16 1,0 8-4-16,4-15-11 0,0 7-7 0,13 1-2 16,0-1 1-16,9 8 2 15,-5 0-1-15,5 15-1 16,-5-8 1-16,4 16 1 16,-4-1-1-16,-4 16 2 15,-4-4-2-15,-4 11-1 16,-1-4 1-16,-8 8 1 15,0-3 1-15,-8-1 1 16,3-8-2-16,-7 1-2 16,-1 0 1-16,-8-20-1 15,4 5-3-15,-4-19 2 16,-1 3-15-16,5-11-4 16,0 4-28-16,13-15-11 15,0 7-31-15,17-7-13 0,-5 4-18 31</inkml:trace>
  <inkml:trace contextRef="#ctx0" brushRef="#br1" timeOffset="321936.0698">16099 17786 308 0,'0'-23'115'0,"0"23"-62"0,0-11-42 0,0 11 26 15,0 0-5-15,0 0 1 16,0 3-7-16,0 1-2 15,0 8-13-15,0-1-2 0,-4 8-2 16,0 0-3-16,-1 7-1 16,5-3 3-16,0 3 3 0,0-3 0 15,0-1 2-15,0 1-6 16,0 0-1 0,0-5-2-16,5 1-2 15,-5-4-2-15,8-3 1 0,1-5 1 16,8-7 0-16,-5 0 0 15,10-4 2-15,-5 1-19 16,8-5-6-16,-4 4-41 16,5-3-19-16,-5 3-62 15,0 4-50 1,0 0 82-16</inkml:trace>
  <inkml:trace contextRef="#ctx0" brushRef="#br1" timeOffset="322161.5231">16422 17763 256 0,'-5'-11'96'0,"5"11"-52"0,-8 0-21 0,4 0 31 15,-1 7-8-15,1-3-2 16,0 11-12-16,0 0-5 16,0 15-15-16,-1 1-5 0,5 14-1 15,0-4-1-15,0 12 2 16,0-8-6-16,0 8-1 15,0-8-33-15,5 8-15 16,-5-8-42-16,4 8-18 16,0-11-25-1</inkml:trace>
  <inkml:trace contextRef="#ctx0" brushRef="#br1" timeOffset="322716.8634">16821 17292 252 0,'0'-8'96'0,"0"8"-52"0,-9 11-16 0,5-7 32 0,-5 15-18 16,1-4-6-1,-5 23-6-15,1-8-2 16,-1 19-15-16,0-4 3 0,0 16 2 0,1-9-8 15,3 24-3-15,1-12-4 16,8 19-3-16,0-11 1 16,8 7 1-16,-4-19-3 15,9 4 0 1,0-11-39-16,4-8-15 0,0-7-50 16,12-4-21-16,-3-11-6 15</inkml:trace>
  <inkml:trace contextRef="#ctx0" brushRef="#br1" timeOffset="323018.0028">17224 17714 296 0,'-4'-23'110'0,"4"23"-60"0,-5 12-34 0,1-9 29 16,-4 5-17-16,3-4-6 15,-3 7-11-15,0 0-5 0,-1 12-3 16,1-4-3-16,-5 11 1 0,4 0-6 16,-3 0-1-1,-1 1-17-15,0 3-8 0,0-8-14 16,5 4-7-16,-1-7-25 15,1-12-11-15,4 0-6 16</inkml:trace>
  <inkml:trace contextRef="#ctx0" brushRef="#br1" timeOffset="323376.3582">17198 17714 284 0,'22'-23'107'0,"-22"23"-58"0,12 23-33 16,-12-23 27-16,0 8-14 15,0-1-2-15,5 8-12 0,-1 0-4 16,4 8-6-16,-3-4-4 0,7 15 0 16,-3-4 1-16,4 4 3 15,-5-4 7-15,1 4 2 16,-1-4 1-16,1 4 4 16,-5-8-5-16,0 8 2 15,0 0-7-15,-4-7-1 16,0-5 5-16,-4 1 1 15,0-4 4-15,-5-8 1 16,1 0-6-16,-5-7 0 16,0 0-8-16,-8-8-3 15,4 4-10-15,-8 0-5 16,3 0-13-16,1 0-4 16,4 0-8-16,0-4-4 15,5 4-15-15,3-7-4 16,5 3-20-16,12-7-9 15,-3 0-31-15</inkml:trace>
  <inkml:trace contextRef="#ctx0" brushRef="#br1" timeOffset="323796.2164">17742 17567 340 0,'-4'-15'126'0,"4"15"-68"0,-9 0-41 0,5 0 33 15,-5 4-15-15,5 3-2 16,-4 8-11-16,-1 0-1 15,-4 12-12-15,1-5-3 0,-10 20 0 16,5-8-3-16,-4 19-2 16,4-4 0-16,5 7 1 15,-1-3-1-15,13 0 2 16,0-8 2-16,8 0 2 16,1-7-1-16,12-4-1 15,-4-11-1-15,8-8 0 0,-3-4 0 16,3-15 0-16,-4 0-22 15,1-11-10-15,-5 4-39 16,0-12-15-16,-5 8-43 16,1-22-16-16,0 6 18 15</inkml:trace>
  <inkml:trace contextRef="#ctx0" brushRef="#br1" timeOffset="324007.3313">17500 17914 376 0,'13'0'140'0,"-13"0"-76"0,25 0-46 0,-25 0 34 15,13 0-16-15,-5 0-3 16,9 0-15 0,0 0-4-16,9-4-8 0,-5 0-6 0,4 1-3 15,-3-1-51-15,7 0-22 16,-3 0-104-1,12 0-58-15,-8 1 114 16</inkml:trace>
  <inkml:trace contextRef="#ctx0" brushRef="#br1" timeOffset="324365.1209">17941 17254 280 0,'9'11'107'0,"-9"-11"-58"0,21 23-20 16,-21-19 36-16,17 14-6 15,0-2 2-15,13 14-10 16,-5 4-2-16,9 3-27 15,-4 1-2-15,-5 15-1 0,-3-8-9 0,-6 15-3 16,1-3-2 0,-8 18-1-16,-5-7-2 0,-12 12 1 15,-1-13-7-15,-8 5-1 16,0-12-29-16,-12-3-13 16,3-12-26-16,-4-7-10 15,5-4-34-15,4-15-14 16,-1-4 2-1</inkml:trace>
  <inkml:trace contextRef="#ctx0" brushRef="#br1" timeOffset="324852.0485">17024 18121 188 0,'-4'-15'71'0,"4"15"-38"0,-13-11-12 0,9 11 25 16,0-4-17-16,0 0-4 15,-1 1-4-15,1-1-1 16,0 8-11-16,4-4 6 0,0 11 4 16,0-4 1-16,0 12 0 15,0-4-8-15,0 8-5 16,0-4-4-16,0 0-3 16,0 0-32-16,4-16-14 0,0 1-98 31</inkml:trace>
  <inkml:trace contextRef="#ctx0" brushRef="#br1" timeOffset="326691.7533">18637 17895 188 0,'-29'0'71'0,"29"0"-38"0,-5 4-10 16,1-4 26-16,-4 0-5 15,-1 0 1-15,5 0-10 16,0 0-2-16,0 0-18 16,-1 0 2-16,10 0 3 0,-1 0-5 0,8 0 0 15,1 0-3-15,8 0 0 16,-4 0-4-1,13-4-3-15,-4 0-2 0,3 0-3 16,-3 4-15-16,3-3-5 16,-3-1-32-16,-1 0-14 15,-3 0-71 1,3 1-45-16,1-1 80 16</inkml:trace>
  <inkml:trace contextRef="#ctx0" brushRef="#br1" timeOffset="327280.7136">19266 17703 272 0,'-5'-34'104'0,"5"34"-56"0,-4-12-34 0,4 12 28 16,-4 0-12-16,0 0 0 16,-1 0-4-16,5 0 1 15,-4 0-15-15,0 4 0 0,4 4 1 16,0 3-3-16,0 0 0 16,0-7-6-16,-4 15-1 15,-1-4-1-15,-3 8-2 16,-1-4 3-16,1 11 2 15,4 0 0-15,-1 4 0 16,1-8-1-16,0 8 0 16,0-4 2-16,8 1 1 15,0-9 1-15,5-3 0 0,-5-4-2 16,13-11 1-16,0 0-2 16,4-12 0-16,-4 1-6 15,4-12 1-15,-4 7-35 16,0-6-15-16,0 2-34 15,0 1-12-15,-4 4-42 16,4 0-32 0,-4-1 73-16</inkml:trace>
  <inkml:trace contextRef="#ctx0" brushRef="#br1" timeOffset="327521.3961">19533 17744 316 0,'-17'-4'121'0,"17"4"-66"0,-4 4-42 0,4-4 30 16,0 8-11-16,0-1 1 16,-4 12-14-16,-1-4-4 15,1 15-9-15,0 1 0 0,0 6 1 16,4-3 3-16,0 15 1 16,0-7-5-16,0 3-4 15,0-7-1-15,0 7-1 16,0-11-40-16,0-4-18 15,0 0-43-15,4-3-17 16,0-8-16 0</inkml:trace>
  <inkml:trace contextRef="#ctx0" brushRef="#br1" timeOffset="327794.7833">19686 18219 364 0,'-4'4'134'0,"4"-4"-72"0,0 4-44 16,0-4 34-16,0 7-16 16,0-3-1-16,0 4-18 0,0-1-8 15,0 5-5-15,0-9-4 0,0 5 1 16,0 0-8-1,0-5 0-15,0 5-41 16,0-4-18-16,0 3-41 0,4-7-18 16,0 4-10-1</inkml:trace>
  <inkml:trace contextRef="#ctx0" brushRef="#br1" timeOffset="328269.4529">19987 17846 324 0,'-13'0'121'0,"13"0"-66"15,-21-4-36-15,17 4 34 0,-4 0-18 16,-1 0-3-16,1-11-16 16,3 11-7-16,5-11-6 15,0-1 0-15,13-7 0 0,-4 4-1 16,8-4 1-16,-5 4-2 16,5 0-1-16,0 4-2 0,0 0-1 15,-4 3 4-15,0 16 3 16,-1-5-3-1,-3 9-1-15,-5-1 2 16,0 4 1-16,1 0-1 0,-5 4-2 16,0-4 1-16,-9 0-1 15,5 0 0-15,-9-3 0 16,5-1-9-16,-9-3-2 16,0-8-14-16,0 0-4 15,0 0-14-15,8 0-5 16,1-8-10-16,8 4-1 15,0 4-25 1,8-11-54-16,1 3 33 16</inkml:trace>
  <inkml:trace contextRef="#ctx0" brushRef="#br1" timeOffset="328525.7875">20136 17744 228 0,'0'4'85'0,"0"-4"-46"0,-4 11-24 0,4-7 26 0,-5 4-2 15,1-5 4-15,0 5-4 16,4-1 0-16,-4 1-21 15,4-4 3-15,0 3 2 0,0-3-1 16,0 4 1-16,0 3-8 16,0 0-4-16,0 1 0 15,0 18 3-15,0-4-6 16,4 16 0-16,0-8 2 16,0 15 1-16,1-8-8 0,-1 4-1 15,0-11 0 1,-4 4 1-16,0-4-30 15,4-8-12-15,-4 5-42 16,5-20-18-16,-1 0-72 16</inkml:trace>
  <inkml:trace contextRef="#ctx0" brushRef="#br1" timeOffset="329575.6483">20641 17491 176 0,'4'-41'68'0,"-4"41"-36"0,0-30-15 0,0 26 22 16,0-11 0-16,0 4 1 16,-4-1-6-16,0 1-4 15,-1 0-16-15,1 11 4 0,-4 0 3 16,3 0 0-16,-7 22-1 16,3-10-6-16,-4 29-1 15,1-3-2-15,-5 26 1 16,4-11 0-16,0 33 0 15,1-10-4-15,12 11 0 0,8 37-5 16,1-52-2-16,-1-12 2 16,9-3 0-16,0-8-12 15,4-8-7-15,-4-3-46 16,9-15-20-16,-5-5-77 16</inkml:trace>
  <inkml:trace contextRef="#ctx0" brushRef="#br1" timeOffset="329863.7416">21163 17608 272 0,'4'-11'104'0,"-4"11"-56"0,-4-7-36 0,4 7 24 16,-4 3-10-16,0 1-1 15,-5 7-10-15,1 1-2 16,-5 10-7-16,0-3 0 0,-4 15 1 16,4-4-6-16,-4 12 0 15,0-8-17-15,-4 19-4 0,4-16-32 16,-4 9-12-16,4-9-52 31</inkml:trace>
  <inkml:trace contextRef="#ctx0" brushRef="#br1" timeOffset="330313.6695">21184 17510 228 0,'17'-30'85'0,"-17"30"-46"0,4 0-26 15,-4 0 22-15,0 4-7 16,0 0 0-16,-4 15-6 16,0-4-2-16,4 7-11 15,0 1 3-15,0 7 2 0,0-4-5 0,8 8-1 16,-3 0-4-16,7-3-1 16,1-1-1-16,8 11 1 15,-4-3-2-15,9 3 2 16,-5-7-2-16,9 0-1 15,-5-4 3-15,1 4 0 16,-1-15 16-16,-12 0 8 16,0 0 5-16,-18-8 4 15,1 1-7-15,-13-5-1 16,0 1-4-16,-13-5-3 16,5 1-5-16,-17-4-2 15,3 0-8-15,-7-4-4 16,3 1-4-16,-3-1 1 15,7 0-6-15,1-3 0 16,4 3-26-16,9-7-8 0,3 3-21 16,18 0-6-16,0 1-43 15,21 3-17-15,13-3-7 16</inkml:trace>
  <inkml:trace contextRef="#ctx0" brushRef="#br1" timeOffset="330715.9338">21783 17322 352 0,'0'-42'132'0,"0"42"-72"0,8-15-48 0,-8 15 32 16,-4 4-18-16,0-4-3 15,-5 15-13-15,1 0-4 16,-9 23-4-16,4 3 1 0,-8 12 0 16,4-4-1-16,0 15 1 15,4-11 0-15,5 11 1 16,3-11-2-16,10 4 1 15,-1-8-4-15,9-4 0 16,-1-11 1-16,10-4 2 16,-5-4-1-16,8-11-1 0,-4-11-8 15,5-15-3-15,-5 0-21 16,0-12-9-16,-4 4-20 16,-4-4-7-16,0 1-79 15</inkml:trace>
  <inkml:trace contextRef="#ctx0" brushRef="#br1" timeOffset="330928.1961">21587 17718 344 0,'-4'11'129'0,"4"-11"-70"0,17-4-36 0,-17 4 35 15,9 0-15-15,-1 0-2 16,13 0-17-16,-4 0-7 15,5-3-10-15,12-5-7 0,0 8-1 16,-5-8-37-16,-3 5-16 16,-5-9-55-16,21 5-23 15,-8 3-16 1</inkml:trace>
  <inkml:trace contextRef="#ctx0" brushRef="#br1" timeOffset="331365.0832">22127 17446 260 0,'-5'-7'99'0,"5"7"-54"0,5 7-24 0,-5-3 28 16,0 4-2-1,0-5 4-15,4 12-13 0,0-3-3 16,9 18-20-16,-1-8 2 0,1 9 3 15,0-1-9-15,0 15-1 16,-5-7-6-16,1 11-1 16,-5-8-1-16,-4 16 1 15,0-12-2-15,-4 8 2 16,-1-8-22-16,-7-3-7 16,3-8-42-16,-4-4-17 15,1-8-63 1,3-14-50-16,1 3 85 15</inkml:trace>
  <inkml:trace contextRef="#ctx0" brushRef="#br1" timeOffset="331765.9903">22305 17310 228 0,'-4'-22'88'0,"4"22"-48"0,4-19-18 0,-4 19 26 15,4-8-8 1,-4 1 0-16,9-4-10 0,-1-1-2 16,5 1-15-16,-1 0 5 0,5 7 3 15,0-8-9-15,0 12-4 16,0-7-1-16,-4 14 0 15,0-3 1-15,-9 15 2 16,0-4-1-16,-8 19 0 16,4-4 3-16,-8 8 5 15,3 0-3-15,1-1 2 16,0-6-5-16,0-1 1 16,4 8-5-16,0-16-2 15,0-7-2-15,8-3-3 16,13-5-4-16,5-11-2 15,16-11-24-15,13-11-8 16,5-27-123-16</inkml:trace>
  <inkml:trace contextRef="#ctx0" brushRef="#br1" timeOffset="340237.199">12916 17895 276 0,'-9'0'104'0,"1"11"-56"0,-1-11-47 0,-4 4 19 0,-8-8 2 16,0 4 6-16,4-3 5 15,0-1 2-15,-4 0-19 16,0 0 6-16,-1-3 2 0,-3-5-4 16,-5 5-1-16,-4-12-5 15,-4 4-1-15,-4-15-1 16,-9-4 0-16,-5-4-6 15,-3 0-2-15,4-14 7 0,-5-1 4 16,5-11-1-16,-4 0 2 16,-5-1-9-16,-4-10-2 15,-8 0 1-15,-5-1 1 16,1 1-1-16,3-5-1 16,1 13-1-16,-9 2 0 15,-4-2-2-15,-17 10-2 16,4-3 1-16,8 11 1 15,1 7-1-15,-5 8-1 16,-4 8 1-16,5 3-1 16,-1 12-5-16,13 7 1 15,9 12-9-15,4 7-2 16,8 0-16-16,9 0-6 16,8-4-33-16,9 0-15 15,8 1-41-15,13-1-18 16,13-3 22-16</inkml:trace>
  <inkml:trace contextRef="#ctx0" brushRef="#br1" timeOffset="340645.3061">10309 16115 212 0,'0'-12'82'0,"0"12"-44"0,0 0-25 16,5 0 22-16</inkml:trace>
  <inkml:trace contextRef="#ctx0" brushRef="#br1" timeOffset="340896.0555">10314 16103 447 0,'0'12'47'0,"-5"-1"-24"16,1 0-3-16,-4 12-2 0,-5 7 3 15,0-3 2-15,-4 7-6 16,-8 3 0-16,-5 1-4 0,-8 3 0 15,-13 9-3-15,4-13-1 16,1 9 3 0,7-5 5-16,5-3-7 15,5-4-1-15,7-4-5 0,5 0-1 16,9-7 10-16,12 3 6 16,22-7-6-16,8-4-2 15,17-4-6-15,4 1-4 16,4-1-22-16,-4-4-9 15,5-3-51-15,8 0-20 16,4 0-80 0</inkml:trace>
  <inkml:trace contextRef="#ctx0" brushRef="#br1" timeOffset="345131.014">2987 16979 200 0,'0'7'77'0,"0"-7"-42"0,-4 0-6 15,0 0 28-15,0 4-12 16,-1-4-3-16,1 4-9 15,4-4-1-15,0 3-18 0,0-3 1 0,0 4-1 16,0 0-1-16,13 0 0 16,-5-1 1-16,18 1 4 15,-5 0-8-15,13-4-3 16,-4 0-4-16,8-4-3 16,-4 0 1-16,4-3 1 15,-4 3-30-15,-4 0-11 16,-1 1-42-16,1-1-16 15,-4 0-46 1</inkml:trace>
  <inkml:trace contextRef="#ctx0" brushRef="#br1" timeOffset="345701.5781">3785 16428 264 0,'9'-34'99'0,"-9"34"-54"0,4-34-33 0,-4 30 26 15,0-3-2 1,0 3 0-16,0 0-2 0,0 0-1 16,0 4-18-16,0 0 4 0,-4 15 2 15,0-3-11-15,-9 22-3 16,0-4-5-16,-8 23-2 16,0-8-2-16,-5 34 1 15,9-11 1-15,-4 15 2 16,4-15-1-16,4 11-1 15,5-19 1-15,8 1-1 16,0-8-3-16,17-19 0 16,-4-1 4-16,21-21 3 15,-13-1 1-15,13-22 2 0,-9-1-4 16,5-18-2 0,-5 8 0-16,1-12 1 0,-13 7-1 15,-5 1 2-15,1 3 0 16,-14-3 1-16,1 7-2 15,-17-4-2-15,-5 1-2 16,-3-1 1-16,3 4-4 16,1 4 1-16,-1 0-31 15,18 8-14-15,-1-1-26 16,9 12-11-16,0 0-59 16</inkml:trace>
  <inkml:trace contextRef="#ctx0" brushRef="#br1" timeOffset="345988.4037">4066 17031 336 0,'-9'4'126'0,"9"-4"-68"0,-8 8-32 0,3-5 36 16,1 5-22-16,0 3-5 15,0 1-21-15,-1-9-7 16,1 5-4-16,0-1-16 0,0 1-4 16,4 0-42-16,0-8-19 0,0 0-47 15,4-4-20-15,0 0 34 31</inkml:trace>
  <inkml:trace contextRef="#ctx0" brushRef="#br1" timeOffset="346528.7872">4312 16850 220 0,'-9'12'85'0,"9"-12"-46"0,-13-4-2 0,9 4 34 15,-13-4-9-15,5 4 1 16,-5-11-18-16,0 3-7 16,4-7-22-16,0 0-6 0,5-8 1 15,-1 5-5-15,13-5-1 16,1-4-5-16,12 1 0 16,-5 3-2-16,14 1 0 0,-5 3 0 15,9 0-2 1,-5 8 3-16,5 7 2 15,-5 4-2-15,-3 11 0 0,-1 1 1 16,-4 7 0-16,-9-1-3 16,-8 16 2-16,0-4 1 15,-4 8 2-15,4-4 1 16,-17 0 1-16,4-7-2 16,-4-5 1-16,0 1-2 15,-8-19 2-15,4 3-4 16,-13-14-2-16,8 3-12 15,1-15-5-15,4 4-27 0,4-8-10 16,0 4-32-16,25 0-13 16</inkml:trace>
  <inkml:trace contextRef="#ctx0" brushRef="#br1" timeOffset="347007.3678">4634 16503 264 0,'-4'-30'99'0,"4"30"-54"0,-4-19-20 0,4 19 33 15,-4-4-9-15,4 4-1 0,0-7-12 16,0 3-5-16,0 4-17 16,0 0 0-16,0 11 0 0,0-7-3 15,-5 19-1-15,5-8 0 16,-4 11 1-16,0-3-5 16,0 7-2-16,-1 0-2 15,1 4-2-15,0-4 1 16,4 8-1-16,-4-8 4 15,-1 4 2-15,-3-7-2 0,8-1-1 16,0-3 3 0,8-4 1-16,-3-1-3 0,7-14-3 15,1 4-5 1,13-16 0-16,-5 4-20 0,8-7-9 16,1 0-21-16,0 0-6 15,-5-1-10-15,5 1-2 16,-4 0-13-16,-5-5-4 15,0 5-14 1</inkml:trace>
  <inkml:trace contextRef="#ctx0" brushRef="#br1" timeOffset="347248.0195">4927 16601 252 0,'-8'-11'96'0,"8"11"-52"0,-9-11-21 0,5 11 31 0,0 0-8 16,4 0-2-16,0 3-8 15,0-3 0-15,0 12-20 16,0-1 2-16,0 16 0 0,0-5-4 16,-5 23 2-16,1-3-9 15,0 11-4-15,4-4-2 16,-4 11-1-16,-5-15-16 16,9 4-4-16,0-3-25 15,9-12-12-15,-9-4-16 16,4-8-4-16,-4-3-63 15</inkml:trace>
  <inkml:trace contextRef="#ctx0" brushRef="#br1" timeOffset="347861.5357">5356 16405 256 0,'4'-15'96'0,"-4"15"-52"0,21-4-23 0,-21 4 30 15,0 4-9-15,0 0-3 16,0 7-10-16,0 1-6 15,-12 10-13-15,3 1-2 0,-4 7 2 16,1-4-8-16,-5 16-1 16,4-8-1-16,-4 15 2 15,0-8-12-15,0 8-6 16,4-7-11-16,1-1-4 16,-1-7-16-16,4-4-6 15,1-7-26-15,4-8-13 0,-1 4-8 31</inkml:trace>
  <inkml:trace contextRef="#ctx0" brushRef="#br1" timeOffset="348315.6847">5415 16466 272 0,'0'-16'101'0,"0"16"-54"0,0 0-33 16,0 0 26-16,-4 0-11 15,4 0-2-15,-4 0-7 16,4 4-2-16,0 11-10 16,0-3 4-16,4 7 1 0,0-4-6 0,1 15-4 15,-1-8-2 1,4 12 1-16,1-3-3 0,4 6 0 16,-1-3 1-16,9 8 2 15,-8-8-1-15,4 3-1 16,0-6 1-16,0 2 1 15,-4-6 5-15,0-5 4 16,-5-3 13-16,-4 0 8 16,1-4 0-16,-14-3 1 15,5-5-5-15,-17-3 0 16,4 0-10-16,-22-4-3 16,10 0-8-16,-9-4-3 15,8 0-2-15,-4 0 1 16,4 1-11-16,0-1-2 0,5 0-19 15,4 4-9 1,0 0-18-16,8 0-7 0,0 0-13 16,13-7-4-16,0-1-8 15,26-11 0-15,-5 4-25 16</inkml:trace>
  <inkml:trace contextRef="#ctx0" brushRef="#br1" timeOffset="348703.9629">5844 16394 300 0,'0'-38'112'0,"0"38"-60"0,-8-30-21 0,3 26 35 15,1-7-13-15,0 3-1 16,-5 5-17-16,5-5-4 15,-4 16-18-15,-1-5-6 0,1 24 0 16,-1-5-2-16,-4 27 0 16,1-7-6-16,-1 30-1 15,4-16-2-15,1 16 0 16,4-12 3-16,4 12 2 16,0-19 0-16,4-1-1 15,0-6-2-15,9-9 1 16,-5-6-4-16,9-9 1 15,-4-3-5-15,13-11-1 16,-5-8-9-16,4-15 0 16,-3-1-12-16,-1-10-5 15,-4 3-23-15,-5-3-8 0,-3-4-57 16,-5 3-53 0,0-3 62-16</inkml:trace>
  <inkml:trace contextRef="#ctx0" brushRef="#br1" timeOffset="348885.4873">5619 16647 360 0,'0'7'134'0,"0"-7"-72"0,17 8-39 0,-17-5 35 16,9-3-19 0,-1 0-2-16,13-3-16 0,-4-1-3 15,13 0-10-15,-5 0-21 0,14 1-8 16,-5-1-54-16,4 4-21 15,-4 0-83 1</inkml:trace>
  <inkml:trace contextRef="#ctx0" brushRef="#br1" timeOffset="349363.3638">6239 16613 260 0,'-9'0'96'0,"9"0"-52"0,-8 0-21 0,4 0 31 15,-5 0-10-15,5 0-2 16,4 0-10-16,0 0-3 16,13 0-16-16,-5 0 3 0,9 0 2 15,0 0-10-15,13-8-2 16,-5 8-9-16,13 0 0 16,-4 0-43-16,9 8-19 15,-9-8-62-15,4 3-24 16,-8 5 30-1</inkml:trace>
  <inkml:trace contextRef="#ctx0" brushRef="#br1" timeOffset="349619.4153">6285 16884 272 0,'-4'-4'101'0,"4"4"-54"0,0-7-2 16,0 7 39-16,0-4-19 15,0 4-5-15,9-7-11 0,-1 3-4 16,13-7-24-16,-4 3-13 16,17 0-3-16,-8 1-24 0,4 7-7 15,-5 0-60-15,0 11-26 16,5 8-72-1</inkml:trace>
  <inkml:trace contextRef="#ctx0" brushRef="#br1" timeOffset="350924.5043">6931 16696 212 0,'-9'3'82'0,"9"-3"-44"0,-13 4-14 0,9-4 29 16,0 4-7-16,0 0-2 15,-5-1-10-15,5 1-4 16,-5 8-16-16,1-9 4 0,4 9 3 16,0-5 2-16,-1 5 3 15,1-9-5-15,4 5-3 16,0-1-8-16,13-10-2 15,-5 3-6-15,13-4-4 16,-4 4-10-16,17 0-5 16,-4 0-40-16,4-8-15 15,-4 5-102 1</inkml:trace>
  <inkml:trace contextRef="#ctx0" brushRef="#br1" timeOffset="351541.9204">7402 16367 184 0,'4'-11'68'0,"-4"11"-36"0,0-4-9 0,0 4 24 16,0 0 2-16,0 0 5 16,0-3-9-16,0 3-3 0,0-4-24 15,0 4 5-15,0 0 4 16,0 0 0-16,0 7 4 0,0-3-11 16,0 11-4-16,0-3-5 15,-4 10-2-15,0 1-5 16,-5-1-3-16,5 5 2 15,-5 3 0 1,5-4 3-16,0 1 1 0,0-5-1 16,-1 1-1-16,1 0 1 15,4-4 1-15,0-4 1 16,9-4 2-16,-5 0-5 16,4-7-3-16,1 0-4 15,4-12 1-15,-1 5-15 16,5-9-4-16,-4 1-28 15,4 0-11-15,-4-1-16 0,-1-10-3 16,1 3-15-16,0 4-7 16,0 3-9-1</inkml:trace>
  <inkml:trace contextRef="#ctx0" brushRef="#br1" timeOffset="351810.3694">7601 16401 260 0,'5'-7'96'0,"-5"7"-52"0,4-4-16 0,-4 4 32 16,0 4-7-16,0-4-1 15,0 11-12-15,0 1-5 16,0 10-19-16,0 5-3 0,0 10-2 16,0-7-4-16,0 19-2 0,0-7 0 15,0 11 1-15,0-8-5 16,0 8-3-16,0-8 1 15,0 0 2-15,0-3-22 16,4-8-11-16,0-4-32 16,1-11-14-16,-5-4-17 15,8-8-5-15,1 1-19 16</inkml:trace>
  <inkml:trace contextRef="#ctx0" brushRef="#br1" timeOffset="352145.0382">7920 16862 348 0,'0'0'129'0,"0"0"-70"0,0-4-45 0,0 4 33 16,0 0-11-16,0 0 2 15,0 7-16-15,0-3-5 16,0 7-10-16,0 1-7 0,0-1-1 0,0 0-1 16,0 1 0-1,0-1-22-15,-5-3-12 0,1-1-25 16,4-3-10-16,0 0-35 15,0-12-15-15,0 1 10 32</inkml:trace>
  <inkml:trace contextRef="#ctx0" brushRef="#br1" timeOffset="352769.9161">8174 16511 160 0,'0'-19'60'0,"0"19"-32"0,-8 15 2 0,4-11 26 16,-1-4-8-1,1 0-1-15,-4-4 1 0,-1 0 3 16,1-7-28-16,-1 0 9 0,1-4 5 16,-1-1-20-16,9-6-9 15,0 11-8-15,9-12-1 16,-5 4 1-16,17 0 2 15,17-3-1-15,-16 14-1 16,-5 0 1-16,4 16-1 16,-4 0 2-16,-5 14 3 15,-3-3 0-15,-9 11 2 16,0-7-4-16,-13 3 0 16,5 1-3-16,-5-5-1 0,0-3-4 15,-4 0 1 1,5-4-9-16,-1-4-2 0,0 1-10 15,0-12-4-15,1 0-6 16,3-12-2-16,1 1-6 16,3-4-2-16,5 4-14 15,0-8-5-15,0 4-34 16,5-8 179 15,7 4-15-15,1 8 7-16,4 18-13 0,0-7-8 15,0 23-1 1,-4-8 3-16,0 12-29 16,-1-5 3-16,1 20 1 0,-5-16-12 15,1 19-4-15,-1-7-6 0,-3 15-2 16,-1-15-10-16,-4 3-4 16,0-3-22-16,0-4-10 15,0 0-16-15,0-15-7 16,0-1-5-16,4-6-2 15,0-1-38 1,5-15-40-16,-1 1 58 16</inkml:trace>
  <inkml:trace contextRef="#ctx0" brushRef="#br1" timeOffset="354062.5427">8739 16322 156 0,'0'0'60'0,"0"0"-32"0,-4 0-6 0,-1 0 20 15,1 0 2-15,4 0 3 16,-4-4-13-16,4 1-5 16,-4-1-17-16,4 4 6 0,0-8 2 15,0 8-2-15,0 8 0 16,0-1-10-16,-5 16-5 16,1-4 2-16,-9 19 1 15,5-8-2-15,-9 19-3 16,4-11-5-16,-4 14 0 15,0-6-7-15,0 6-1 16,5-6-13-16,-1 7-4 0,0-16-16 16,0-3-6-16,5-4-39 15,4-15-48 1,-1-3 42-16</inkml:trace>
  <inkml:trace contextRef="#ctx0" brushRef="#br1" timeOffset="354467.8593">8743 16258 252 0,'4'-15'93'0,"-4"15"-50"0,0-4-24 0,0 4 29 15,0 4-17-15,0 0-5 16,0 7-4-16,0 12 0 16,0-1-12-16,0-3-6 0,0 19-2 15,0-8-2-15,13 12 2 16,0-5-1-16,4 9 2 15,-4-9-4-15,8 12 0 16,-4-7-1-16,4 3 0 16,-4-3 2-16,0-5 2 15,0-7 1-15,-4-3 3 16,-1-4 14-16,-7-8 7 16,-1 3 2-16,-13-14 0 15,1 4-12-15,-18-8-3 0,5 0-6 16,-13 0-3-16,9 0 2 15,-9-8 0-15,8 4-3 16,-3 4-1 0,3-7-3-16,1-4-3 0,3 3-9 15,1 1-5-15,4-1-24 16,0 4-11-16,5 0-24 16,7 4-10-16,1 0-63 15</inkml:trace>
  <inkml:trace contextRef="#ctx0" brushRef="#br1" timeOffset="354950.256">9185 16235 176 0,'0'-3'66'0,"0"3"-36"0,-5-4-7 0,5 4 26 15,0-4 1-15,0 0 3 16,0 1-5-16,0-1 0 15,-4 8-27-15,0-1 8 0,0 9 4 16,-1-1-8-16,-3 23-3 0,-5 23-12 16,0-12-4-1,5-7-6-15,-5 22-1 0,0-15 1 16,5 15 2-16,-1-7-3 16,9 8 0-16,0-5-4 15,5-11-1-15,-1-3-8 16,9-8-2-16,-5-4 0 15,9-15 0-15,-4 4-5 16,4-30 1-16,0 11-2 16,0-30 0-16,-4 7-9 0,-1-7-5 15,-3 3-25 1,-5-3-11-16,0 8-37 16</inkml:trace>
  <inkml:trace contextRef="#ctx0" brushRef="#br1" timeOffset="355146.9147">8938 16650 296 0,'13'12'110'0,"-13"-12"-60"0,30 7-25 0,-26-3 31 16,13-4-19-16,13-4-6 16,-9 0-14-16,-4 1-6 15,8-1-6-15,-3 0-6 0,-1 0-2 16,-4 1-31-16,4-1-15 15,-4 0-24-15,0 0-9 0,-4 1-49 32</inkml:trace>
  <inkml:trace contextRef="#ctx0" brushRef="#br1" timeOffset="355700.3264">9274 15990 220 0,'8'-3'85'0,"-4"3"-46"0,1-8-19 0,-5 8 24 16,0 0-7-16,4 0 1 15,0 0-11-15,0 0-4 16,1 0-13-16,-1 0 0 0,0-4 3 16,0 4-3-16,13 0 2 15,0-7-5-15,0 7-2 16,-4 0 6-16,-4 0 12 15,3 7-2 1,1-3-3-16,-9 4-2 16,1-5 0-16,-5 9 2 0,-9 10-4 15,1-3 0-15,3-4 3 16,-7 12 3 0,-1 14-4-16,0-7 1 15,5 4-4-15,-1-4 2 0,5 0-6 16,4-12-3-16,4 1-3 15,13-8-3-15,4-11-2 16,13-8 1-16,13-11-8 16,-9-8-2-16,-4 4-51 15,9-18-22-15,-9 7-131 16</inkml:trace>
  <inkml:trace contextRef="#ctx0" brushRef="#br1" timeOffset="401292.5548">3144 17510 168 0,'-8'-3'66'0,"-1"3"-36"0,5 3-35 15,-4 5 78-15,-1-4-20 16,1 3-5-16,-1-3-7 0,9-4-24 16,0 0 7-16,0 0 6 15,5 0-7-15,-1 0-1 0,0-4-7 16,9 4-1-16,4 0-4 16,4 0-1-16,9 0 1 15,-1 0 4-15,5 0-4 16,-4 0 2-16,0-7-3 15,-1 3 0-15,5-4-8 16,5 5 0-16,-1-9-1 16,13 5 0-16,4-1 0 15,4 8 0-15,1 0 0 16,-5 0 2-16,-4 0-1 0,-9 0-1 16,1 0 1-1,-14 4 1-15,-3-4-3 0,12 4 0 16,-4-1 1-16,9 1 0 15,29 8 0-15,-9-9 2 16,-3 5-3-16,-1 3 0 16,-12-11 1-16,-5 4 2 15,1-4-1-15,-13 0-1 16,-5 0-2-16,9 0 1 16,-4 0 1-16,16-4 2 15,-12 4 8-15,17-11 5 16,-4 11-5-16,8-11-3 15,-8 11-4-15,4-12 0 0,-9 8-2 16,13-3 2 0,-8 3-2-16,13 0 2 0,-10 1-4 15,18-1-2-15,-12 0 10 16,7-3 5-16,-8 3-1 16,-4-8-1-16,-4 1-6 15,0 4-3-15,-9-1-3 16,0 0 1-16,-8 1-19 15,0 7-9-15,-5 0-12 16,0 4-4-16,-3-1-29 16,-10 5-10-16,1 0-79 15</inkml:trace>
  <inkml:trace contextRef="#ctx0" brushRef="#br1" timeOffset="401776.3165">4783 17752 288 0,'0'-4'107'0,"0"4"-58"0,-21 11-44 16,16-7 22-16,-7 7-11 0,7-3 1 15,-16 15-10-15,8-5-4 16,-12 24-2 0,-5 22-4-16,1 0 2 0,3-11 1 15,1 3 0-15,3-3 0 16,1-19 2-16,4-4-21 0,4-7-9 15,5-12-30-15,4-11-11 16,4-7-43 0</inkml:trace>
  <inkml:trace contextRef="#ctx0" brushRef="#br1" timeOffset="402210.4228">4736 17703 284 0,'4'-19'107'0,"-4"19"-58"0,0 19-40 0,0-8 27 16,0-3-7-16,0 7 3 15,0 0-7-15,0 0-1 16,0 7-13-16,0-3-4 0,13 8-1 0,0-5-1 16,8 8 0-16,-4-3-3 15,13 7 1-15,12 15-4 16,1-4-2-16,-5-3 2 15,-4 7 2-15,-4-15-2 16,-5-4 0-16,-8-4 12 16,-4-3 5-16,-5-1 9 15,1-3 5-15,-9 0 1 0,-9-15 3 16,-8 3-7-16,-4-3-2 16,0 4-8-16,-22-8-2 15,5 0-7-15,-9 4-3 16,9-1-5-16,-8 1 0 15,-14 0 0-15,13 0 2 16,5-4-8-16,8-4-3 16,4-4-17-16,13 1-7 15,-4-16-22-15,17 1-10 16,8-16-20-16,0 15-10 16,1 4-67-1</inkml:trace>
  <inkml:trace contextRef="#ctx0" brushRef="#br1" timeOffset="402569.0457">5403 17605 364 0,'4'-34'134'0,"-8"19"-72"0,-1 11-44 16,1 4 34-16,-9 4-20 16,1-1-6-16,-1 16-15 15,-8 15-5-15,-1 11-4 16,1 12-4-16,4 3 1 0,0 12 1 0,5 3 2 16,3 1-1-16,9-8-1 15,0-8-2 1,4-7 1-16,5-8-1 0,4-3 0 15,16-12 0-15,-3-19 0 16,-5 0-3-16,13-11-1 16,-4-7-19-16,8-19-9 15,-8-5-22-15,3-6-7 16,-3 3-93 0</inkml:trace>
  <inkml:trace contextRef="#ctx0" brushRef="#br1" timeOffset="402780.2857">5144 17906 444 0,'0'0'167'0,"4"4"-90"16,9 0-57-16,-13 0 41 0,12-1-22 16,1 1-5-16,8 0-15 15,5 0-7-15,16-4-7 16,-8 0-13-16,17 4-2 0,30-4-61 15,-1 0-28-15,27-4-55 16,11-11-24-16,22-4 34 16</inkml:trace>
  <inkml:trace contextRef="#ctx0" brushRef="#br1" timeOffset="403935.0306">6982 17390 156 0,'-9'0'57'0,"5"-23"-30"0,-5 0-18 0,5 23 16 0,0 0-3 16,-5 0 1-16,1 4-1 16,-1 15-2-1,5-8-10-15,0 1 7 0,0-9 5 16,4 9 4-16,0-9 2 0,4 1-2 15,0 0 1-15,5-4 2 16,3 0 5-16,5-4-8 16,13-3-3-16,4 3-7 15,8-7 0-15,5 3-9 16,4 4-4-16,0-7-2 16,-4-8-1-16,4 15 0 15,4-11 2-15,4 8 1 16,9-5 3-16,4 1-3 0,5 0-2 15,-5-1-3-15,-4 1 1 16,-4 0 1 0,-1 0 0-16,1 7 4 0,8-8 2 15,0 12-5-15,0-7 0 16,0 7 1-16,-8-4 3 16,-4 4-4-16,3-7-1 15,1 3 6-15,8 4 6 16,4-8 0-16,1 4 1 15,4 4-1-15,-9-7 0 16,0 3-2-16,0 0-1 16,4 1-3-16,9 3-1 15,9 0-3-15,-9 0 1 16,-9 0 0-16,-4-4 3 16,-4 4-1-16,0 0 0 0,-4 0-3 15,-1 0 1-15,-7 0-2 16,-6 0 2-16,-3 4-2 15,-9-1 2-15,-4-3-15 16,-4 4-5-16,-9-4-26 16,-8 0-13-16,-5 0-34 15,-8 0-16-15,-8 0-62 16</inkml:trace>
  <inkml:trace contextRef="#ctx0" brushRef="#br1" timeOffset="404404.2495">8510 17590 200 0,'12'-4'77'0,"-16"4"-42"0,8 7-15 16,-8 5 24-16,0 3-2 16,-5 11-1-16,-3 8-5 15,-10 0 0-15,-3 4-20 16,-5 11-5-16,-12 4-3 0,-1-1-4 16,1 5-3-16,4-4-3 15,4-12-1-15,4 1-7 0,9-16-2 16,4-7-24-1,4-8-11-15,5-11-38 0,3-11-14 16,5-12-2 0</inkml:trace>
  <inkml:trace contextRef="#ctx0" brushRef="#br1" timeOffset="404808.4059">8573 17507 304 0,'0'0'112'0,"-12"11"-60"0,12 4-50 0,-5 4 23 16,1-8-11-16,0 8 2 16,0 4-5-16,8 3 1 15,0 0-7-15,0 8-3 0,5-7-1 16,4 7-1-16,4-4 2 16,4 0-1-16,0 12-1 0,0-9 1 15,0 5-1-15,5 0 11 16,-5 3 5-16,0 1 0 15,-8-8 3-15,4 0-1 16,-17-12 0-16,-4 9 8 16,-5-5 4-16,-3-3 1 15,-5-8 3-15,4-4-5 16,-13 0-1-16,-16 4-11 16,-9 1-5-16,-4-13-7 15,8 5-4-15,5-4-3 16,-9 3 1-16,4 4-4 15,0 1 1-15,9-5-9 0,0 1-4 16,8-1-18 0,9-10-7-16,0 3-18 0,17-19-5 15,12-23-40-15,22-7-15 16</inkml:trace>
  <inkml:trace contextRef="#ctx0" brushRef="#br1" timeOffset="405211.256">9172 17499 356 0,'0'-60'134'0,"-4"37"-72"0,-1-3-46 15,1 14 32-15,-4 5-15 16,-5 7-4-16,0 11-11 16,-4 12-3-16,-4 14-9 15,-5 12 0-15,5 12 1 0,0 3-3 16,4 11-1-16,4-3-1 16,9 11-2-16,8 4-2 15,9-4-1-15,8-19 2 0,5-8 2 16,-5-10 0-1,4-16 2-15,1-11-4 16,4-8 0-16,-1-22-8 0,-7-12-4 16,-5 4-13-16,21-26-6 15,-13 7-8-15,1-15 0 16,-1 8-18 0,-12-4-8-16,-17-19-35 15</inkml:trace>
  <inkml:trace contextRef="#ctx0" brushRef="#br1" timeOffset="405363.2218">8781 17925 312 0,'-25'49'115'0,"29"-30"-62"0,39-19-24 0,-22 0 36 16,17 0-4-16,17-11 1 0,0-12-19 16,9-3-6-16,0-4-22 15,4-1-9-15,-5 5-2 0,5 3-69 16,-13 8-31-1,-4 8-66-15</inkml:trace>
  <inkml:trace contextRef="#ctx0" brushRef="#br1" timeOffset="406037.0609">6226 16088 312 0,'17'-3'115'0,"-17"3"-62"0,0 3-27 16,0 1 36-16,-8 7-15 16,-18 1-3-16,1 10-12 0,3-10-3 15,-29 29-16 1,5-7 3-16,-22 30 2 0,-55 38-10 0,-9 8-2 16,13 3-4-1,9-15-2-15,21-4-2 0,17-19 1 16,4-10 3-16,17-13 1 15,8-6-1-15,14-20-2 16,7-7-30-16,10-12-15 16,12-14-59-16,4-4-23 15</inkml:trace>
  <inkml:trace contextRef="#ctx0" brushRef="#br1" timeOffset="406876.1987">5615 17571 312 0,'21'-19'115'0,"-12"7"-62"0,-9 16-31 0,0-4 31 15,-5 8-6-15,-3 3-1 16,-9 4-6-16,-9 4-2 16,-12 7-21-16,-26 8 5 0,-8 4 2 15,-8 15 1-15,-26 22 2 16,-26 12-6-16,0 19-3 16,-20 11-8-16,-27 15-4 15,18 0-3-15,8-8-3 16,5-14-37-16,-1-24-17 15,22-22-97-15,-5-33-41 16</inkml:trace>
  <inkml:trace contextRef="#ctx0" brushRef="#br1" timeOffset="409055.9675">9647 15862 140 0,'13'-7'55'0,"-9"7"-30"0,5-4-18 16,-9 0 13-16,4 4 12 15,0-8 9-15,0 5 1 16,1-5 1 0,-1 4-3-16,0-3-3 0,-4 14-5 15,-4-3 0-15,-5 15-5 16,-3-4 1-16,-5 11-7 16,-9 1-3-16,-3 3-4 0,-5 0 1 15,-5 0-6-15,-3-3-1 16,8-5-6-1,4-3-2-15,5-4 0 16,4 0 0-16,4-11-36 0,8-4-15 16,13 0-40-16,18-4-18 15,3-3-30 1</inkml:trace>
  <inkml:trace contextRef="#ctx0" brushRef="#br1" timeOffset="409956.3262">9575 17382 292 0,'17'-11'110'0,"-21"-4"-60"0,8-4-25 0,-8 15 31 15,0 0-2-15,-1 4 3 16,-7 0-14-16,-5 4-6 16,-9 7-21-16,-21 16 5 0,-8 7 3 15,-8 15-8-15,-22 15-2 16,-34 0-8-16,0 11-4 15,-4 20-1-15,-17 10-1 16,-13 8-3-16,9-7 2 16,8-4 1-16,0-4 0 15,-4-11-31-15,13-12-14 16,16-15-65-16,5-10-27 16,13-24-37-16</inkml:trace>
  <inkml:trace contextRef="#ctx0" brushRef="#br1" timeOffset="424172.7596">10292 2062 200 0,'13'-38'74'0,"-13"8"-40"0,0 3-9 0,0 16 25 16,0 0-3-16,-4 3-1 15,0 8-17 1,-1 4-7-16,-3 11-13 0,-9 8 3 0,0 22 3 16,-8 8-3-16,-5 22 1 15,-4 19-10-15,4-3-4 16,5-4 4-16,3-1 3 15,14-10-3-15,12-8-2 16,17-12 2-16,9-14 0 16,0-12 1-16,0-11 2 15,4-15-3-15,-1-8-2 16,-3-8 2-16,-4-10 2 16,-9-5 0-16,-9 5 0 15,-8 3-6-15,-8 0 1 16,-5 0 0-16,-8-3 0 15,-5 3-11-15,1 4-5 16,-1 3-21-16,9 1-6 16,5 3-38-16,12 5-15 0,4 3-26 15</inkml:trace>
  <inkml:trace contextRef="#ctx0" brushRef="#br1" timeOffset="424460.8271">10844 2884 288 0,'-4'-27'110'0,"-9"12"-60"0,5 4-28 0,4 7 33 15,-1 0-18-15,-3 4-4 16,4 0-15-16,-1 0-6 16,5 0-7-16,0 0-4 0,0 0 2 15,0 8-4-15,0-8 0 16,0 7-48-16,5 1-19 16,-1 0-92-1</inkml:trace>
  <inkml:trace contextRef="#ctx0" brushRef="#br1" timeOffset="424880.5888">11006 2556 296 0,'-5'-46'112'0,"1"16"-60"0,0-15-34 16,0 22 28-16,-1-11-20 16,5 4-4-16,5-11-16 15,3-1-4-15,9 4-2 16,8 8-5-16,14 0 1 0,3 15 0 0,9 7-1 16,0 16 4-16,-4 3 0 15,-9 12 3-15,-17 3 3 16,-4-3 2-16,-4 19 1 15,0-5 0-15,-13 8 2 16,0-3-3-16,-17 3-2 16,-17 16-2-16,0-9 0 15,-9-14 0-15,5-8 3 16,0-18-1-16,-5-12 2 16,1-12-9-16,8-22 0 15,4-11-35-15,13-4-13 16,13-11-50-16,8 3-19 15,30 12-3 1</inkml:trace>
  <inkml:trace contextRef="#ctx0" brushRef="#br1" timeOffset="425313.7355">11655 2095 256 0,'-13'-22'96'0,"13"22"-52"0,4-19-18 0,-4 11 31 16,0-3-17-16,0 0-3 15,5-1-6-15,-5 1-2 16,0 11 1 0,0 4-16-16,0 7-1 0,-5 12 0 15,1 3-1-15,0 8 3 16,-5 8-6-16,5-5-3 16,0 9-3-16,4-1 0 15,0 0-2-15,0-11 2 16,0-15-2-16,4 4-1 15,0-4 3-15,9-8 0 16,0-4-1-16,17-14-2 0,-5 3-39 16,13-15-16-16,-8 4-39 15,8-11-16-15,-4 7-43 16</inkml:trace>
  <inkml:trace contextRef="#ctx0" brushRef="#br1" timeOffset="425538.2112">12033 2024 324 0,'-13'0'123'0,"13"-8"-66"0,-13 8-44 0,5 8 28 15,-1 3-10 1,1 0-1-16,-1 12-5 16,5-4-4-16,-4 26-11 15,-1 38 0-15,1-22 1 0,-1-12-6 0,5 18-3 16,0-6 1-16,-1 7 0 15,1-8-30-15,4 8-12 16,0-12-51-16,9-10-22 16,-1-9-38-1</inkml:trace>
  <inkml:trace contextRef="#ctx0" brushRef="#br1" timeOffset="426068.1201">12177 2435 216 0,'-13'7'82'0,"5"-3"-44"0,-1 4-16 0,9-8 28 15,0 0-13-15,5 0-3 16,3 0-12-16,13 0-3 0,22-12-11 15,16 1-3-15,9-4 1 16,-4 4-3-16,-1 3-2 16,1 4-18-16,8 4-9 15,-4 0-70-15,-4 4-30 0,-9-4 16 32</inkml:trace>
  <inkml:trace contextRef="#ctx0" brushRef="#br1" timeOffset="426276.1475">12321 2665 360 0,'5'-4'134'0,"-5"-3"-72"0,21 3-52 16,-4 4 28-16,13 0-15 15,8-8-3-15,-4 5-14 0,-5 3-6 16,22-8 0-16,0 8-43 0,21 0-16 15,5-11-102 1,-5-4-52-16,-8-12 106 16</inkml:trace>
  <inkml:trace contextRef="#ctx0" brushRef="#br1" timeOffset="426786.9429">13136 2597 260 0,'-17'19'96'0,"13"-19"-52"0,0 0-29 0,4 0 24 16,4 0-10-16,5 0 0 15,3 0-14-15,5-8-4 16,5 5-7-16,12-5-3 0,8 4 2 15,13 4-15-15,9-3-7 16,-1-5-63-16,1-7-26 0,0-8-11 31</inkml:trace>
  <inkml:trace contextRef="#ctx0" brushRef="#br1" timeOffset="427160.205">13782 2058 272 0,'-9'-8'104'0,"1"4"-56"0,3 1-34 16,1 3 26-16,0 0-16 15,0 0-3-15,4 7-1 0,-5 8 1 16,5 4-11-1,0-4 1-15,0 15 2 0,0-7-1 0,0 15 3 16,0-4 1-16,-4 11 2 16,4-7-8-16,-4 3-3 15,0-3-4-15,-1-4-3 16,5 0 1-16,0-12 1 16,9 9-1-16,-1-16 2 15,1 0 0-15,16-11 1 16,-3-4 0-16,24-12 0 15,-12 1-49-15,17-8-21 16,21-15-44-16,-34 8-17 16,-4 7-3-1</inkml:trace>
  <inkml:trace contextRef="#ctx0" brushRef="#br1" timeOffset="427386.2229">14185 2073 252 0,'-13'-4'93'0,"9"8"-50"0,-9 3-24 16,9 1 26-16,-5 3-10 16,5 1-1-16,-4 18-10 15,-1-8-3-15,1 31-12 16,-1-8 1-16,1 12 1 0,3-8-6 16,-3 11-3-16,-1 27 1 15,1-4 0-15,4-7-17 0,4-12-5 16,0-12-44-16,4-14-17 15,9-11-59 1</inkml:trace>
  <inkml:trace contextRef="#ctx0" brushRef="#br1" timeOffset="427552.2219">14359 2639 348 0,'-9'0'129'0,"9"0"-70"0,-12 11-64 0,7 0 23 15,1-3-14-15,0 7-2 16,4-4-19-16,0 0-6 16,4 1 11-16,-4-1-62 0,4 16-25 15,1-5-17 1</inkml:trace>
  <inkml:trace contextRef="#ctx0" brushRef="#br1" timeOffset="427940.5379">14507 2371 260 0,'-12'0'96'0,"7"-15"-52"0,-3 7-10 16,4-3 36-16,4 0-18 15,0-1-6-15,4-10-22 16,0-1-7-16,9-11-11 15,21-11-4-15,4-1-1 0,4 9-4 16,5 7 0-16,-4 7-1 0,-5 15 0 16,-8 8 3-1,-13 8 2-15,-1 0 0 0,-3 18-1 16,-4-3 3-16,-14 10 0 16,5-2 1-16,-12 10 2 15,-1-7-5-15,-12 8-1 16,3-8 2-16,-12-4 1 15,-12 4-10-15,16-19-3 16,4-4-24-16,5-22-10 16,4 3-17-16,17-30-7 15,17-18-27 1,9-20-54-16,-1 12 38 16</inkml:trace>
  <inkml:trace contextRef="#ctx0" brushRef="#br1" timeOffset="428106.5181">14855 1903 264 0,'13'27'99'0,"-13"-1"-54"0,4 8-24 0,-4-12 28 0,0 5-9 16,0-4 2-16,0 29-20 16,5 35-8-16,-5-23-8 15,0-11-3-15,-5 15 1 0,1-12-2 16,0 9 1-16,0-9-31 16,-1 1-11-16,1-12-55 15,4-7-25-15,0-1-3 16</inkml:trace>
  <inkml:trace contextRef="#ctx0" brushRef="#br1" timeOffset="428586.0528">15581 1930 216 0,'5'-16'82'0,"-10"13"-44"0,1 3-27 16,4 0 23-16,-4 7-9 16,-5 8-2-16,1 8 0 15,-1 3 2-15,1 4-13 16,-1-3 0-16,-3 26-1 0,3-12-2 15,-12 23 2-15,0-7-6 16,-9 7-1-16,-12 23-2 16,-1-12 1-16,5-11-7 15,8-15-1-15,9-11-29 16,8-15-10-16,13-16-27 0,13-7-7 16,8-30-27-1</inkml:trace>
  <inkml:trace contextRef="#ctx0" brushRef="#br1" timeOffset="428948.599">15636 1907 256 0,'0'-4'96'0,"0"12"-52"0,5 7-36 0,-1-4 24 16,0 4-11-16,5 4-2 0,12 11-3 16,4 12 0-16,5 7-8 15,4 15-3-15,0 11 1 0,0 1-1 16,-9-8 2-1,-3-8-6-15,-10-19-1 0,-3-7 15 16,-1 4 10-16,1-4-2 16,-9 0 1-16,0-11 2 15,-9-1 1-15,1-3 3 16,-18-4 1-16,5 0-12 16,-26-3-6-16,9-5-8 15,-21 4-2-15,8 1-1 16,-17-5-2-16,-30 1 1 15,18-4-1-15,16-4-3 0,9-4 0 16,21-11-29 0,25 0-12-16,18 0-32 15,16-8-15-15,18-11-37 16,16-4-59-16,22-7 59 16</inkml:trace>
  <inkml:trace contextRef="#ctx0" brushRef="#br1" timeOffset="429250.7604">16566 1843 348 0,'-8'-42'129'0,"-5"27"-70"0,4-11-47 0,1 22 32 0,-1 0-23 15,-3 16-6 1,-5 6-9-16,-9 20-3 0,1 4-1 15,-5 14 5-15,9-7 5 16,0-4-2-16,-5 35 2 16,5-16-9-16,4 15-2 0,0 45-1 15,8-18 0-15,14-8 0 16,12-22 2-16,12-16-3 16,-3-30-2-16,-5-3-20 15,13-16-10-15,-4-11-27 16,8-15-12-16,-8 3-83 15</inkml:trace>
  <inkml:trace contextRef="#ctx0" brushRef="#br1" timeOffset="429442.7512">15891 2239 392 0,'13'7'148'0,"12"-7"-80"0,35-11-55 0,-35 3 33 15,30-3-22-15,26-4-5 16,12 0-12-16,-8 4-3 16,-29 11-2-16,-10-8-37 0,14 8-14 15,37 8-79-15,-3-8-32 16,-14 22 21 0</inkml:trace>
  <inkml:trace contextRef="#ctx0" brushRef="#br1" timeOffset="431288.922">18654 2303 156 0,'0'0'60'0,"0"11"-32"0,0-11-6 15,0 0 20-15,5 0-3 16,7 0 0-16,5 0 2 0,9 0 1 16,8-7-22-1,0 7-5-15,0-4-1 0,0 8-8 0,4-4-3 16,4 7-2-16,1-7-1 15,12 0-29-15,0-7-13 16,-4-5-58 0,0 1-63-16,-9-8 51 15</inkml:trace>
  <inkml:trace contextRef="#ctx0" brushRef="#br1" timeOffset="431678.6977">19677 1601 304 0,'5'-11'115'0,"-10"11"-62"0,-3 8-60 16,-1-1 19-16,1 4-8 16,-5 12 2-16,0 19 1 15,-4 14 3-15,5 8-5 16,-5 0-1-16,4 1 2 0,0 6-3 15,5-3-2-15,8-4 0 16,4-11 1-16,5-8 1 16,-1-18 1-16,0-5 0 15,9-10 2-15,0-1-3 16,13-19 0-16,-4 5 3 16,-5-16 1-16,0-15-3 15,-12-4-1-15,-14 12 1 16,-7-8 2-16,-5 4-8 0,-5 3 0 15,-3 5-2-15,8 10-1 16,4 1-5-16,0 7-2 16,-4 4-35-16,9 4-16 15,0 0-74 1</inkml:trace>
  <inkml:trace contextRef="#ctx0" brushRef="#br1" timeOffset="431904.78">20017 2295 208 0,'-4'-3'79'0,"4"3"-42"0,0 11-26 16,0-11 23-16,0 0-20 15,0 0-7-15,4 4-19 16,0-4-5-16,-4 7-86 16,0-7-39-16</inkml:trace>
  <inkml:trace contextRef="#ctx0" brushRef="#br1" timeOffset="432280.6385">20191 2069 280 0,'-21'-11'107'0,"12"3"-58"0,1-30-24 0,4 27 33 15,-1-11-13-15,5-9-4 16,5 5-21-16,-5 3-10 16,12-11-6-16,9-11-6 0,5 7-1 15,-1 8-1-15,1 15 3 16,-5 4-5-16,9 15 2 15,12 14 0-15,-4 16 2 16,-8 12 3-16,-13-9 2 16,-4 5-1-16,-13-1 1 15,-13 1 4-15,-8 3 6 0,-5-7-3 16,5-12 2 0,4-3-7-16,-8-4-3 0,-9 3-1 15,0-10-1-15,4-12-9 16,5-12-4-16,8-7-31 15,8-18-13-15,9-8-15 16,9-12-6-16,16-3-52 16</inkml:trace>
  <inkml:trace contextRef="#ctx0" brushRef="#br1" timeOffset="432626.8524">20645 1571 260 0,'13'-7'96'0,"-9"3"-52"0,0-4-23 0,-4 8 28 16,0 0-17-16,0 0-4 15,0 8-3-15,0 3-1 16,0 8-13-16,0 4 2 0,-4 11 3 16,0 7 1-16,4 1-1 15,0 3-6-15,0-4-2 16,-4 5-4-16,4-12-1 15,0 0-1-15,0-8 1 16,4-3-2-16,4-1-1 0,5-11 3 16,4-7 0-1,9 4 1-15,3-20 0 16,5 1-16-16,4-11-4 0,1-9-25 16,-1 1-9-1,-4-4-14-15,-5 4-5 16,-3-8-13-16,-5 1-4 0,-8 3-13 15</inkml:trace>
  <inkml:trace contextRef="#ctx0" brushRef="#br1" timeOffset="432818.1757">21019 1571 252 0,'-5'0'93'0,"1"8"-50"0,4 3-22 0,0-3 30 16,-4 3-12-16,-5 8-2 15,1 11-8-15,-5 11-4 16,5 12-13-1,-1 4-1-15,-3-1 2 0,3 5-7 16,5-16-1-16,4-4-3 0,0 20 1 16,0 29-20-16,0-14-6 15,0-12-50-15,0-26-20 16,0-8-51 0</inkml:trace>
  <inkml:trace contextRef="#ctx0" brushRef="#br1" timeOffset="433284.5954">18947 2835 220 0,'-25'-4'85'0,"25"4"-46"0,-26-8-28 16,18 8 23-16,-5 0-3 15,5 0 4-15,-1 0-6 16,9 0-1-16,4 4-15 16,5 0 5-16,4-4 3 0,8 0 4 0,26 0 4 15,37-4-2-15,27-3 1 16,42-1-14-16,33-11-3 16,31 4-7-16,29-7-1 15,13 3-3-15,0 0-1 16,-17 4-15-16,0 0-4 15,-30 3-21-15,-97 9-7 16,-22-1-29-16,9 4-14 16,21-8-46-1</inkml:trace>
  <inkml:trace contextRef="#ctx0" brushRef="#br1" timeOffset="433949.8511">19563 3419 220 0,'-13'0'82'0,"9"-11"-44"0,-5 7-16 15,9 4 26-15,0 0-5 16,0 0-1-16,0 0-10 0,0 0-5 15,5 0-15 1,7-7-3-16,5 3-2 0,9 4-6 0,16 0-2 16,9-8-3-16,4 8 0 15,5-3-57 1,3-5-24-16,5 1-56 16</inkml:trace>
  <inkml:trace contextRef="#ctx0" brushRef="#br1" timeOffset="434364.9064">20149 3042 212 0,'4'-26'82'0,"-4"11"-44"0,4-4-16 0,-4 11 28 15,0 1-13-15,0 3-1 0,4-4-17 16,0 8-6-16,1 8-8 16,-1 3 5-16,-4 4 5 0,4 8 8 15,0 0 3-15,1 11-2 16,-1-12-3-16,0 5 0 16,-4 3-1-16,0 0-7 15,0 0 0-15,0 4-2 16,-4 0 1-16,4-11-6 15,0-1-2-15,0-3-2 16,4-8 1-16,-4 1 0 0,9-5 3 16,8-7-3-1,4-3 0-15,9-9-1 0,4-3-2 16,4-4-26 0,0 0-12-16,0 1-21 15,-4-1-6-15,0-4-14 0,-8 0-3 16,-5 1-50-1</inkml:trace>
  <inkml:trace contextRef="#ctx0" brushRef="#br1" timeOffset="434593.8305">20590 3038 220 0,'-9'12'85'0,"5"-9"-46"16,0 1-17-16,4 8 28 15,-9-9-15-15,1 16-5 16,0-4-2-16,-1 8-1 15,1 3-14-15,-1 4-1 0,5 16 1 0,0-9-7 16,4 9-1-16,0 3-3 16,0 4 1-16,4-8-2 15,0 0 2-15,-4-7-26 16,4-4-10-16,1-15-29 16,-1-4-12-16,4-12-55 15</inkml:trace>
  <inkml:trace contextRef="#ctx0" brushRef="#br1" timeOffset="434785.9563">20722 3393 312 0,'-5'11'115'0,"5"-11"-62"0,-4 34-57 0,0-23 21 15,0 5-13-15,4-1 0 16,0 4-2-16,0-1 1 15,0-3-2-15,0-3-27 0,0-1-12 16,4-7-52 0,4-4-64-16,5-4 40 15</inkml:trace>
  <inkml:trace contextRef="#ctx0" brushRef="#br1" timeOffset="435283.9513">20836 3174 312 0,'-17'-30'115'0,"9"41"-62"0,3-22-38 16,5 7 31-16,0-3-14 15,5-8-3 1,3-1-11-16,5-6-3 0,12-5-9 16,5 1-4-16,8 3-1 0,0 8-4 15,1 12 2-15,-5 10 1 16,-5 12 0-16,-12 0-3 15,-8 11 2-15,-9 0 1 16,-9-3 2-16,-8-1-1 16,0-7 2-16,5-4 0 15,-14 4 3-15,5 0-16 0,-9-4-6 16,-8 0-12-16,13-8-3 16,3-7-14-1,10 0-4-15,-1-37-9 0,13-5-2 16,21-7-16-1,5-7-41-15,8 7 25 16,-1 11 241 15,1 49-39-31,0 16-3 16,-8 10-34-16,-9 8-18 16,-9-14-20-16,1-1-9 15,-1 23-15-15,1 26-5 0,-5 0-2 16,0-7 0-16,1-12 0 15,-1-11-16-15,-4-11-6 16,0-12-53-16,0-7-21 16,4-15-59-16</inkml:trace>
  <inkml:trace contextRef="#ctx0" brushRef="#br1" timeOffset="435942.4361">21723 2397 160 0,'-8'8'60'0,"-1"-8"-32"0,14 0-13 0,-5 0 18 16,0 0-1-16,0 4 1 16,4-4-1-1,4 0 0-15,1-4-17 0,4 0 6 0,3-4 6 16,6 1-11-16,7-1-3 15,5 1-11-15,0 3-3 16,13 4 0-16,4 8 0 16,4 3-28-16,5-4-13 15,-9 1-51 1,-5-4-63-16,-8-4 43 16</inkml:trace>
  <inkml:trace contextRef="#ctx0" brushRef="#br1" timeOffset="436200.4257">21906 2639 288 0,'4'0'110'0,"-4"0"-60"0,0 0-36 0,0 0 26 0,0 0-16 16,0 0-3-16,4 0-10 15,1 0-3-15,7 0-4 16,1 0-3-16,4 0 0 0,17 0-1 16,0 0 2-16,4 0-32 0,5 0-14 15,-1 0-36 1,0-19-12-16,5-8-22 16</inkml:trace>
  <inkml:trace contextRef="#ctx0" brushRef="#br1" timeOffset="436470.3791">22606 2069 288 0,'-8'-7'110'0,"12"7"-60"0,-4 0-43 0,0 3 26 15,0 9-19-15,-4 10-5 16,-5 8-5-16,1 16-1 0,-5 10-2 15,0 8-1-15,-4 0 1 16,-4-3 1-16,0-5 1 16,0-10-1-16,4-16 1 15,4-4-26-15,-4 1-10 0,-4-1-18 16,4-7-9-16,8-19-47 16,18-19-27-1,8-19 61-15</inkml:trace>
  <inkml:trace contextRef="#ctx0" brushRef="#br1" timeOffset="436798.1388">22734 2043 260 0,'4'-19'96'0,"-4"19"-52"0,0 0-34 0,0 0 23 15,0 11-20-15,0-3-5 16,4 11 6 0,0 11 2-16,5 4-7 0,-1 15-3 0,9 0-2 15,4 11-2 1,1 4 1-16,-1-11-2 0,0-8 2 15,-4-3-2-15,0-8 2 16,-4-4-2-16,-5-4-1 16,1 1 3-16,-5-12 2 15,-4 4 13-15,-8-8 6 16,-14 0-6-16,-12-3-3 16,-17-1-2-16,9 1-1 15,8-4-2-15,-17 3-1 16,4-3-5-16,1 0-3 15,-14-1 0-15,9-3 1 16,13-3-23-16,13-5-8 0,12 1-39 16,17-8-14-1,13-8-67-15</inkml:trace>
  <inkml:trace contextRef="#ctx0" brushRef="#br1" timeOffset="437143.9158">23133 1862 312 0,'4'-31'115'0,"-4"31"-62"0,-4-3-49 16,4 3 26-16,-5 3-13 0,-3 16 1 15,-1 15-5-15,-3-4 0 16,-5 16-7-16,0 18 5 0,0 11 4 15,4 12-5-15,0 0-1 16,5-12-1-16,3-3 0 16,5-12 2-16,9-7 1 15,4-8 3-15,8-7 2 16,4-15-5-16,1-12-1 16,12-11-4-16,0 0-1 15,5-11-28-15,-1-12-11 16,-4-19-27-16,-4-3-10 15,-4-19-68 1,-9-8-56-16,-8 5 76 0</inkml:trace>
  <inkml:trace contextRef="#ctx0" brushRef="#br1" timeOffset="437327.8688">22852 2186 272 0,'17'30'104'0,"9"-22"-56"0,12-8-21 15,-13 0 32-15,14 0-22 16,12-4-6-16,8 0-17 16,5 0-4-16,-5-3-6 15,-4-1-25-15,-16 8-10 0,-10-7-62 0,9 3-25 16</inkml:trace>
  <inkml:trace contextRef="#ctx0" brushRef="#br1" timeOffset="439880.4304">22750 251 160 0,'-8'8'63'0,"8"18"-34"0,-4-3-16 0,0-12 17 16,-1 8-13-16,-7 7-4 16,3 8 0-16,1 8 4 15,-1 10-9-15,1 1 0 0,-1 4-1 16,5-8-1-16,-9 0 1 0,5-8-2 16,-5-7 0-1,4-7-6-15,5-5 1 0,0-29-57 16,4-4-51-1</inkml:trace>
  <inkml:trace contextRef="#ctx0" brushRef="#br1" timeOffset="440283.1317">22750 240 204 0,'-4'7'77'0,"8"1"-42"0,1 11-28 16,-1-15 20-16,4 3-3 15,1-3 1-15,8 7-12 0,0 8-5 16,0 0-5-16,0 15 2 0,4-4 1 16,-4 15 2-1,0-3 2-15,0 3-3 16,-4-4-2-16,4 5 0 0,-5-12-1 16,5 0-2-16,0 0 1 15,0-8-2-15,0 0 2 16,0-7 0-16,-4 0 3 15,0-8-1-15,-9-3 0 16,-4-8 10-16,-8 4 7 16,-5-1 0-16,-4 5 1 15,-9-4-10-15,-8-4-3 16,-12 0-4-16,-5 0-1 16,-4-4-1-16,4 0 0 15,8-3-5-15,5-1-1 16,8 4-6-16,5-7 0 15,12-4-64-15,22 0-16 16,12-4-9-16,13-4-25 16</inkml:trace>
  <inkml:trace contextRef="#ctx0" brushRef="#br1" timeOffset="440624.2776">23281 157 260 0,'9'-23'96'0,"-1"23"-52"0,-4-11-32 0,-4 11 26 16,-4 11-18-16,0 12-6 15,-5 3-4-15,-3 8-2 16,-10 23-4-16,1 3 2 0,4 19 3 15,4 4-1-15,5 0 3 16,8-15-4-16,4-8 1 16,9-3-3-16,4-8 2 15,4-7-2-15,5-8 0 0,3-12-3 16,5-11 1 0,-4-11-18-16,4-22-4 15,0-5-31-15,-4-10-10 16,-5-5-29-16,-4-18-9 0,-4-4 4 15</inkml:trace>
  <inkml:trace contextRef="#ctx0" brushRef="#br1" timeOffset="440823.1813">23026 542 244 0,'-8'18'93'0,"12"-29"-50"0,5-4-19 16,-5 11 27-16,4 0-13 15,9 1-4-15,5-1-20 16,12 4-7-16,8 0-4 0,9 0-5 0,4 0 1 16,5-11-21-16,3-1-10 15,1-3-42-15,21 4-15 16,-5-8-26 0</inkml:trace>
  <inkml:trace contextRef="#ctx0" brushRef="#br1" timeOffset="441095.2233">23561 579 208 0,'-25'19'77'0,"16"-8"-42"0,5 1-17 15,0-8 25-15,4 3-7 16,4-7-1-16,5-7-8 16,7 3-5-16,10-4-12 15,4-3-9-15,12 7-3 0,5-7-8 16,4 11-2-16,0-15-37 16,0 15-18-16,-9-8-53 15</inkml:trace>
  <inkml:trace contextRef="#ctx0" brushRef="#br1" timeOffset="441271.9021">23599 900 276 0,'9'0'104'0,"4"-8"-56"0,8 5-47 0,-13 3 19 15,5 0-13-15,8 0-2 16,13-4-5-16,0 4-1 15,4-4 1-15,1-7-36 0,3-1-15 16,5-7-65 0</inkml:trace>
  <inkml:trace contextRef="#ctx0" brushRef="#br1" timeOffset="442023.888">24151 376 184 0,'4'-12'71'0,"-4"8"-38"0,0 4-8 16,0 0 27-16,0 0-15 16,-4 4-6-16,4 8-10 15,0 10-3-15,0 8-10 16,0 12-7-16,0 11-2 0,0-1 3 0,0 5 3 16,0-4-2-16,0-4 0 15,0 0 1-15,0-8 0 16,0-7-16-16,0-3-4 15,4-9-54-15,1 1-21 16,3-12-20 0</inkml:trace>
  <inkml:trace contextRef="#ctx0" brushRef="#br1" timeOffset="442247.8866">24253 798 304 0,'0'0'112'0,"0"4"-60"0,4 7-54 0,-4-7 22 16,0 7-14-16,0 0-1 0,0 1-3 16,0 3-2-16,0-8 1 15,0 1-6-15,5 0 1 0,-1-5-44 16,17-18-106-1</inkml:trace>
  <inkml:trace contextRef="#ctx0" brushRef="#br1" timeOffset="444350.1138">24495 511 164 0,'-8'0'63'0,"-1"-3"-34"0,1 6-12 0,-1 5 20 16,-4-8-4-16,5 0 1 0,4 0-6 15,4 0 0-15,-5-8-16 16,1 5 2-16,4-1 0 0,4-4 1 15,1 1 1-15,7-1-4 16,5 8 0-16,0-11-7 16,5 11-3-16,-1 0-4 15,-4 0 1-15,0 11 1 16,-5 0 0-16,-3 8 0 16,-1 8 2-16,-8 7 1 15,-8 7 1-15,-5 1 0 0,-4-1 2 16,-4-3 10-1,-4 0 5-15,3-8-5 16,5 0 1-16,-4-4-8 0,13-3-3 16,8-4-1-16,4-15-1 15,17 3-5-15,0-7 1 16,9-11-16-16,8-4-4 16,0-12-43-16,5 1-19 15,-1-8-67 1</inkml:trace>
  <inkml:trace contextRef="#ctx0" brushRef="#br1" timeOffset="444876.6097">24741 481 212 0,'-8'0'79'0,"3"0"-42"0,1 0-26 15,4 0 23-15,0 0-7 16,0-11 1-16,0 11-6 16,4 0-2-16,5-11-11 15,4-1 6-15,-1 1 2 0,5 0-1 16,0-1 1-16,0 12-12 16,-4 0-5-16,0 0 0 0,-5 12-1 15,1-1 1-15,-9 4 2 16,0 4-1-16,-4 3 2 15,-5 5-2 1,1-4-1-16,-1-1 1 16,5-7 1-16,0-3-1 0,-1-1-1 15,5 0 3-15,0 1 0 16,5-5-4-16,-1-7-1 16,4 11 1-16,1-11 2 15,-1 8-2-15,1 7 0 16,-5-7 1-16,0 7 2 15,1 3 3-15,-5 1 2 16,0 4-3-16,-5 0-1 16,-3-1 1-16,-5-3 0 15,0-8-2-15,-4 4 1 16,5-3-2-16,-1 3 2 16,0-11-22-16,5-1-7 15,8-6-22-15,4-1-8 0,0-4-27 16,9-3-11-16,8 3-4 15</inkml:trace>
  <inkml:trace contextRef="#ctx0" brushRef="#br1" timeOffset="445248.7891">25034 783 168 0,'4'4'63'0,"-8"-8"-34"0,8 4-8 16,-4 0 22-16,0 0-1 0,0 0-1 15,0 0-7-15,-4 4-1 16,-4 3-19-16,-5 1 1 0,4 3 1 16,-8 0-2-16,5 1 0 15,3-1-4 1,1 0 1-16,12-3-4 0,4-1 1 16,9 1-5-16,5 3 0 15,-1-3-3-15,4 3-1 16,-3 0 1-16,-1 5 0 15,-4-1 4-15,-9 3 5 16,-4 1 1-16,-4-4 4 16,-8 4 2-16,-5-4-1 15,-4 0-7-15,0 4-3 16,-4-7-3-16,-4-1 1 16,-1 0-2-16,1 1-1 15,-1-9-39-15,5 9-16 0,0-5-39 16,4 1-14-1,4-1-24-15</inkml:trace>
  <inkml:trace contextRef="#ctx0" brushRef="#br1" timeOffset="454046.3212">7979 2767 140 0,'-30'15'55'16,"22"-8"-30"-16,-5 16-3 0,5-15 20 0,-5 7-9 16,0 0-2-16,0 0-3 15,5-4 0-15,-1 1-15 16,1-5 1-16,8 1 0 0,4-1-1 15,5 1 2-15,8-8 1 16,4 3 2-16,4-3-4 16,14 0 0-16,7-3-6 15,14-5 0-15,3 4-1 16,10 1 3-16,-1-1 1 0,-9-4 3 16,-3-3 2-16,-9 3 2 15,-9 1-6-15,-4-1 1 16,-8 5-4-1,-9 3 2-15,-8 3-6 0,-4 9-1 16,-5 7-4-16,-4 11-1 16,-4 4 1-16,-1-4 2 15,-3 4-1-15,-1 7-1 16,-3-3 1-16,-1 7 1 16,-4 4-1-16,-9 4 2 15,-3-4-2-15,-5 11 2 16,-4 5-2-16,-5-9 2 15,5-3 0-15,4 0 1 0,4-12-11 16,1-3-5-16,7-8-56 16,5-30-148-1</inkml:trace>
  <inkml:trace contextRef="#ctx0" brushRef="#br1" timeOffset="458595.092">8539 2801 132 0,'9'4'52'0,"-9"11"-28"0,13 11-17 15,-18-15 13-15,5 1 1 16,0 3 4-16,0 0 4 0,0-4 2 15,0-3-16-15,-4 3 15 0,4 0 7 16,-4-7-6 0,0 4-1-16,-1-5-8 15,-3 5-4-15,-5 3-2 0,-4 1 3 16,-4-1-7-16,-5 4-2 16,1 0 1-16,-5-4 0 15,-4 1-1-15,-4-1 1 16,0-3 0-16,0 3 3 15,-5 4-3-15,1 8 1 16,-5-1-9-16,-8 5-4 16,-9 3 0-16,-16 8 0 15,-1 3 1-15,0 12 0 16,1 11-3-16,-5 0 2 16,-9 4 1-16,-12 0 0 15,0 3 0-15,4 5 2 16,-8 11-1-16,-9 14-1 0,-4-6 1 15,4-5-1-15,9 5 2 16,-1-1 1-16,-3 8-1 16,-5 0 1-16,-4-1-2 15,17-3 2-15,0 4 0 16,-5 0 1-16,-3 8 0 16,3 3 0-16,9-8-5 15,1 8-1-15,-27 35 3 0,-8 2 1 16,9-14 0-1,8 4-2-15,17-1 1 16,-8 12 1-16,0-15-3 16,-5 3 0-16,5 12 1 15,8 12 0-15,8-13 0 0,-20 13 0 16,-5 3 0-16,4 3 0 16,14 5-3-16,-1 7 2 15,0 0 1-15,-9 4 0 16,-7 11 0-16,-1-4 2 15,13 4-1-15,-9 19 2 16,-8-7-2-16,-4 10-1 16,12 5 3-16,9-4 2 15,4 7 0-15,-13-7 2 16,1 3-6-16,8 5-3 0,12-12 1 16,14 11 2-16,-1-11 0 15,-4 0-1-15,4 0-2 16,-3-4 1-16,20 0 1 15,0-7 0-15,9-4 0 16,13 0 0-16,-1 0-3 16,13-4 2-16,5 0 1 15,8 0 0-15,8 0 0 16,1-7 0-16,4-1 0 16,4-7 2-16,0-7 1 15,8 3 1-15,5 4-2 16,-5-26-2-16,9-8 3 15,5 8 2-15,3-8-2 0,9-8 0 16,0 1 1-16,0-20 0 16,8 5-5-1,5-1-1-15,-4-14 1 16,-1-12 2-16,-4 0 0 0,0-8 2 16,-4-14-2-1,9 3-1-15,-1-4 3 0,5-7 2 16,-5-7-2-16,9-12-2 15,5-4-3-15,-6-7 1 16,1-4 1-16,0-4 0 16,-8-8 0-16,-5-3 2 15,0 0-17-15,-8-4-6 16,-9 4-34-16,9-8-15 0,-5 5-43 16,1-9-18-1</inkml:trace>
  <inkml:trace contextRef="#ctx0" brushRef="#br1" timeOffset="481971.1984">6663 14131 124 0,'0'-30'46'0,"-4"15"-24"0,0-19-24 0,0 19 11 0,-1 0-37 16,-3-8-13-1,-1-7-7-15,1-4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8:29:39.49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1752 11151 252 0,'-4'-71'96'0,"4"71"-52"0,0-42-38 0,0 38 20 15,0-3-3-15,0 3 1 16,4 8-7-16,-4 3-2 16,9 35-9-16,-1-8 3 0,5 30 1 15,0-11-1-15,12 33 2 16,13 46 0-16,5-15 1 15,-9-15 2-15,0-15 2 16,-5-15 2-16,5-16 1 16,-12-18 1-16,-5-15 0 15,4-23-3-15,-4-12 2 16,0 1-6-16,0-53-3 16,-5 11-1-16,14-49 1 15,-9 19-7-15,8-26-2 16,1 18-12-16,4 1-3 0,-5 14-46 15,5 16-18-15,-13 11-37 16,8 26-14-16,-4 4-1 16</inkml:trace>
  <inkml:trace contextRef="#ctx0" brushRef="#br0" timeOffset="316.8785">2571 11638 296 0,'-8'-8'110'0,"8"8"-60"0,4 12-39 0,-4-5 26 16,0 4-14-16,0 1 0 16,4 10-12-16,1 1-2 15,7 7-5-15,-3 0-7 0,4 4-3 16,-1-7-4-16,-3 3 1 0,-1-4-44 16,-8-3-17-1,0 0-65-15</inkml:trace>
  <inkml:trace contextRef="#ctx0" brushRef="#br0" timeOffset="463.1968">2563 11249 252 0,'-4'4'96'0,"4"-4"-52"0,0 23-49 15,0-19 15-15,0 3-28 16,0 1-10-16,4 3-77 15,0-4-31-15</inkml:trace>
  <inkml:trace contextRef="#ctx0" brushRef="#br0" timeOffset="781.4283">2975 11442 356 0,'-9'15'132'0,"9"-15"-72"0,-25 34-57 0,16-27 26 16,-12 23-22-16,8-3-3 0,-8 14-5 15,4-7-1-15,-8 12 2 16,3-9-22-16,5 1-8 0,0-8-20 16,0-7-9-16,5-1-37 15,-1-22-53 1,4 0 44-16</inkml:trace>
  <inkml:trace contextRef="#ctx0" brushRef="#br0" timeOffset="946.2417">2703 11453 296 0,'4'0'110'0,"-4"0"-60"0,21 11-25 16,-21-11 31-16,9 12-19 16,-1-1-4-16,9 19-17 15,0-3-7-15,5 18-6 16,-1-8-3-16,17 20 1 0,-4-8-39 0,17 8-16 16,-17-8-33-16,8 4-13 15,18 18-23 1</inkml:trace>
  <inkml:trace contextRef="#ctx0" brushRef="#br0" timeOffset="1232.1603">3357 11261 308 0,'-9'-12'115'0,"9"12"-62"0,-4 0-42 16,4 0 28-16,0 4-25 16,0 0-8-16,13-4-4 15,-5 0 0-15,22-4-1 16,-9 0-1-16,26 1 3 0,-9 3-53 15,17-4-23-15,-8 0-65 16</inkml:trace>
  <inkml:trace contextRef="#ctx0" brushRef="#br0" timeOffset="1454.6749">3391 11649 296 0,'0'11'112'0,"0"-11"-60"0,4 0-25 0,-4 0 32 15,4 0-11-15,0 0-4 16,18 0-22-16,-5 0-11 16,21-7-7-16,-4 3-12 0,21 4-5 15,-8-7-66-15,16 3-28 16,22 4-51-16</inkml:trace>
  <inkml:trace contextRef="#ctx0" brushRef="#br0" timeOffset="1966.3525">4146 10638 220 0,'4'-3'85'0,"-4"3"-46"0,0 7-17 0,0-3 26 15,0 11-12-15,0 0-3 16,5 19-13-16,-1-4-5 16,9 42-8-16,-5-12-3 0,5 31 0 15,12 52 4-15,1-19 5 16,4-14 4-16,3-16 4 15,1-18 0-15,0-20-1 16,-4-18 1-16,4-23-1 16,-8-26-3-16,-1-16 2 0,-4 5-8 15,13-50-2-15,-4 4-5 16,21-38-1-16,-9 16-3 16,18-23-1-16,-14 15-15 15,-3 7-4-15,-5 12-52 16,-4 34-20-16,-13 7-81 15</inkml:trace>
  <inkml:trace contextRef="#ctx0" brushRef="#br0" timeOffset="2250.52">5088 11283 292 0,'-4'19'110'0,"4"-19"-60"0,-4 23-23 0,4-23 34 16,-4 22-21-16,0-7-7 16,-5 23-20-16,1-8-6 15,-1 16-5-15,1-9-2 0,8 5 1 16,-9-4-6-16,9-5-1 15,0 1-30-15,0-15-14 16,0 0-27-16,9-19-12 16,-9 0-36-1</inkml:trace>
  <inkml:trace contextRef="#ctx0" brushRef="#br0" timeOffset="2399.5468">5055 10850 276 0,'-17'3'104'0,"17"-3"-56"0,-17 23-47 16,12-16 19-16,1-3-16 16,0 4-1-16,4 3-32 0,0-3-13 15,8 3-75-15,1 0-32 16</inkml:trace>
  <inkml:trace contextRef="#ctx0" brushRef="#br0" timeOffset="3016.793">5547 11423 292 0,'-21'-4'110'0,"21"4"-60"0,-9-7-39 0,5 7 28 15,4-4-17-15,0 0-4 16,8-7-9-16,1 3-1 16,8-3-5-16,0-1 0 0,0 5 1 15,0 3 2-15,-4 4 3 16,-1 0 11-16,-3 4 5 16,-1 0 2-16,-8 3 3 15,0 1-5-15,-4 3-3 16,0-3-12-16,-5-1-6 15,5 1-3-15,-4-4 1 16,3-1-34-16,1 1-16 0,0 0-41 16,8-4-17-1,0 0-52 1</inkml:trace>
  <inkml:trace contextRef="#ctx0" brushRef="#br0" timeOffset="6183.1223">6273 11163 212 0,'21'-38'79'0,"-21"38"-42"0,4-30-6 0,-4 26 29 15,0 0-2-15,0 0 3 16,-4 1-12-16,0 3-3 16,-1 7-26-16,1 1-1 0,-8 18 2 15,-1-3-10-15,-13 11-1 16,1-8-4-16,-1 19-1 15,5-7-3-15,0 4-2 16,4-5 1-16,17 12-1 0,0-7-3 16,17 3 2-16,-4-7 1 15,12-8 2-15,-4-4-32 16,22-18-12-16,-13 3-41 16,20-22-17-16,-7-4-55 15</inkml:trace>
  <inkml:trace contextRef="#ctx0" brushRef="#br0" timeOffset="6708.9886">6837 11547 300 0,'-17'-26'112'0,"17"26"-60"0,-12-23-32 15,7 23 30-15,-3-19-14 16,-1 8-3-16,5-12-19 16,0 5-9-16,8-13-3 15,-4 5-5-15,9-8 0 0,-1 0 2 16,9 0 0-16,0 8-2 16,13 14 2-16,-5 1-10 15,9 22-3-15,-8-3 7 16,-1 11 6-16,1-4 10 15,-18 15 4-15,1-7 5 16,-9 3 1-16,0 1-6 16,-13 3 0-16,4-8-10 15,-8 5-2-15,5-5-12 16,-5-14-5-16,4 3-17 0,-4-22-6 16,4 0-12-16,9-27-4 15,0 12-80 1,8-12-41-16,13-19 85 15</inkml:trace>
  <inkml:trace contextRef="#ctx0" brushRef="#br0" timeOffset="7085.0851">7499 10876 288 0,'-4'-11'107'0,"4"11"-58"0,-17-4-31 0,13 4 28 0,-5 4-13 16,-16 3-4-16,4 4-9 16,4-7-2-16,-17 15-10 15,4-4-3-15,-4 15 1 0,9-7-5 16,12 15-1-16,0-12-2 16,30 12-2-16,-4-8 3 15,17 4 0-15,-5 0 1 16,9-4 0-16,13 23 0 15,-13 3 0-15,-13 1 4 16,-17-12 2-16,0-7-2 16,-12 19-1-16,-1-12-3 15,-12 8-1-15,4-8-17 0,-17-4-5 16,5-7-11-16,-10-15-2 16,5 0 11-16,13-38 5 15,0 4-24-15,21-23-8 16,0 4-68-1</inkml:trace>
  <inkml:trace contextRef="#ctx0" brushRef="#br0" timeOffset="7534.7282">8153 10721 332 0,'-38'-7'123'0,"38"7"-66"0,-47 26-55 16,30-7 25-16,-4 7-18 16,4-3-2-16,-13 41-5 15,5-7 1-15,-1 26-2 16,5-12-3-16,21 20 1 0,0-23 7 15,17 7 4-15,-4-11 1 16,25-11 3-16,-8-8-3 16,38-26-1-16,-9-11-4 15,13-27-1-15,-12-4-12 16,3-37-3-16,-7 7-2 16,-10-26 0-16,9-38 4 0,-38 45 3 15,0 12 5-15,-21-15 2 16,0 14 4-16,-34 1 3 15,4 7-4-15,-13 15-3 16,9 4-15-16,4 12-4 16,4 3-26-16,9 8-13 15,0 3-23-15,21 8-9 16,0 0-18 0</inkml:trace>
  <inkml:trace contextRef="#ctx0" brushRef="#br0" timeOffset="7852.7054">8039 10751 324 0,'-17'-3'121'0,"12"-1"-66"0,-7-7-33 16,12 11 31-16,0 0-19 15,0 0-5-15,4 3-11 0,4 5-1 16,14-1-10 0,7 5-2-16,1-1-1 0,-5 0-2 0,22 4-2 15,-9 1-24-15,13-1-9 16,-8-4-34-16,3-3-12 15,-7 3-76 1</inkml:trace>
  <inkml:trace contextRef="#ctx0" brushRef="#br0" timeOffset="8600.3245">2058 12743 244 0,'-13'-15'90'0,"13"15"-48"0,-17-19-25 0,13 19 27 16,-9 0-1-16,5 0 2 0,-1 0-14 15,1 0-4-15,-5 11-16 16,0-3 2-16,5 18 1 0,-1-3-3 16,13 18 1-16,1-3-5 15,7 11-2-15,1-7 0 16,13 10 1-16,-1-6-5 15,1 10-1-15,-1-11 2 16,5 1 3-16,-5-9 4 16,9-14 5-16,-8-4-2 15,-1-23 3-15,1 0-6 16,8-30-1-16,-5 8-4 16,9-34-1-16,-12 11-12 15,4-12-7-15,-5 9-24 0,9-1-10 16,0 7-31-16,-9 9-12 15,1 7-58 1</inkml:trace>
  <inkml:trace contextRef="#ctx0" brushRef="#br0" timeOffset="8859.9776">2758 13222 264 0,'-4'-8'99'0,"4"8"-54"0,4 0-24 0,-4 0 30 15,0 8-14-15,0-4-1 16,0 7-12-16,0-3-5 0,0 10-11 16,0-3-5-16,0 8 0 0,0-4-2 15,4 7-1-15,-4-3-28 16,0 0-14-16,0-4-29 15,0-4-13-15,0-4-43 16</inkml:trace>
  <inkml:trace contextRef="#ctx0" brushRef="#br0" timeOffset="8991.9951">2779 12799 296 0,'0'-18'112'0,"0"18"-60"0,-8 11-63 0,-1-7 18 15,5 7-45-15,0-3-16 16,4 10-61-16,0 5-25 16</inkml:trace>
  <inkml:trace contextRef="#ctx0" brushRef="#br0" timeOffset="9246.9003">3399 12981 304 0,'4'-12'115'0,"-4"12"-62"0,-4 4-31 0,4 0 33 16,-4 7-27-16,0-3-7 16,-9 14-14-16,-13 12-3 0,5-7-2 15,4-1-2-15,-12 12 3 0,3-1-4 16,-4 1-2-16,1-4-23 15,-10 0-7-15,14 0-22 16,-1-11-7-16,10-8-36 16</inkml:trace>
  <inkml:trace contextRef="#ctx0" brushRef="#br0" timeOffset="9428.622">2945 12992 304 0,'4'-4'112'0,"-4"4"-60"0,9 23-34 0,-9-16 31 15,8 5-12-15,1-1 1 16,12 12-19-16,0-1-9 16,13 12-6-16,0-8-6 0,0 20 1 15,0-9-48-15,13 12-19 16,-9-7-70 0,-4 7-53-16,0-7 76 15</inkml:trace>
  <inkml:trace contextRef="#ctx0" brushRef="#br0" timeOffset="9771.3569">3853 12890 92 0,'-17'0'35'0,"17"0"-18"0,-4 11-5 0,0-11 16 15,4 8 8 1,0-4 5-16,8 3-2 15,-3 1-1-15,7-5-21 0,5 1-4 0,9-4 1 16,-1 0-8-16,18 0-3 16,-9 0-33-16,21 0-15 15,-9 0-54 1</inkml:trace>
  <inkml:trace contextRef="#ctx0" brushRef="#br0" timeOffset="9984.8238">3968 13203 332 0,'0'0'123'0,"4"0"-66"0,5 4-49 16,-9-4 27-16,4 7-14 15,0-7 1 1,13 0-13-16,0 0-3 0,21 0-4 15,-8 0-35-15,17 0-12 0,-13 0-62 16,8 4-24-16</inkml:trace>
  <inkml:trace contextRef="#ctx0" brushRef="#br0" timeOffset="11451.7753">4600 12535 148 0,'0'-26'55'0,"0"26"-30"0,0-7-32 0,0 7 10 15,0 0-19-15,0 0-4 16,0 0 1-16,0 0 3 16,5 0 10-16,-5 0 5 15,4 0 4-15,-4 0 1 16,4 0 6-16,-4 0 4 16,0 0 1-16,0 0 1 15,0 0 0-15,0 0 0 16,0 0-4-16,0 0-2 15,0 3-6-15,0-3 4 0,0 0 4 0,0 0-4 16,0 0-2-16,0 0-1 16,0 0-1-16,0 0-2 15,0 0 1-15,0 0-2 16,0 0-1-16,0 0-2 16,0 0 1-16,0 0 1 15,0 0 2-15,0 0-1 16,0 0-1-16,0 0 1 15,0 0-1-15,0 0 2 0,0 0 1 16,0 0 1 0,0 0 2-16,0 0-3 15,0 0-2-15,0 0 0 0,0 0 1 16,0 0-1-16,0 0-1 16,0 0-2-16,0 0 1 15,0 0 1-15,0-3 0 16,0 3 2-16,0-8 1 15,0 4-1-15,0-7-2 16,0 3 5-16,0 1 4 16,0 3-5-16,0 0-2 15,0 0-4-15,0 1 1 16,0-1 1-16,0 0 0 16,0 0-16-16,0 8-6 15,0 0-33 1,0 7-52-16,0-3 17 15</inkml:trace>
  <inkml:trace contextRef="#ctx0" brushRef="#br0" timeOffset="12727.1268">4702 12245 132 0,'4'-15'52'0,"-4"15"-28"0,-4-23-13 0,4 23 18 16,0-3-2-16,0-1 2 15,-4 0-5-15,-5 0-1 16,5 0-12-16,0 1 2 0,0-1 1 16,0 4 10-16,-1 0 5 15,1 0-7-15,-4 4 0 16,-1-1-7-16,-4 5-1 15,5 0-2-15,-5 3 2 0,5-4-5 16,-1 5-3-16,5-1-1 16,-5 0-1-16,-3 1 0 15,7-1 2-15,-3 0-1 16,4-3 0-16,-1-1-1 16,1-3 2-16,0 0-3 15,4 0-2-15,0-4-3 16,0 0-1-16,0 0 4 15,0 0 1-15,0 0-3 16,0 0 1-16,0 0-2 0,4-4 0 16,0 0-11-1,1 0-7-15,-1 4 6 16,0-3 3-16,0 3 9 0,1-4 3 16,-1 0-2-1,4 0-1-15,-3 1 1 0,-1-5 2 16,0 4 0-16,0-7-1 15,1 3 1-15,-1-3-1 16,0 7 0-16,0-15 2 16,1 4-3-16,-1 0 0 15,0 4 1-15,-4 0 2 16,0-1 1-16,0 5 1 16,0-1 4-16,0 4 5 15,0 4-5-15,-4 8-2 16,0 0 3-16,-5 18 2 15,1-3-2-15,-5 26 0 16,9-8-3-16,-13 31 1 16,4-12-2-16,0 38 2 0,-4 23-2 15,4 26 0-15,9-4-3 16,4-14 1-16,4-13-2 16,1-14-1-16,-1-15-6 15,4-15-4-15,1-8-34 16,-1-34-14-16,1 0-34 15,8-7-15-15,0-4-13 16</inkml:trace>
  <inkml:trace contextRef="#ctx0" brushRef="#br0" timeOffset="13255.0595">4944 13045 324 0,'-21'-38'123'0,"21"38"-66"0,-13-72-53 0,9 65 26 16,8-20-15-16,0-3-3 0,13-8-7 15,-4 8-4 1,13 4 0-16,-5 3-4 0,4 8 2 0,-3 4 1 15,-1 11 0 1,-4-8 2-16,-5 27 3 16,-3-11-2-16,-5 14 0 0,-4-3-6 15,-4 11 0-15,0-3-10 16,-9-1-2-16,0-3-3 16,1-4 1-16,-1-4-11 15,0-12-4-15,5 1 1 16,3-15 2-16,1 0 2 15,8-12 3-15,1 4 8 16,12-15 5-16,-9 8 4 16,5 3 3-16,0 4 24 15,-1 8 13-15,-3 3 10 16,-1 27 4-16,1-4-6 0,-1 27 0 16,-4-1-19-16,1 8-5 15,-1-3-11-15,0 10-2 16,0-7-2-16,1 4-2 15,-1-4-26-15,4-4-12 16,1-11-41-16,-1 0-17 16,5-4-22-1</inkml:trace>
  <inkml:trace contextRef="#ctx0" brushRef="#br0" timeOffset="13437.3133">5530 13128 320 0,'-4'11'121'0,"4"-11"-66"0,-9 19-49 16,5-15 28-16,0 7-22 15,-1-4-6-15,1 9-20 16,0-5-6-16,0 0 10 16,-1 0-50-16,5 5-19 0,-8-5-44 15</inkml:trace>
  <inkml:trace contextRef="#ctx0" brushRef="#br0" timeOffset="13794.721">5717 12554 288 0,'0'-11'107'0,"0"11"-58"0,0 4-42 0,0-4 23 16,0 7-3-1,0-3 1-15,-5 4 4 0,5 3 5 16,-4 0-20-16,4-3 6 0,-4 3 1 16,4-3-6-16,-4 3 0 15,-1 0-9-15,1 12-1 16,4-4-2-16,-4 11 1 16,4 0-6-16,0 0-1 15,0-3 2-15,0 3 3 16,0 0-4-16,4-4-1 15,0-3 0-15,5-4 2 0,8-4-6 16,4-7 1-16,0-8-8 16,-4-4-1-1,-4 0-33-15,13-7-15 0,-1-1-20 16,1-3-6 0,12-7-59-16</inkml:trace>
  <inkml:trace contextRef="#ctx0" brushRef="#br0" timeOffset="14036.094">6103 12528 288 0,'-13'-11'110'0,"13"11"-60"0,-8 3-30 16,3-3 30-16,1 8-10 0,0-1 2 16,0 16-11-1,0-4-2-15,-5 15-16 0,1-4-1 0,-1 27 1 16,1-8-7-16,-1 15-1 15,1-4-3-15,-1 8 1 16,1-8-29-16,-1 8-9 16,5-7-21-16,0-5-5 15,4-7-18-15,0-11-7 16,8 0-38 0</inkml:trace>
  <inkml:trace contextRef="#ctx0" brushRef="#br0" timeOffset="14366.2619">6184 12219 276 0,'25'-15'104'0,"-25"15"-56"0,34 26-21 15,-30-26 32-15,5 23-3 16,-1-8 2-16,9 19-10 16,0-4-5-16,0 23-24 15,0-8 2-15,-4 30 0 0,0-11-7 16,-5 19-3-16,1 42-4 0,-9-12 0 16,-5-4-6-1,-3-7-1-15,-5-11-5 16,0-8-1-16,-4-4-44 0,-4-15-18 15,0-7-41-15,4-16-15 16,4-30-34 0</inkml:trace>
  <inkml:trace contextRef="#ctx0" brushRef="#br0" timeOffset="14966.2536">6973 12984 280 0,'0'0'104'0,"0"0"-56"0,-4-11-23 0,4 11 33 15,0-8-20-15,0 5-6 16,0-9-17-16,0 1-5 16,4 0-6-16,0-1-3 0,5 5 0 15,-1-1-4-15,5 8 2 16,-4 0 1-16,-1 8 2 16,1-1-1-16,-9 1 2 15,0-1 7-15,0 1 3 16,0-4-2-16,-5 0 1 15,1-1-5-15,-4 1 1 16,-1-4-3-16,1-4 0 16,3 4-1-16,1-7 0 15,0-1-5-15,4 1 1 16,0-1-2-16,4 4-2 0,0 1 3 16,5 3 2-1,-5 0-2-15,5-4 0 0,-1 0-41 16,5-7-17-16,12-16-118 15</inkml:trace>
  <inkml:trace contextRef="#ctx0" brushRef="#br0" timeOffset="15504.7483">7920 12577 264 0,'-34'11'99'0,"34"-11"-54"0,-64 30-28 16,51-22 25-16,-16 11-2 16,3 0 3-16,-12 11-2 15,8-4-1-15,1 20-21 16,3-5 0-16,5 12 1 0,4-12-9 0,8 8-1 16,1-7-8-16,12-1-2 15,0-3 0-15,22-4 0 16,-1-4-20-16,18-3-9 15,-9-5-47-15,21-14-19 16,-13 3-36 0,9-22-44-16,38-38 65 15</inkml:trace>
  <inkml:trace contextRef="#ctx0" brushRef="#br0" timeOffset="15865.2387">8170 13079 364 0,'-17'-8'134'0,"17"8"-72"0,-21-38-41 0,17 35 35 16,-1-9-21-16,1 1-5 0,4-19-16 16,0 7-6-16,13-11-5 15,-5 4-3-15,18 0 3 0,-5 3-4 16,13 9-2-16,-4-1-1 15,8 15 3-15,-8 0-5 16,-1 15 0-16,-3-3 3 16,-13 15 1-16,-1 3 4 15,-12 8 3-15,0-11-2 16,-12 7-2-16,3-4 0 16,-12 1-1-16,4-5-5 15,-9 1 1-15,5-8-22 0,-4-7-8 16,4-1-16-1,-1-18-6-15,5 3-30 0,9-14-10 16,-1 3-28 0</inkml:trace>
  <inkml:trace contextRef="#ctx0" brushRef="#br0" timeOffset="16333.5961">8845 12468 296 0,'-34'-16'112'0,"34"16"-60"0,-34 0-54 15,26 0 22-15,-9 12-10 16,4-5 0-16,-4 12-4 16,0 0 1-16,4 7-4 15,0-3-2-15,5 11 0 0,4-4-4 16,8 0 2-16,0-3-1 16,22 11 0-16,-5-16 2 15,13 8 2-15,-4-3 16 0,4-1 11 16,-5-3 5-16,-3 14 1 15,-5-10-5-15,-13 3-2 16,1-4-4-16,-18 5-1 16,5-9-12-1,-17 1-7-15,0-4-7 0,-13-4-1 16,8 0-18-16,-8-11-8 16,5-1-24-16,3-10-9 15,5 3-54-15,8-22-23 16,-16-16 17-1</inkml:trace>
  <inkml:trace contextRef="#ctx0" brushRef="#br0" timeOffset="17966.9047">9308 12381 220 0,'-9'-19'82'0,"9"19"-44"0,-4-26-16 0,0 22 26 16,4-4-10-16,0 1 0 15,0 3-8 1,0 0-4-16,0 8-14 0,0 0 3 0,0 15 5 16,0-4 0-16,-9 15 3 15,5-8-4-15,-5 12 0 16,1-3-8-16,4 6-4 15,-5 1 2-15,5 0 4 16,0-4-5-16,4 0-2 16,0-4 1-16,4-4 2 15,0-3-6-15,13-12-2 16,-4 0-1-16,17-11 2 16,-5 0-6-16,13-11-1 15,-8 0-38-15,8 0-14 16,-8-1-46-16,8-7-17 0,-8 8-25 15</inkml:trace>
  <inkml:trace contextRef="#ctx0" brushRef="#br0" timeOffset="18240.4622">9715 12373 280 0,'-8'-19'107'0,"8"19"-58"0,-5 4-37 16,1 0 24-16,0 7-8 16,-5 19-2-16,1-7-1 15,4-8 1-15,-5 34-14 16,5-7 6-16,0 18 5 0,-1-7-12 0,1 11-4 16,0-7-4-16,0 7-3 15,0-4 1-15,-1-3-1 16,1-5-29-16,0 5-10 15,4-8-30-15,0-8-9 16,0-7-66 0</inkml:trace>
  <inkml:trace contextRef="#ctx0" brushRef="#br0" timeOffset="18615.177">10271 12324 316 0,'4'-26'118'0,"-4"26"-64"0,-25-4-32 16,21 4 31-16,-13 11-22 16,4 1-4-16,-17 18-17 15,5-7-4-15,-13 33-4 16,4-14-4-16,0 37-1 0,4-11 2 16,9 15 0-16,0-15 7 15,12 11 4-15,1-15-1 16,25-8 2-16,0-3-2 15,17-19 2-15,-5-7-4 16,9-20 1-16,-8 1-3 16,4-27 2-16,-4 4-2 15,0-27 0-15,-5 8-3 0,-12-22 1 16,-1 7 0-16,-12-12 1 16,0 12-9-16,-21-3-4 15,4-1-9-15,-8 0-3 16,-1 8-25-16,5 3-7 15,4-11-35-15,17 23-14 16,0 4-33 0</inkml:trace>
  <inkml:trace contextRef="#ctx0" brushRef="#br0" timeOffset="19078.962">10615 12332 296 0,'-8'-23'112'0,"8"23"-60"0,-13-45-21 0,9 45 35 15,-5-30-22 1,1 7-7-16,8-11-25 0,8-15-7 16,1 23-4-16,-1-4-4 0,9 7 0 15,0 4-1-15,8 12 3 16,5 7 0-16,-13 7 1 15,0-3-3-15,-4 15 2 16,-5-4 12-16,-12 19 7 16,0-12-9-16,-5 9-2 15,1-5-5-15,-9 4 1 16,4 0-26-16,-4-7-10 16,4-8-23-16,-8-7-7 15,-4-16-55 1,16-18-64-16,9-23 57 0</inkml:trace>
  <inkml:trace contextRef="#ctx0" brushRef="#br0" timeOffset="19891.0274">1990 14485 208 0,'-21'-64'77'0,"21"64"-42"0,-30-49-10 0,21 46 25 15,-3-13-5 1,3 5 0-16,5-4-3 0,-4 0-2 16,3 4-21-1,1 3-9-15,8 8-3 0,1 4 0 0,7 30 3 16,5-4-5-16,9 42-1 15,-5-20 4-15,4 35 3 16,22 53 2-16,-13-12 3 16,0-22 2-16,-9-23 1 15,5-16-2-15,-9-25 0 16,-4-16 2-16,0-26 0 16,-4 0-6-16,8-34 0 15,1 4-4-15,3-34 2 16,0 11-8-16,5-22-2 15,0 3-12-15,0 1-3 16,-5 10-44-16,9 5-17 16,-13 14-32-16,13 12-11 15,-8 7-37-15</inkml:trace>
  <inkml:trace contextRef="#ctx0" brushRef="#br0" timeOffset="20191.3361">2762 15274 328 0,'13'-30'123'0,"-13"30"-66"0,4-31-36 0,-4 28 33 16,0 3-12-16,0-8-2 15,0 16-20-15,0-8-8 16,0 15-7-16,0-4-6 0,-4 15 0 16,4-3-1-16,0 7-2 15,0-7-19-15,0 3-10 16,0-3-19-16,0-4-7 16,0 0-59-1,0-12-67-15,0 1 55 16</inkml:trace>
  <inkml:trace contextRef="#ctx0" brushRef="#br0" timeOffset="20339.6978">2784 14791 328 0,'0'-42'123'0,"0"42"-66"0,0 0-42 0,0 0 29 16,-5 8-26-16,1 0-7 0,0 3-28 15,4-4-9-15,0 8 13 16,0-3-60-16,13 7-22 0,-1-4-34 15</inkml:trace>
  <inkml:trace contextRef="#ctx0" brushRef="#br0" timeOffset="20611.9708">3484 14923 348 0,'9'-15'132'0,"-9"15"-72"0,0 0-35 0,0 0 38 16,-5 4-27-16,1 3-8 15,-4 1-15-15,-1 3-4 16,-4 15-5-16,1-3-3 0,-10 26 0 16,1-15-1-16,-9 19 0 15,5-8-18-15,-9 8-5 16,4-8-22-16,5 0-7 15,4-3-18-15,-5-12-7 16,9-4-62 0</inkml:trace>
  <inkml:trace contextRef="#ctx0" brushRef="#br0" timeOffset="20776.1672">3144 14923 308 0,'0'-4'115'0,"0"4"-62"0,13 23-29 16,-13-19 33-16,9 14-9 15,3-2-1-15,10 14-18 16,-5-4-5-16,12 12-14 16,-3-4-6-16,8 11-1 0,-5-7-57 15,5 11-26-15,-4-8-102 16</inkml:trace>
  <inkml:trace contextRef="#ctx0" brushRef="#br0" timeOffset="21062.5908">3985 14863 312 0,'-17'0'115'0,"17"0"-62"0,0-12-46 0,0 12 26 0,4-3-15 16,-4-1-2-1,17 0-12-15,-8 0-2 0,16 0-2 16,-4 1-3-16,22-1 0 16,-9 0-51-16,8 8-24 15,-4 0-59-15</inkml:trace>
  <inkml:trace contextRef="#ctx0" brushRef="#br0" timeOffset="21302.5319">3972 15198 336 0,'-4'4'126'0,"4"-4"-68"0,4 8-28 0,-4-8 39 16,9 0-17 0,-9 0-3-16,12 0-19 0,1-8-9 15,21 4-12-15,-4-7-4 0,12 11-1 16,-4-8-55-16,9 8-25 16,-9 0-127-1</inkml:trace>
  <inkml:trace contextRef="#ctx0" brushRef="#br0" timeOffset="30442.7053">4804 14478 216 0,'-25'11'82'0,"25"-11"-44"0,-22 19-20 0,18-15 23 15,-4 3-4-15,3 1 3 16,5 3-7-16,-4-3 0 16,4-1-19-16,0 1 5 0,4-4 2 15,-4 3-5-15,17-14-1 16,0 3-7-16,17-4-3 16,-4 5-2-16,17-5-3 15,-18 0-2-15,14-3 1 16,-9 4 1-16,13-1 0 15,-18 1 0-15,5 7 2 0,-4 0 8 16,-5 3 5-16,-3 1 4 16,-5 7 1-16,-5-3-3 15,-3 7 2-15,-1 4-4 16,-3 3-1-16,-5-6-2 16,-5 14 0-16,5 0-2 15,-8 4-1-15,-1-4-3 16,-3 19-1-16,3-7-3 15,-8 18-2-15,4-15 1 16,-4 16 1-16,5-12-3 16,-5 3 0-16,4-10-1 0,0-4 0 15,1-1-29 1,3-14-12-16,1-8-33 0,8-7-13 16,0-1-47-16,17-18-21 15,-5 3 37 1</inkml:trace>
  <inkml:trace contextRef="#ctx0" brushRef="#br0" timeOffset="30670.8056">5526 14998 368 0,'0'15'137'0,"0"-15"-74"0,-13 34-49 0,9-30 33 0,-1 15-17 16,1 0-5-16,-4 7-12 15,3-3-4 1,-3 3-5-16,0-3-3 0,-1 0 0 0,1-12-8 16,-1 0-3-16,1 1-34 15,3-9-14-15,1 1-43 16,4-19-16-16,0 4-17 16</inkml:trace>
  <inkml:trace contextRef="#ctx0" brushRef="#br0" timeOffset="31223.2762">5746 14599 236 0,'-12'-16'88'0,"12"16"-48"0,-17-18-18 0,12 18 28 16,1-4-8-16,4 4-3 15,0-8-10-15,0 5-6 16,4-5-13-16,-4 4 0 0,9-7 3 15,-1 0-5-15,9-1 0 16,0 1-4-16,9 3-1 16,-5 1-1-16,9 7-2 0,-5 0 1 15,1 7 1 1,-1 1 8-16,-8 11 3 0,0 0 5 16,-13 11 1-16,1-4-10 15,-18 12-3-15,0 0-2 16,-4 11 0-16,0-15 6 15,0 15 4-15,0-8 4 16,5 8 3-16,-1-15-5 16,9 8-1-16,-1-8-7 0,14-4-3 15,-5-4 0 1,22-7 1-16,-5-4-5 0,17-4-1 16,-4-3-16-1,4 0-6-15,-4-5-42 0,0 1-16 16,-4 0-60-16,4-4-24 15,-5 0 25 1</inkml:trace>
  <inkml:trace contextRef="#ctx0" brushRef="#br0" timeOffset="31884.0678">6447 14980 308 0,'-17'0'115'0,"17"0"-62"0,-26-8-31 0,22 8 33 16,-9-8-11-16,5 1-4 16,-5-12-14-16,-4-11-3 15,9-4-14-15,-1 11-3 0,5-14-2 16,4-28 0-16,8 20 0 16,-3 7-5-16,16-3-1 15,-4 11 1-15,21 0 0 16,-8 7-2-16,16 12 2 15,-7 3 1-15,7 23 2 16,-7 0-1-16,-5 27 2 16,-5-8-2-16,-3 22-1 15,-5-7 5-15,-8 12 4 16,-5-5-3-16,-16 12-1 0,-1-19-2 16,-16 8 0-16,-1-12-2 15,-16-15-1-15,8 0 3 16,-9-22 0-16,-12-16-6 15,25-7-2-15,5 4-31 16,17-15-14-16,-1 7-51 16,26-30-21-16,0 11-29 15</inkml:trace>
  <inkml:trace contextRef="#ctx0" brushRef="#br0" timeOffset="32577.4154">6994 14723 296 0,'13'-23'112'0,"-13"23"-60"0,9 12-47 0,-9-8 24 0,0 14-12 15,0-3-2-15,-5 19-4 16,1-7 0-16,0 18-6 15,0-3-3-15,-1-5 1 0,1-3 4 16,0-4 6-16,4-3-1 16,-4-5 3-16,4-10-6 15,0-1-1-15,0-11 0 16,0-11 0-16,0-1-7 16,8-10-2-16,-4-5 0 15,18-3 0-15,-5 4 1 16,4-4 0-16,0 3 2 0,0 8 1 15,-4 4 3-15,4 12 1 16,-4-1-6-16,-4 15 0 16,-4 0 1-16,-1 8 1 15,-4 4-1-15,1-8-2 16,-1 0 1-16,4 0-1 16,1-4 4-16,-1-7 5 15,1-4-5-15,4-11 0 16,-5 3 2-16,9-11 1 15,-4 1-6-15,4-9-2 16,0 5 4-16,0-5 5 16,-5 5 0-16,1 6 3 15,0 5-6-15,0 19-1 16,-1-1-2-16,-3 20 1 0,-5-5-11 16,0 24-4-16,1-9-23 15,3 9-8-15,1-9-26 16,3 5-11-16</inkml:trace>
  <inkml:trace contextRef="#ctx0" brushRef="#br0" timeOffset="32865.162">7975 14436 340 0,'17'-37'129'0,"-17"37"-70"0,4 3-40 0,-4-3 34 16,0 12-14-16,0-1 0 16,-8 23-16-16,-1-4-4 15,-16 27-11-15,3-8-3 0,-16 30-1 16,8-15-2-16,-12 23-2 16,4-15 1-16,4 3-1 15,0-11-16-15,8-7-4 16,5-8-25-16,9-15-12 15,-1 0-33-15,21-34-16 16,18-19-34 0</inkml:trace>
  <inkml:trace contextRef="#ctx0" brushRef="#br0" timeOffset="33234.8856">8285 14659 248 0,'-9'38'93'0,"9"-38"-50"0,-38 19-26 16,30-12 25-16,-5 8-16 16,0 4-2-16,-8-4-10 15,4 0-1-15,-4 4-8 16,-1-4 12-16,1 4 6 0,4-4 0 0,4 4-2 16,1-8-11-1,3 1-6-15,5-1-3 16,8 4 1-16,1-4-1 0,11 4-1 15,-3 0 7-15,17 4 5 16,-5-4 0 0,1 12 3-16,-5-5 5 15,-4 9 2-15,-4-5 4 0,-13 8 1 16,0-8-8-16,-13 8-1 16,0-4-11-16,-8-3-2 15,4-5-21-15,-13-6-9 16,5-5-31-16,-9-19-13 15,4 1-45-15,5-42-19 16,-9-42-14 0</inkml:trace>
  <inkml:trace contextRef="#ctx0" brushRef="#br0" timeOffset="35009.0864">11973 13810 288 0,'-8'8'110'0,"8"-8"-60"0,0 0-32 0,0 0 31 16,0 4-14-16,0 3 0 16,4 4-18-16,0 5-8 15,1 25-5-15,-1-3 1 0,4 15 4 0,1-4 8 16,4 22 4-1,-1-10 1-15,5 18 1 0,0-11-9 16,4 7-3-16,-4-11 7 16,5-7 3-16,-5-8 0 15,12-15 2-15,-3-4-4 16,8-30 0-16,-5 0-8 16,18-42-4-16,-9 1-4 15,5-38-3-15,-5 15-2 16,9-34 1-16,-9 18-39 15,4 1-18-15,-8 11-39 16,5 12-16-16,-10 10-28 16,9 20-12-16,-4 3 39 15</inkml:trace>
  <inkml:trace contextRef="#ctx0" brushRef="#br0" timeOffset="35309.818">12937 14293 376 0,'-26'-11'143'0,"26"11"-78"0,-8 0-49 0,4 0 32 0,8 0-22 16,0 0-4 0,17-8-16-16,-4 4-4 0,22 4-2 15,-5-7 0-15,12 3 0 0,-3 4-22 16,16-11-8-16,-8 11-49 16,0-15-21-16,-4 7-56 15</inkml:trace>
  <inkml:trace contextRef="#ctx0" brushRef="#br0" timeOffset="35504.7487">12984 14712 360 0,'25'-19'134'0,"-25"19"-72"0,64-38-59 0,-56 31 28 15,9-8-16-15,0 3-3 16,9 1-62-16,-5 7-27 16,4-3-78-16,-3 3-34 15</inkml:trace>
  <inkml:trace contextRef="#ctx0" brushRef="#br0" timeOffset="35807.0853">14117 13769 316 0,'-17'15'118'0,"17"-15"-64"0,-26 34-45 16,22-23 25-16,-17 16-10 15,0-1-2-15,-5 27-12 16,1-16-4-16,-1 13-4 0,1-9-2 0,4 8 1 16,-1-7-17-1,5 7-6-15,5-4-36 0,3-19-14 16,1 1-16-16,3-20-6 16,1-3 3-1</inkml:trace>
  <inkml:trace contextRef="#ctx0" brushRef="#br0" timeOffset="36119.4871">13905 13882 256 0,'12'-83'96'0,"-12"83"-52"0,9-30-16 0,-9 26 32 16,4-4-11-16,0 5-2 15,5 3-17-15,-5 0-7 16,13 15-13-16,-4 0-2 0,8 19-1 16,0-8-1-16,13 23-1 0,-4-7-3 15,8 11-2-15,-8-12 1 16,4 8 1-1,-5-7-1-15,-3-1 2 16,-1-7 7-16,-8 0 3 16,0-4-2-16,-8 4-1 0,-1-11 9 15,-12 3 7-15,0-3-9 16,-17-1-4-16,-1 1-8 16,-20-12-2-16,4 1-3 15,-13-12-1-15,8 0-15 16,1 0-6-16,4 0-36 15,4-8-12-15,8 4-32 16,14-3-14-16,3 3-30 16</inkml:trace>
  <inkml:trace contextRef="#ctx0" brushRef="#br0" timeOffset="36660.4975">14843 14335 344 0,'-43'7'129'0,"43"-7"-70"0,-55-11-29 0,47 11 39 16,-14-12-19-16,5 5-4 15,5-8-25-15,-1 0-10 0,9-8-7 16,-1-3-6-16,22-8-1 15,-4 4-1-15,13 3 0 16,-5 5 0-16,4 10 3 16,1 5 0-16,-5 18 3 0,-4-3-3 15,-4 14-2-15,-5-3-12 16,-8 11-5-16,0-3-5 16,-13 3 0-16,5-4-4 15,-9-3-1-15,0-4-6 16,-4-4-3-16,4-4-14 15,0-11-4-15,4 0-4 16,0-23-1-16,5 5 0 16,4-31 7-1,8-34 39-15,0 26 52 16,0 8 27-16,5-8 6 16,-1 8 1-16,5 4-1 0,-4 7-1 15,3 8-37-15,-3 4 4 0,4 26 3 16,-5-8-1-16,0 35 0 15,1-5-18-15,4 31-7 16,-1-8-7-16,1 12-2 16,0-8-19-16,4 19-7 15,-4-12-39-15,4 16-17 16,0-19-98 0</inkml:trace>
  <inkml:trace contextRef="#ctx0" brushRef="#br0" timeOffset="37381.2707">13731 14927 312 0,'-56'7'118'0,"56"-7"-64"0,-59 4-30 15,46-4 33-15,-4 4-11 16,5 0 0-16,12-4-17 16,0 0-6-16,25-12-13 15,0 1 0-15,43-4 3 0,-8-4-3 16,42-7 0-16,59-12-6 16,0 8-1-16,-4 3 1 15,-68 16 2-15,-12-8-3 0,4 4-2 16,25-8-33-16,-21 5-16 15,-22 2-20-15,-16 9-6 16,-17 3-39-16,-13-3-16 16,-17 14 7-1</inkml:trace>
  <inkml:trace contextRef="#ctx0" brushRef="#br0" timeOffset="37757.3672">14096 15270 264 0,'21'-38'99'0,"-21"38"-54"0,13-19-28 15,-13 19 27-15,0 0-14 16,0 0-5-16,-5 15-3 16,1-3 0-16,-9 18-12 15,1-7-3-15,-14 22-3 0,5-11-2 0,0 22-2 16,0-7-2-16,-1 8-1 15,5-4-16-15,0 0-7 16,5-16-29-16,-1 1-10 16,4-8-67-1</inkml:trace>
  <inkml:trace contextRef="#ctx0" brushRef="#br0" timeOffset="38113.7956">14074 15127 348 0,'9'-15'129'0,"-9"15"-70"0,4 11-47 0,-4-7 32 0,4 11-14 16,1-4 0-16,12 23-13 15,-5-11-5 1,18 14-7-16,-4-3-4 0,3 23 2 0,-3-8-2 16,12 15 2-16,-8-4-2 15,4 4 2-15,-5-7 15 16,1-4 9-16,-5-8 3 15,-8-3 4-15,-4-1-7 16,-9-7-2-16,1-11-1 16,-22-1 0-16,4-3-9 15,-25-8-2-15,8 1-7 16,-29-8-2-16,8-1-4 16,-9-6-1-16,9-1-8 0,-4-4-4 15,8 4-29-15,9-3-12 16,4-1-30-16,13-3-12 15,4 0-34-15,34-4-14 16,-4 0 5 0</inkml:trace>
  <inkml:trace contextRef="#ctx0" brushRef="#br0" timeOffset="38504.9773">14694 15198 316 0,'-13'-45'121'0,"13"45"-66"0,0-34-25 0,0 30 37 16,-4-3-10-16,4-1-1 15,-4 8-20-15,4 0-8 0,-4 15-16 16,-1-3-3-16,1 25 1 0,0-3-6 15,4 15 0-15,0-3-2 16,4 21-2-16,-4-10-2 16,9 15 1-16,-1-12 1 15,9 8 0-15,0-11 0 16,4-16 0-16,-4-3-7 0,9-16 0 16,-5-3-4-1,4-23 2-15,-3 1-6 0,-1-28-3 16,-4 5-12-16,4-15-4 15,-4 7-17-15,-4-4-6 16,0 8-31-16,-5-12-14 16,-4 8-27-1</inkml:trace>
  <inkml:trace contextRef="#ctx0" brushRef="#br0" timeOffset="38690.5303">14524 15409 352 0,'-29'12'132'0,"29"-12"-72"0,-5 11-26 0,1-7 42 16,8 0-26-16,1-1-5 15,12-3-25-15,0 0-8 16,17 0-7-16,16 0-6 0,1 0-2 0,5 0-75 16,-1 4-35-16,0 0-80 15</inkml:trace>
  <inkml:trace contextRef="#ctx0" brushRef="#br0" timeOffset="39647.4662">17305 13863 216 0,'-9'-4'82'0,"9"4"-44"0,-8-11-3 0,3 11 32 16,1 0-6-16,0 0 2 16,0 0-12-16,-1 0-4 0,1 0-26 15,0 0 3-15,4 11 0 0,0 1-17 16,4 22-5-16,0-4-3 15,1 23 0-15,-1-12 5 16,4 19 5-16,1-7 12 16,4-4 9-16,-1-4-4 15,10-7-3-15,-5-8-5 16,12-7 1-16,-3-4-8 16,16-23-2-16,-8 0-3 15,9-26 1-15,-9 4-4 0,4-35-2 16,21-37-14-1,-8 0-6-15,-4 8-30 16,-5-1-11-16,-8 8-20 16,-4 8-7-16,-5 22 0 0,14 15-104 31</inkml:trace>
  <inkml:trace contextRef="#ctx0" brushRef="#br0" timeOffset="40263.3483">17971 14433 268 0,'4'-42'101'0,"-4"42"-54"0,0-7-35 0,0 7 24 15,-4 0-6-15,4 0 0 16,-4 0-4-16,0 0-1 16,-1 0-14-16,5 0 9 0,0 3 3 15,0 1-7-15,0 7-2 16,0-3-4-16,0 15-1 16,0-8-3-16,5 11-1 15,-1-3-3-15,0 3-2 16,0-3 1-16,1 3-1 15,-1-3-3-15,0-1 2 0,0-3-43 16,0 0-18-16,-4-4-53 16,9-7-22-16,-5-1 11 15</inkml:trace>
  <inkml:trace contextRef="#ctx0" brushRef="#br0" timeOffset="40443.5911">17980 14146 340 0,'0'-4'129'0,"0"4"-70"0,-5 0-40 0,5 4 32 16,-4 0-28-16,4 0-7 15,-4-1-16-15,0-3-5 16,-1 12 3-16,1-1-42 0,4 4-17 16,0 8-60-1,21 7-65-15,5-8 59 16</inkml:trace>
  <inkml:trace contextRef="#ctx0" brushRef="#br0" timeOffset="40711.8784">18506 14312 212 0,'4'-4'79'0,"-4"4"-42"0,0-7-17 0,0 7 24 0,0 0 0 15,0 0 1-15,-4 0-6 16,4 0 1-16,-9 7-22 16,5-3 12-16,-9 11 6 0,5-4-15 15,-9 12-4-15,4-4-12 16,-4 15-6-16,0-4-16 16,-4 4-6-16,0 0-30 15,0 0-14-15,4-4-17 16,0-7-8-16,0-1-27 15</inkml:trace>
  <inkml:trace contextRef="#ctx0" brushRef="#br0" timeOffset="40895.3318">18196 14308 236 0,'0'-38'88'0,"0"38"-48"0,8-7-12 0,-8 7 32 16,5 7-20-16,7 5-5 15,1-1 7-15,0 4 8 16,8 15-27-16,-4-7-1 0,17 15-3 15,-4-4-9-15,16 0-1 16,-7 0-29-16,3 7-12 16,-4-7-63-16,-4 7-29 15,-4-3-28 1</inkml:trace>
  <inkml:trace contextRef="#ctx0" brushRef="#br0" timeOffset="41347.0615">18811 14210 228 0,'-8'26'85'0,"4"-26"-46"0,-5 4-15 0,5 4 29 15,0-8-5-15,-1 0 1 16,5 0-7-16,5 0-4 16,3 0-21-16,5-8-1 0,0 4 0 15,-1 1-8-15,14-9-2 16,16-10-6-16,5 3-1 16,12 4 1-16,-20 4 2 15,-5 3-41-15,4 4-18 0,-4-3-66 16,-5 7-27-1,-3 0 28 1</inkml:trace>
  <inkml:trace contextRef="#ctx0" brushRef="#br0" timeOffset="41583.7148">18841 14376 328 0,'0'4'123'0,"0"-4"-66"0,9 0-31 16,-9 0 34-16,8 0-17 0,1 0-2 15,8-4-20-15,-5 4-7 16,18-4-9-16,-4 1-4 0,16-1 0 16,17 0-39-16,1 4-16 15,-5 0-59-15,-17 0-23 16,-8 0-4-1</inkml:trace>
  <inkml:trace contextRef="#ctx0" brushRef="#br0" timeOffset="42261.7664">19966 13667 236 0,'8'-34'88'0,"-3"11"-48"0,-5 16-38 0,0 14 19 0,0 5 4 16,0 3 5-16,-5 4-1 16,5 3 2-16,-12 20-17 15,-1-1 1-15,-12 27-1 0,3-19-7 16,-16 19-2-16,8-19-12 15,-4 8-5-15,5-8-30 16,-5-4-10-16,8-7-8 16,1-8-2-16,4-4-42 15</inkml:trace>
  <inkml:trace contextRef="#ctx0" brushRef="#br0" timeOffset="42636.0102">19839 13818 212 0,'46'-102'82'0,"-46"102"-44"0,30-60-22 0,-21 41 24 15,-1 4-3-15,1 3 0 16,-5 5-12-16,0 3-2 16,5 12-14-16,3 7-1 0,1 0 2 15,8 15 3-15,-8-11 2 16,0 0-2-16,8 22 0 16,-4-3-7-16,13 15-4 15,12 18-1-15,-8-22-1 0,-4-7 0 16,-1 3 2-1,-3-3 12-15,-1-8 6 16,-3 0 7-16,-10-1 6 16,1-6 2-16,-13-1 3 15,0-3-12-15,-17-4-4 0,4-4-10 16,-21 0-5-16,9-4-7 16,-30 1-2-16,8-5-10 15,-25 1-3-15,12-5-5 16,-7-3-1-16,3 0-10 15,9-3-5-15,8-1-12 16,13-7-5-16,4 3-4 16,18-18-3-16,29-12-87 15</inkml:trace>
  <inkml:trace contextRef="#ctx0" brushRef="#br0" timeOffset="43009.2086">20917 13576 232 0,'34'0'88'16,"-34"0"-48"-16,-4 8-12 0,4-4 32 0,-9 7-16 15,1 0-5-15,-14 12-22 16,5 0-9-16,-12 18-5 15,3-3 0-15,-8 22 2 0,4-11-13 16,-3 12-5-16,3-9-26 16,-4 1-13-16,4-8-87 15</inkml:trace>
  <inkml:trace contextRef="#ctx0" brushRef="#br0" timeOffset="43238.2534">20552 13516 292 0,'0'0'110'0,"0"0"-60"0,0 30-36 0,-4-11 26 15,4 4-11-15,4 11 0 16,0-12 4-16,0 1 3 16,13 18-19-16,0-3 2 0,13 23 1 15,21 14-9-15,-4-22-1 16,-9-8-28-16,13 4-11 0,-9-7-51 15,5 7-24 1,-9-15-55 0</inkml:trace>
  <inkml:trace contextRef="#ctx0" brushRef="#br0" timeOffset="44030.7988">19643 14700 232 0,'-17'12'88'0,"17"-12"-48"0,-17 11-27 0,13-11 24 16,0 15-4-16,0-4 3 16,-1 1 0-16,1-1-1 15,13-3-18-15,-5-1 7 0,38-3 4 16,-8 0 0-16,39-8 3 16,-10 0-2-16,60-7 2 15,-25 0-11-15,33-8-4 16,90-23-9-16,-102 23-3 15,-17 4 0-15,4 0 0 16,-17-4-2-16,-4 4-2 16,-13 4-46-16,-8 0-19 15,-9 7-27-15,-17-8-10 0,-4 1-60 32</inkml:trace>
  <inkml:trace contextRef="#ctx0" brushRef="#br0" timeOffset="45889.605">5055 7353 260 0,'-5'0'96'0,"1"-4"-52"0,8 1-36 15,-4-1 24-15,5 0-7 16,3-3 0-16,5-1-7 16,4-3-1-16,4-12-10 15,13-7 0-15,25-8 0 0,18-15 3 16,12-11 4-16,13-7-4 0,25-9 0 15,26 1-2 1,4-11 2-16,25-8-5 0,9-12-1 16,13 1-4-16,21 15-1 15,-13-5 1-15,26 5 0 16,-9 0-3-16,22 3 2 16,-1 16 1-16,13 3 0 15,-4 12-3-15,13 7 2 16,-5 8-1-16,9 7 0 15,4 8 2-15,5 7 0 16,-5 8 0-16,4 4 0 0,-4 3 0 16,5 8 2-16,-5 8-1 15,0 3 2 1,-4 4-4-16,-17 4 0 0,21 8 1 16,-21-9 0-16,13 9 0 15,-18-1 0-15,10 4 0 16,-10 4 0-16,5 4 0 15,-4 7 0-15,25 1 0 16,-8 10 2-16,-26-3-1 16,-25 4-1-16,8 7 1 15,-21 19-1-15,-17-4 0 16,0 11 0-16,0 1-3 16,-21-1 2-16,-1 1 1 15,5 11 2-15,-12 3-1 0,-5 5-1 16,0-12-2-1,0 4 1-15,-13 7 3 16,-12 8 1-16,-5 7-4 16,0-10-1-16,1-1 1 15,-14 11 2-15,-12 1 0 0,-4-5 2 16,4-3-4-16,4 12 0 16,-4-5 1-16,-9 0 0 15,-12-10 2-15,-9-5 1 16,-4 8-1-16,-4 4-2 15,-9 14 1-15,8-10-1 16,-20-42 8-16,12 71 5 16,0-14-4-16,-8-4-1 0,0-8-4 15,-5-3-1-15,0 3-1 16,-8-8-2-16,0-6 1 16,-4-9-1-16,0-3 0 15,0 7 2-15,-1 5 8 16,-3-1 3-16,-1-4-4 15,-4-3-3-15,13 3 1 16,-4-3 2-16,-4-1-4 16,3-3-3-16,-3-15 5 15,-1 3 5-15,-4 1-4 16,1-4-2-16,-5-1-1 16,0-3-1-16,-5-3-2 15,-3-9-2-15,4-3 3 16,-5-11 0-16,1-1-4 15,3-7 1-15,-3-11 0 16,3 4 0-16,-3-9-11 0,-1 5-5 16,1-4-6-16,-1-4-1 15,-3 8 13-15,-1 0 5 16,0-4 1-16,0-4 3 16,1-4 1-16,3 1 0 15,1-1 0-15,-1-7 2 16,1-4-8-16,-5 4-1 15,0-8-3-15,0-3 1 16,1-1-22-16,-5 1-9 16,-5-1-30-16,-7 1-11 15,-5 3-61 1</inkml:trace>
  <inkml:trace contextRef="#ctx0" brushRef="#br0" timeOffset="46463.9426">19550 12837 292 0,'0'19'110'0,"4"-15"-60"0,1 7-32 0,-1-3 31 15,4 3-9-15,1 0 1 16,3 4-10-16,5 4-4 16,5 4-15-16,3 0 1 0,9 3 3 15,4-3 1-15,5-1 1 16,-1-3 0-16,1 4 0 16,3-4 0-16,-7-8 0 15,-1-4 2-15,0-10 2 16,4-9-6-16,-12 1-1 15,-4 3-5-15,12-22-1 16,17-26-3-16,0-1-1 0,-4 4-3 16,-8 8-2-16,-5-4-2 15,-4 11 1-15,-5 8-12 16,-3-4-5-16,-1 4-21 16,-3 7-10-16,-5 12-34 15,-1 7-14-15,-3 12-48 16,-4 22-21-16,-5 12 40 15</inkml:trace>
  <inkml:trace contextRef="#ctx0" brushRef="#br0" timeOffset="47215.4431">20726 14150 88 0,'0'-8'35'0,"0"1"-18"0,0-5-22 0,0 12 6 15,0-3 1-15,0-5 1 16,0 4 27-16,0-7 15 16,0 0-8-16,0 3-1 15,0-3-19-15,0-4-5 16,0 7-8-16,0 1 8 0,0-1 7 16,0 1 3-16,0 3 2 15,0 0 0-15,0 4 0 0,0 0-2 16,0 4-2-1,0 0 1-15,-4 7 1 16,-1 8 5-16,1-4 4 0,0-4-4 16,0 12-2-16,-1-1-13 15,-3 1-5-15,4-4-7 16,-5 0-1-16,5-4-8 16,-5 0-4-16,1 4-35 15,4-4-14-15,-1-11-14 16,1 3-6-16,13-7-41 15</inkml:trace>
  <inkml:trace contextRef="#ctx0" brushRef="#br0" timeOffset="47978.5986">20187 15025 260 0,'12'-57'99'0,"-12"57"-54"0,9-15-24 0,-9 15 28 15,0-4-11-15,0 4-2 0,-4 0-9 16,-5 8-3-16,1 3-13 16,-5 19-4-16,-4 12-1 0,-4 11-3 15,0 3-2-15,-5 5-3 16,1-1-1-16,-1 0 2 16,5-3 2-16,4-1-9 15,0-7-2-15,4-7-30 16,5-16-12-16,4-7-22 15,4-23-6-15,4-7-39 16</inkml:trace>
  <inkml:trace contextRef="#ctx0" brushRef="#br0" timeOffset="48369.2395">20119 15051 236 0,'8'-68'90'0,"-12"65"-48"0,4-5-12 0,0 8 31 15,0 0-18-15,0 0-5 16,0 0-13-16,0 0-4 15,4 4-12-15,1 7-1 0,3 12-1 16,5 7-1-16,4 8 1 16,4 3-4-16,-4-7-2 15,0-8 0-15,17 16-1 16,21 18 0-16,-21-14 0 16,-4-13 8-16,4 1 5 15,8 15 2-15,-4-3 4 0,-8-12 2 16,-9-12 4-1,-8 5 7-15,-9-12 4 16,-12 0-8-16,-9-8-4 0,4-3-12 16,-25 0-3-16,4 0-5 15,-17 3-3-15,-17-3-3 16,21 4-1-16,9-8-3 16,-9 0-1-16,5 0-16 15,4 0-5-15,4 0-15 16,4 0-3-16,5-8-19 15,12 4-9-15,9-11-26 16,12 0-10-16,22-4-20 16</inkml:trace>
  <inkml:trace contextRef="#ctx0" brushRef="#br0" timeOffset="48729.1186">20798 14919 364 0,'8'-34'134'0,"-8"34"-72"0,9-30-50 0,-9 26 32 16,0 1-5-16,0-1 1 16,0 0-15-16,0 0-7 15,-4 8-11-15,-5 11-9 0,1 15-2 16,-1 12 2-16,1 18 3 15,3 12 0-15,5-4 2 16,5 3-4-16,3-3 0 16,5-4-1-16,0-7 0 15,12-4 2-15,5-12 0 0,0-11 2 16,4-15 1-16,-1-15-12 16,6-11-4-16,-5-12-10 15,0-10-2-15,0-5-16 16,-5 0-6-16,-7-3-19 15,-6 3-9-15,-11 0-65 16</inkml:trace>
  <inkml:trace contextRef="#ctx0" brushRef="#br0" timeOffset="48942.563">20543 15308 396 0,'5'0'148'0,"11"7"-80"0,6-7-51 0,-14 0 36 15,9-7-19-15,13-8-5 16,12-4-14-16,14-8-7 16,11-7-5-16,-11 8-36 0,24 0-12 15,1 7-159 1</inkml:trace>
  <inkml:trace contextRef="#ctx0" brushRef="#br0" timeOffset="55742.3929">17322 16183 220 0,'-22'-46'82'0,"14"39"-44"0,-1 3-14 0,5-3 27 16,0 7-6-16,4 0-2 16,0 0-11-16,0 0-3 15,4 7-16-15,0-7-8 0,5 23-3 0,-1-12-2 16,5 34 0-16,13 38 0 16,8 0 0-16,-1 8 4 15,1-8 2-15,0 0 9 16,0-8 2-16,-4-3 5 15,0-23 1-15,-1-11-1 16,-3-20 1-16,4-18 4 16,-5-15 4-16,-4-15-9 15,-4-4-2-15,-4 8-10 16,8-42-4-16,-4 11-3 0,9-22-3 16,-5 11-8-1,0-7-3-15,-4 14-38 0,0 5-16 16,-4 11-26-16,0 11-8 15,-5 4-22-15,18 18-7 16,-5 1 24 0</inkml:trace>
  <inkml:trace contextRef="#ctx0" brushRef="#br0" timeOffset="56135.6951">18111 16775 268 0,'0'-11'101'0,"0"11"-54"0,13-8-33 15,-13 8 26-15,0 0-11 16,0 0 0-16,4 0-7 16,0 0-2-16,1 8-11 15,-1-8 3-15,0 11 4 0,0-4 1 16,1 8-1-16,-5-3-2 16,0 7-1-16,0-4-7 0,-5 4-2 15,5-1-2 1,-4 5-2-16,0-8-35 15,0 4-16-15,-1-8-14 16,1-3-5-16,0-1-44 16,0-10-49-16,4 3 57 15</inkml:trace>
  <inkml:trace contextRef="#ctx0" brushRef="#br0" timeOffset="56311.9735">18149 16450 264 0,'0'-41'101'0,"0"41"-54"0,0-4-15 0,0 4 35 15,-4 0-9-15,4 0-1 16,-4 4-24-16,4 4-7 16,-4-5-16-16,4 5-4 0,-5 3 0 15,5-7-16-15,0 7-8 16,0 4-29-16,0 4-10 0,0-4-19 16,9 4-7-1,-5-4-52-15</inkml:trace>
  <inkml:trace contextRef="#ctx0" brushRef="#br0" timeOffset="56614.2145">18786 16503 384 0,'-4'-3'143'0,"4"3"-78"0,-13 7-63 0,9-3 30 16,-9 7-19-16,5-3-4 16,-14 14-13-16,1-3-3 15,-9 23 4-15,5-8-19 0,-9 15-7 16,8-4-7-16,-3 0-1 15,3-3-13-15,1-1-6 16,-5 4-68 0</inkml:trace>
  <inkml:trace contextRef="#ctx0" brushRef="#br0" timeOffset="56838.3255">18429 16579 380 0,'5'0'143'0,"-5"0"-78"0,12 11-49 16,-12-11 32-16,9 11-17 16,-5 1-6-16,13 7-14 15,-4-1-5-15,17 13-4 16,-5-5-4-16,9 19 1 0,-4-7-23 16,4 11-12-16,-5-8-30 15,1 5-13-15,13 10-40 16,3-37-61-1</inkml:trace>
  <inkml:trace contextRef="#ctx0" brushRef="#br0" timeOffset="57275.1071">19062 16847 332 0,'-4'-19'123'0,"4"19"-66"0,0-38-44 0,0 34 30 16,0-3-24-16,0 3-5 0,4-7-9 15,-4-1-4-15,4 5 0 16,0 3-1-16,5 4 0 0,-5-8 0 15,9 8 2-15,-5 0 5 16,-3 8 4-16,-1-8 2 16,-4 0 5-16,0 4-6 15,-4 3 1-15,4-3-8 16,-5 4-3-16,1 3 1 16,0-7 0-16,0-1-1 15,-1-3 1-15,1 0-4 16,0 0 0-16,0 0-6 15,4 0-3-15,0 0-16 0,-5 0-7 16,5 0-22-16,0 0-10 16,0 0-34-16,0 4-14 15,13 4 2 1</inkml:trace>
  <inkml:trace contextRef="#ctx0" brushRef="#br0" timeOffset="57676.1082">19720 16277 240 0,'25'-19'90'0,"-25"19"-48"0,21-11-25 15,-21 11 27-15,5 4-10 16,-1-4-2-16,-8 15-14 0,-1-4-4 15,-11 15-8 1,3 1 0-16,-8 22 1 0,-1-8-1 0,-3 27-1 16,4-11-6-16,-1 11 1 15,5-12-18 1,-4 5-8-16,0 3-30 0,0-19-15 16,8-22-55-1</inkml:trace>
  <inkml:trace contextRef="#ctx0" brushRef="#br0" timeOffset="58081.0506">19783 16103 232 0,'34'-41'88'0,"-34"41"-48"0,0 0-18 0,0 0 28 0,-4 8-13 16,4-5-3-16,-4 9-12 16,4-1-3-1,0 19-11-15,0-7-1 0,4 11 3 16,0 0-4-16,13 15-1 15,-4-4 0-15,13-4-1 0,-1 1-2 16,5 3-2-16,-5-3 3 16,1-1 0-16,-1-7-1 15,1 4-2-15,-5-4 3 16,-4 0 0-16,-4-4 1 16,-5 0 0-16,1 0 11 15,-9-7 7-15,0-1 6 16,-13 1 6-16,0-4-8 0,-21-4-3 15,4 0-9-15,-25-4-4 16,9 1-5-16,-14-1-2 16,13-7-3-1,1-4-3-15,8 0-7 0,4-4-4 16,4 4-21-16,9-11-8 16,-1 3-32-16,18-14-15 15,0 3-43 1,34-4-51-16,25-7 63 15</inkml:trace>
  <inkml:trace contextRef="#ctx0" brushRef="#br0" timeOffset="58502.3159">20531 16130 312 0,'0'-15'115'0,"0"15"-62"0,4-19-33 15,-4 19 32-15,0-4-10 16,0 0 0-16,0 4-13 16,0 0-5-16,0 8-14 15,0-1-2-15,-4 16-1 0,-1 0-1 16,-3 26 1-16,-1-8-4 15,1 20-2-15,-1-12-3 16,5 19 1-16,0-16-1 0,4 12 0 16,0-7 4-1,8 0 3-15,1-8 2 16,8-4 1-16,0-11 4 0,4-19 5 16,-4 0-9-16,13-19-4 15,-5 0-3-15,5-14 1 16,-5 3-12-16,9-8-3 15,-4-4-43-15,0-3-15 16,4-11-57-16,-9 3-23 16,-4 0 11-1</inkml:trace>
  <inkml:trace contextRef="#ctx0" brushRef="#br0" timeOffset="58717.279">20293 16496 400 0,'25'0'151'0,"-25"0"-82"0,55-12-58 0,-46 12 34 0,16-11-24 16,-3 4-6-16,7-16-20 16,18 0-8-16,-17 8 7 15,-5 4-37-15,13 3-13 0,30 1-40 16,0 3-15-16,-4 0-23 15</inkml:trace>
  <inkml:trace contextRef="#ctx0" brushRef="#br0" timeOffset="59063.6648">21091 16300 248 0,'13'11'93'0,"-13"-11"-50"0,17 7-19 0,-17-3 29 0,4 0-5 16,0 0 1-16,13-4-16 16,-4 0-8-16,8 0-14 15,-4 0-7-15,8 0-1 0,1 0-35 16,12 4-16-16,-4-1-63 16,8 9-27-16,-8-5 17 15</inkml:trace>
  <inkml:trace contextRef="#ctx0" brushRef="#br0" timeOffset="59305.2031">21053 16688 296 0,'4'8'110'0,"-4"-8"-60"0,30-8-17 0,-26 8 38 16,13-4-15-16,0 1-3 16,4-9-30-16,0 5-12 15,13-5-7-15,-4 5-17 0,17-1-6 16,-9 1-56-16,13 7-24 16,29 0-66-1</inkml:trace>
  <inkml:trace contextRef="#ctx0" brushRef="#br0" timeOffset="59631.3558">22207 16002 260 0,'-21'-12'96'0,"21"12"-52"0,-13 0-36 16,9 0 21-16,-5 12-15 0,1-5-3 16,-13 20-5-16,0-5-1 15,-5 35-3-15,5-19-4 0,-5 26 1 16,5-4-4-16,-4-3 1 15,3-5-25-15,1 1-8 16,4-11-38 0,0-5-62-16,0 1 32 15</inkml:trace>
  <inkml:trace contextRef="#ctx0" brushRef="#br0" timeOffset="60033.726">22194 15824 296 0,'17'-30'110'0,"-17"30"-60"0,5 0-34 16,-5 0 27-16,0 8-19 16,0 3-3-16,0 12-9 15,0-1-2-15,4 20-6 16,0-8 2-16,9 30 0 0,-5-19 2 16,14 19 0-16,-5-11-4 15,4 7-1-15,-4-3 1 16,8-12 0-16,13 16-5 15,-4-5 1-15,-4-14-2 16,-9-8-2-16,-4-8 9 16,-4 0 4-16,-4-11 9 0,-9 4 3 15,0-7 5 1,-13-1 1-16,0-3-3 16,-17 3-3-16,5 0-11 0,-30-3-6 15,8-1-8-15,-17-3-2 16,9 0-11-16,-4 0-3 15,8-1-8-15,0 1-2 16,8-4-13-16,14-4-3 16,3 1-8-16,14-9-2 15,3 1-57 1,22-19-60-16,33-19 59 16</inkml:trace>
  <inkml:trace contextRef="#ctx0" brushRef="#br0" timeOffset="60381.7109">23094 15855 280 0,'17'-16'107'0,"-17"16"-58"0,9 0-48 16,-9 0 21-16,-4 12-10 0,-1-1-2 15,-7 19-5-15,3-3-2 16,-12 22-1-16,0-8 1 15,-9 27 0-15,4-8-8 0,-8 5-2 16,1-1-27-16,-1-8-13 16,-13 20-77-1</inkml:trace>
  <inkml:trace contextRef="#ctx0" brushRef="#br0" timeOffset="60587.3813">22683 15896 412 0,'17'19'154'0,"-17"-19"-84"0,59 49-49 15,-51-45 41-15,22 26-17 16,-4-11-2-16,16 26-24 16,-8-4-11-16,30 24-6 15,33 44-60-15,-3-3-25 0,-14 18-64 16,-3-3-25-16,-18-19 23 15</inkml:trace>
  <inkml:trace contextRef="#ctx0" brushRef="#br0" timeOffset="62407.5615">17122 17333 140 0,'4'0'55'0,"-4"0"-30"0,5-15-12 0,-5 15 19 16,4-4 2-1,-4 4 4-15,4-4 3 0,0 1 2 16,5-5-23 0,-5 1 13-16,0-1 4 0,1 4-2 0,-1 4 2 15,0 0-17-15,-4 12-6 16,0-1-5-16,-4 19-1 16,0 4 0-16,-5 7 2 15,1-3-1-15,-1 23 0 16,1-16-5-16,8 8-1 15,0-1-3-15,4 5-1 16,0-12 1-16,5 8 0 16,-1-8-16-16,5-3-4 15,0-8-36-15,3-8-17 0,-3-3-32 16,4-12-12 0</inkml:trace>
  <inkml:trace contextRef="#ctx0" brushRef="#br0" timeOffset="63035.0527">17491 17416 196 0,'-4'-8'74'0,"4"8"-40"0,0-3-38 16,0 3 15-16,0 3 3 0,0-3 5 16,0 4 4-16,0 0 1 15,0 4-13-15,0-5 9 0,0 1 6 16,0 0-3-16,0 3 1 16,0-3-4-16,0 0-3 15,0 0-5-15,4 0-2 16,-4-1 0-16,5 1 4 15,-1 0-2-15,0 0 1 16,0-1 4-16,9-3 1 16,-4 0-5-16,8-3 0 15,0-1-8-15,8 0-1 0,-4 0 0 16,5 1 0 0,-5-1-2-16,0 4-2 0,-4 0 1 15,0 0 1 1,-4 0 1-16,0 7 1 0,-5-3 0 15,1 4 0-15,-1-1 2 16,-4 4 1-16,1-3 1 16,-1 3 0-16,-4 1 0 15,0 6 0-15,0-6 0 16,-4 14 0-16,-1-3-4 16,-3 7-1-16,-1-4-3 0,-3 12-1 15,3-8 1 1,-4 8 0-16,5-8 0 15,-5 8 2-15,5-12-17 0,-1 1-4 16,1-5-26 0,-1-3-9-16,5-4-18 0,4-7-6 15,0-1-10-15,8-7-5 16,-3 0-15 0</inkml:trace>
  <inkml:trace contextRef="#ctx0" brushRef="#br0" timeOffset="63216.1004">17861 17789 296 0,'4'4'112'0,"-4"-4"-60"0,0 8-30 0,0-4 33 0,0-1-7 15,0 1-1 1,0 4-24-16,0 3-9 16,0-7-9-16,0 3-4 0,0 5 0 15,0-9-26-15,0 5-8 0,0-8-40 16,0 0-17-16,0 0-58 15</inkml:trace>
  <inkml:trace contextRef="#ctx0" brushRef="#br0" timeOffset="63636.7811">18162 17495 324 0,'-4'-22'121'0,"4"22"-66"0,-4-19-47 0,-1 19 29 16,1-8-17-16,0 1-1 15,0-1-5-15,4 1 1 16,0-1-8-16,0 0 0 0,8 1 3 16,1 7-8-16,8-8-3 15,-5 5 2-15,5 3 3 16,-4 0 1-16,4 11 0 15,-4-11-1-15,-5 19 0 16,1-4 2-16,-9 19 3 16,0-8 0-16,-9 19 2 15,1-14 3-15,-5 14 3 16,0-4 0-16,0-3 1 16,1-4-3-16,3 0 1 15,1-8-7-15,4-3-1 0,-1 0-4 16,10-4-1-16,-1-4-3 15,8-4-1-15,1 0-10 16,8-7-3-16,-4 0-31 16,9-8-12-16,-5 0-26 15,5-7-11-15</inkml:trace>
  <inkml:trace contextRef="#ctx0" brushRef="#br0" timeOffset="64117.6746">18506 17789 160 0,'0'0'60'0,"0"0"-32"0,0 4-4 0,0-4 24 15,0 4 7-15,0 0 4 16,0 0-2-16,0-1 2 15,-4-3-32-15,-1 0 9 0,1 0 2 16,0 0-5-16,-5-3-2 16,5-1-4-16,0-8-2 15,0 5-10-15,4-12-2 16,0 0-9-16,4-7-3 16,0 3-3-16,13-3 0 15,-4-1 0-15,12 5 0 16,-3 3 0-16,7 11 0 15,-3 1 0-15,3 18 0 0,-3-3 2 16,-5 14 2-16,-4-3 1 16,-4 15 1-16,0-11 0 15,-9 11 2-15,0-4 1 16,-8 4 1-16,0-4-7 16,-13-7 0-16,4-1-14 15,-17-3-7-15,5-4-16 16,-5-15-7-16,4 0-28 15,5-11-10-15,0 3-43 16,13-7-16-16,-1-30 23 16</inkml:trace>
  <inkml:trace contextRef="#ctx0" brushRef="#br0" timeOffset="64585.193">18981 17193 248 0,'0'-7'93'15,"0"7"-50"-15,0 7-28 0,0-7 24 0,0 4-1 16,0 4 4-16,0-4-6 16,0 3-1-16,9 8-20 15,-5-3 9-15,13 14 5 0,-4-3-6 16,8 18-4-16,-4-3-6 15,8 15-1-15,-3-8 4 16,-14 15 2-16,1-7-3 16,-9 11 1-16,0-7-9 15,-9 3-2-15,1-3-3 16,-9 7-2-16,4-11-26 16,-4 3-12-16,0-18-17 0,4-12-5 15,0-3-26-15,9-16-7 16,8-14-55-1</inkml:trace>
  <inkml:trace contextRef="#ctx0" brushRef="#br0" timeOffset="65061.4182">19643 17243 324 0,'-4'-23'123'0,"4"23"-66"0,-4-15-40 0,0 15 30 16,-1 0-14-16,1 0-2 15,0 11-14-15,0 0-3 16,-5 16-8-16,1-1-2 0,-1 27 2 15,1-8 6-15,-1 19 2 16,5-11-1-16,4 11 0 16,0-11-3-16,13 7 1 15,-5-10-2-15,9-1 0 16,0-8-32-16,13-7-11 16,-5-4-66-16,9-19-25 15,9-22-43-15</inkml:trace>
  <inkml:trace contextRef="#ctx0" brushRef="#br0" timeOffset="66761.8673">19974 17367 224 0,'0'-30'85'0,"0"30"-46"0,0 0-21 0,0 0 25 16,0 0-2-16,0 0 2 0,0 7-6 16,0 5-2-1,-4 10-20-15,0-10 2 0,4 22 3 0,0-8-7 16,0 15 0-16,0-3-1 16,0 0 0-16,0-4-6 15,0 4-4-15,0-5-4 16,0 1 1-16,0-7-17 15,0-1-5-15,0-3-31 16,0-8-13-16,0 0-33 16,0-7-14-16,4 3 3 15</inkml:trace>
  <inkml:trace contextRef="#ctx0" brushRef="#br0" timeOffset="66957.9537">20182 17623 352 0,'13'16'132'0,"-13"-16"-72"0,13 22-35 0,-13-14 36 16,4 3-20-16,-4-7-4 15,0 7-21-15,0-3-8 16,0 3-5-16,0-7-14 0,-4 3-4 16,0 1-33-16,-5-1-14 15,5 1-20-15,0-4-9 16</inkml:trace>
  <inkml:trace contextRef="#ctx0" brushRef="#br0" timeOffset="69266.3133">20399 17216 148 0,'0'0'55'0,"0"0"-30"0,-9 0-5 0,5 4 21 0,0 3 0 15,0-7 2-15,-5 12-3 16,1-8-3-16,8 7-20 15,0-4 3-15,0 1 3 0,0-1 1 16,4-3 1-16,0 0-8 16,9-4-2-16,0 0-9 15,8 0-2-15,0 0-4 16,5 4-1-16,-5 0 3 16,4-1 3-16,-3 1 7 0,-5 0 2 15,-1 0-3 1,-3 11-1-16,0-4 2 15,-9 12 3-15,0-1 0 16,-8 1 1-16,0 0-4 16,-5 7-2-16,1-4-4 0,-1 4 1 15,1 0-4-15,-5 1 0 16,5-5-3-16,-5 8-1 16,5-8-1-16,-1 8 0 15,5-11 6-15,4 0 2 16,0-1 0-16,8-7 1 15,-3-3-4-15,12-9 0 16,-5 1-21-16,14-8-10 16,-5 1-39-16,9-5-17 15,-5 4-97 1</inkml:trace>
  <inkml:trace contextRef="#ctx0" brushRef="#br0" timeOffset="69869.7884">20828 17231 340 0,'-5'-11'126'0,"5"11"-68"0,-4-4-54 0,0 4 26 16,4 0-13 0,0 0 1-16,0 0-9 0,0 0-1 15,8 4-4-15,1-4-3 0,16 7 0 16,-3-7-1-16,7 0 2 16,-3 0-1-16,3 0 2 15,-3 0-2-15,-5 4-1 16,-4 4 3-16,-4-4 0 15,-5 3-6-15,-8 8-2 16,0-4-7-16,-8 12 0 16,4-4 4-16,-5 7 4 15,1-3 1-15,3-8 1 16,1 4 2-16,4-8 2 16,0 1-3-16,9-1-2 15,-1 0 4-15,9 1 1 16,-4-5 0-16,4 8 1 15,0-4 0-15,0 8 1 16,-4 0 4-16,-5-4 3 0,1 0 0 16,-9 12 3-16,0-5-5 15,-5 5-1-15,1-5-4 16,-9 1-1-16,1 0-1 16,-10-8-2-16,5 4-17 15,-8-4-6-15,-1-4-18 0,1-7-4 16,4 0 2-1,12-16 3-15,1 1-12 16,12-12-7-16,0 1-50 16</inkml:trace>
  <inkml:trace contextRef="#ctx0" brushRef="#br0" timeOffset="70366.0223">21324 17012 364 0,'5'-3'134'0,"-5"3"-72"0,12 15-48 15,-12-11 33-15,5 3-13 0,-1 1 0 16,13 7-13-1,-5 4-5-15,14 3-9 0,-1 1-5 16,1 15 1-16,-5-5 0 16,-4 17 1-16,-4-9-2 0,-9 19 1 15,0-11-2-15,-12 8-1 16,-1-8 1-16,-8 8 1 16,0-8-21-16,-4-4-7 15,4-4-14-15,-8 1-5 16,8-4-17-16,4-20-6 15,0-2-8-15,13-13-3 16,0-3-33 0</inkml:trace>
  <inkml:trace contextRef="#ctx0" brushRef="#br0" timeOffset="70667.4961">21910 17371 244 0,'-13'-27'93'0,"13"27"-50"0,-17 4-19 16,13-4 27-16,0 8-9 15,0 3-2-15,-1-11-7 16,1 0-1-16,4 4-18 15,0 3 3-15,9-7 1 0,-1 0-6 16,9-7 1-16,0 3-10 16,17 4-2-16,-4 0-19 15,8 0-8-15,-4 0-39 0,4-11-18 16,-8 11-74 0</inkml:trace>
  <inkml:trace contextRef="#ctx0" brushRef="#br0" timeOffset="70921.2227">21910 17578 308 0,'-8'12'115'0,"8"-12"-62"0,-5 11-35 0,5-7 28 0,0-1-9 16,0 1 1-1,0 4-11-15,0-5-2 16,9 1-14-16,-5 0 7 0,13-4 4 0,0 0-11 16,13 0-6-16,-5 0-30 15,9-4-11-15,-4 4-55 16,8-4-21-16,-8 1-48 16</inkml:trace>
  <inkml:trace contextRef="#ctx0" brushRef="#br0" timeOffset="71252.0884">22852 17118 272 0,'13'0'101'0,"-13"4"-54"0,0 18-48 0,0-18 20 16,-8 15-11-16,3-4-2 15,-12 19-1-15,5-11 1 16,-14 18-3-16,5-3-2 0,-13 11 2 15,4-8-13-15,-4 12-3 0,5-7-23 16,-5-1-9 0,8-7-67-16</inkml:trace>
  <inkml:trace contextRef="#ctx0" brushRef="#br0" timeOffset="71666.7827">22831 17046 280 0,'4'12'104'0,"-4"-12"-56"0,5 30-41 15,-5-23 26-15,0 5-10 16,0-1 1-16,4 8-7 16,0-4 0-16,5 8-10 0,-1-5 2 0,5 16 4 15,0-15-3-15,4 11 2 16,-5-3-5-16,14 7-2 15,-9 0-2-15,4 0-3 16,-4-8 1-16,4 4-1 16,-4-3 6-16,0 7 4 15,-4-4 3-15,-5 0 3 16,1-7 4-16,-9 3 4 16,0 0 1-16,-13-3 2 15,5-8-11-15,-14 8-4 16,1-4-5-16,-13-1-2 15,4 1-6-15,-12-4 1 16,8-3 0-16,-13-8 0 16,9-1-16-16,4-6-4 0,5-1-32 15,3-4-12 1,5 1-37-16,17-12-13 0,4 4-35 16</inkml:trace>
  <inkml:trace contextRef="#ctx0" brushRef="#br0" timeOffset="72031.1655">23841 17133 260 0,'-4'-15'99'0,"4"15"-54"0,-8 8-33 0,3-5 24 15,-12 5-13-15,5-1-3 16,-5 12-11-16,0 0-6 15,-9 26-2-15,5-14-1 0,-13 21 2 16,4-6-8-16,-8 18-3 16,4-15-13-16,-4 0-4 0,4-8-21 15,0-7-8-15,4-4-55 16</inkml:trace>
  <inkml:trace contextRef="#ctx0" brushRef="#br0" timeOffset="72242.6066">23366 16967 392 0,'21'8'148'0,"-21"-8"-80"0,43 22-53 16,-39-18 34-16,13 15-12 0,0 4 1 16,13 3-22-16,-5 0-7 15,22 20-6-15,-9-9-3 0,17 28 1 16,-8-9-43-16,4 23-17 15,-9-22-36-15,5 7-14 16,17 15-49 0</inkml:trace>
  <inkml:trace contextRef="#ctx0" brushRef="#br0" timeOffset="73203.6274">22678 18144 208 0,'5'-19'77'0,"-5"19"-42"0,4-11-10 0,-4 11 25 15,0 0-8-15,0 0-2 16,-4 11-9-16,-1-3-3 16,-12 18-15-16,5-3-6 0,-10 14-2 0,5-3-3 15,-8 23-2-15,4-12-17 16,-5 12-6 0,5-8-7-16,-4 4-1 0,3-8-19 15,1-7-5-15,0-12-57 16</inkml:trace>
  <inkml:trace contextRef="#ctx0" brushRef="#br0" timeOffset="73651.57">22717 17865 304 0,'17'7'115'0,"-17"-7"-62"0,4 19-49 0,-4-15 26 16,0 11-8-16,0 0-1 15,0 12-7-15,0-5-4 16,0 20-5 0,0-16-4-16,8 19 0 0,-4-7-1 0,13 7 0 15,-4-7 0-15,8 4 0 16,-4-5-3-16,9-7 2 16,-5-3 3-16,0 3 1 15,-4-4 7-15,0-3 6 16,4 0-4-16,-4-1 1 15,-4-7-2-15,0 0 3 16,-5-3 8-16,-3-1 4 16,-1-3-3-16,-8-1-2 15,4 1-5-15,-13-1-2 0,4 1-11 16,-16 3-1-16,0-3 0 16,-14 3 1-16,5-3-1 15,-12 3 1-15,7-7-4 16,-3 3-2-16,8-7-7 15,0 0-4-15,4 0-19 16,5 0-8-16,4-7-32 16,8 3-14-16,4 4-15 15,14-8-5-15,-1 5-9 16</inkml:trace>
  <inkml:trace contextRef="#ctx0" brushRef="#br0" timeOffset="73982.3307">23841 18038 260 0,'-21'-3'96'0,"21"3"-52"0,-51 0-23 0,43 0 30 16,-5 3-18-16,0 1-4 15,-4 11-11-15,5 0-3 16,-10 15-9-16,5 1-4 0,-12 14-1 0,3-11-6 16,-4 22 1-16,5-7-9 15,-5 0-2-15,5-3-19 16,-5-1-5-16,5-4-22 15,-5-7-9-15,4-3-39 16</inkml:trace>
  <inkml:trace contextRef="#ctx0" brushRef="#br0" timeOffset="74192.2362">23256 18004 324 0,'12'0'121'0,"-12"0"-66"0,17 27-42 0,-17-20 30 15,13 12-4-15,0-4 1 16,12 15-8-16,-4 1-5 16,18 3-15-16,-10 0-8 0,22 11-2 15,-8-4-11-15,20 16-2 16,-7-8-36-16,3 7-16 16,-8-7-39-16,-4-3-13 15,-9-5-16 1</inkml:trace>
  <inkml:trace contextRef="#ctx0" brushRef="#br0" timeOffset="74901.9209">21570 18219 204 0,'-4'0'77'0,"4"0"-42"0,-4-3-15 16,0 3 27-16,4 0-7 16,0 0 1-16,0 0-10 15,0 0-2-15,4 0-16 16,0 0 1-16,13 0 2 0,-4 0-6 15,12 0-1-15,1 0-7 16,8-4-2-16,-4 0-18 16,8 0-8-16,-9 1-33 0,14-1-12 15,-5 0-62 1</inkml:trace>
  <inkml:trace contextRef="#ctx0" brushRef="#br0" timeOffset="75200.1332">21515 18540 300 0,'5'4'112'0,"-5"-4"-60"0,12-8-32 16,-12 8 32-16,9 0-8 15,-5 0-1-15,13 0-16 16,0 0-6-16,8 0-12 16,-3 0-8-16,7 4-4 0,-3 0-56 15,8 0-25-15,12 7-85 16</inkml:trace>
  <inkml:trace contextRef="#ctx0" brushRef="#br0" timeOffset="79055.3875">19045 18336 168 0,'0'0'63'0,"0"0"-34"0,0 0-12 16,0 0 20-16,0 0 1 16,0 0 2-16,4-7 0 15,0-1 0-15,5-7-22 16,-1 4 1-16,18-12 1 0,-5 4-9 16,5 0-1-16,-5 4-8 15,4 4-2-15,-4 0 0 16,-4 7 2-16,0 0-1 0,-4 12-1 15,-4-1-2-15,-5 12 1 16,-4-4 1-16,-4 12 2 16,-1-8 5-16,-16 14 4 15,4-14 2-15,-4 19 5 16,0-8-10-16,-5 12-2 16,5-5-4-16,0 9 1 15,4-9-4-15,0 16 0 16,4-15-1-16,5 7 0 15,-1-7 0-15,9 3-2 16,0-7 0-16,9-7 3 16,-1-5-2-16,18-10 1 15,-5-1 4-15,9-19 3 16,-5 1 4-16,5-16 2 16,-5 4 3-16,-4-15 2 0,1 8 6 15,-10-15 4-15,-3 7-3 16,-13-4-2-16,-1 4-9 15,-16-4-5-15,0 8-2 16,0 0-1-16,-1 3-13 16,5 9-7-16,1-5-9 15,3 0-2-15,4 8-17 16,14 4-7-16,-5 0-30 16,17 7-13-16,-1 0-49 15</inkml:trace>
  <inkml:trace contextRef="#ctx0" brushRef="#br0" timeOffset="79371.5985">19554 18631 312 0,'-8'0'115'0,"8"0"-62"0,-4 0-44 0,4 0 27 0,0 3-13 16,0 5-1-16,0-4-11 15,0 3-2-15,0 4-5 16,0-3-9-16,0 0-2 0,0-1-28 15,0-3-9-15,0 0-49 16,4-1-20-16,0 1 2 16</inkml:trace>
  <inkml:trace contextRef="#ctx0" brushRef="#br0" timeOffset="79927.276">19822 18216 340 0,'-9'-12'126'0,"9"12"-68"0,-4-7-48 0,0 7 28 15,4 0-15-15,0 0 0 16,4 0-3-16,-4 0 0 16,8 0-11-16,1 0-3 0,4-8 0 15,-1 4-3-15,5-3 0 16,0-1 1-16,5 5 0 15,-10 3-2-15,1 0-2 16,0 0-2-16,-9 3 1 16,0 5-4-16,-4 11 1 0,0 0 0 15,-8 15-1-15,-1 0 1 16,-8 11 3-16,5-11 0 16,-10 19 3-1,5-8-3-15,5 4 0 0,-1-8 1 16,4 5 2-16,5-12-3 15,8-8 0-15,1 0-1 16,7-7 0-16,1-4 4 16,8-11 3-16,1 0 0 15,-1-16 0-15,0 5 1 16,-4-12 1-16,-4 0-1 16,-5-3 1-16,1 7-2 0,-9-8 2 15,0 0 5 1,-13 1 2-16,0 3 4 15,-12-4 1-15,4 0-13 16,-13 5-5-16,8-5-17 0,9 4-7 16,0 4-15-1,9 0-6-15,3 0-29 0,10 4-14 16,-1-1-39 0,9-7-53-16,12-3 60 15</inkml:trace>
  <inkml:trace contextRef="#ctx0" brushRef="#br0" timeOffset="80345.7101">20467 18167 336 0,'-17'-8'126'0,"17"8"-68"0,-30 8-50 16,26-8 29-16,-17 3-14 16,4 5-1-16,-4 7-13 15,-1 0-3-15,1 8-4 16,0-4-2-16,0 15 1 0,4-12-1 16,4 8 0-16,4-7-3 15,9 11 0-15,0-4-3 0,9 4 1 16,-5-11 3-1,22 7 1-15,-5-8 3 0,4 5 1 16,-3-1 5 0,-1-3 5-16,-4-8-1 0,-9 8 1 15,-4-5-7-15,-8 5-2 16,0-4-11-16,-13-4-3 16,4 0-15-16,-8-4-6 15,0-7-6-15,0-8-3 16,-1 4-28-16,10-18-11 15,-1 6-45 1</inkml:trace>
  <inkml:trace contextRef="#ctx0" brushRef="#br0" timeOffset="80604.274">20314 18159 328 0,'-4'-4'123'0,"4"4"-66"0,-13-7-42 16,9 7 31-16,4 0-12 16,0 0 0-16,4 0-17 15,0 0-8-15,9 0-5 0,0 0-6 0,8 0 1 16,0 0-45-1,9 0-20-15,-5 0-103 16</inkml:trace>
  <inkml:trace contextRef="#ctx0" brushRef="#br0" timeOffset="81458.3886">20620 18416 240 0,'4'-23'90'0,"-4"23"-48"0,4-11-23 0,-4 11 26 15,4-4-6-15,1 4 2 16,-1 4-10-16,0-1-4 16,0 9-15-16,1-1-1 0,-1 19 0 15,0-7-6-15,-4 14-3 16,0-6-1-16,4 6-1 15,-4-3 0-15,5-3 2 16,-1-13 5-16,0-6 4 16,0-1-2-16,1-19 2 15,-1 5-4-15,0-24 1 16,0 5-3-16,5-16 2 16,-5 8-4-16,5-8 0 15,-1 12 1-15,5-5 2 16,-5 9-3-16,5 11 0 0,-5-1-8 15,1 16-2-15,-1-4 4 16,1 11 3-16,-5 4-1 16,5-3 0-16,-5-1 1 15,4 0 2-15,5 1-1 16,4-5 2 0,-4-7 2-16,-5 0 0 15,5-4 2-15,4 1-2 16,0-16 2-16,0 4-2 0,0-12 0 15,4 5 5 1,-4 7 4-16,-4 3-1 0,4 1 2 16,-4 0-2-1,4 7 2-15,-5 0-8 0,5 15-2 16,-4 1-16-16,4 14-6 16,-4-3-35-16,4 14-14 15,12 12-59-15,1-11-24 16,-17-15-2-1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7-07-06T18:31:24.29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07-06T18:31:25.286"/>
    </inkml:context>
  </inkml:definitions>
  <inkml:trace contextRef="#ctx0" brushRef="#br0">25191 11015 0,'0'0'0,"0"0"15,0 0 1,0 0-16,0 0 16,89-26-16,-80 26 15,-5 0 1,-4 0-16,0 11 16,-47-18-1,26 7-15,0-11 16,-9 22-16,-8 8 15,4-8 1,13 0 0,4-3-16,13 3 15,-5 1-15,9-9 16,0 12 0,0-15-16,0 0 15,0 0-15,0 0 16</inkml:trace>
  <inkml:trace contextRef="#ctx1" brushRef="#br0">17831 8983 152 0,'-4'-53'57'0,"4"53"-30"0,0-23-25 16,0 16 23 0,0 7-15-16,0-8 17 0,0 0-15 0,0-3 13 15,0 7-14-15,0-7 10 16,0 7-12-16,0-7 19 16,0 11-15-16,0-11 18 15,4 3-18-15,-4-3 18 16,4 7-18-16,-4-3 15 15,0 3-15-15,0 0 17 16,0 4-17-16,0 4 18 16,0 7-18-16,0 0 9 15,0 1-13-15,0 10 2 16,0-3-7-16,0 8 9 16,0-1-7-16,0 4 12 15,0 8-10-15,0-4 7 16,0 0-8-16,0 7 7 15,0 1-8-15,0-5 5 16,0 5-6-16,0 7 4 16,0-4-5-16,0 0 0 15,0 1-2-15,0 3 1 16,4 0-2-16,1 4 4 16,-1-4-3-16,-4 3 6 15,4-3-5-15,-4 4 6 16,0 0-6-16,0 0 3 15,4-8-3-15,-4 0 0 16,0 1-1-16,0 14 3 16,9 0-3-16,-9 1 4 15,4-8-4-15,-4-1 1 0,4-3-1 0,-4 8-2 16,5-12 1-16,-5 4 5 16,4-4-3-16,0 1 3 15,0-5-3-15,1 1 0 16,-1-5-1-16,-4 1 5 15,4 0-4-15,-4-4-1 16,4 4-1-16,-4-5-1 16,5-6 0-16,-5 7 4 15,4-4-2-15,0 8-1 16,0-12 0-16,1 12-4 16,-1-4 2-16,-4 0 3 15,0 0-1-15,0-4 2 16,0 0-2-16,0 0-1 15,0-3 1-15,-4-5-4 16,4 1 2-16,-5-8-21 16,1-4 12-16,-4-11-58 15,3-4 38-15,-3-22-117 16,4-8 83-16,-1-41-159 16,5 11 127-16</inkml:trace>
  <inkml:trace contextRef="#ctx1" brushRef="#br0" timeOffset="687.917">17564 9258 252 0,'-9'4'93'0,"9"-4"-50"0,4-4-28 0,-4 0 43 15,0 8-33-15,0-4 22 16,0 0-28-16,0 0 23 16,0 0-24-16,0 0 15 15,0 0-19-15,0-4 3 16,5 4-9-16,-1-15 8 15,9 7-9-15,-1-14 14 16,5 3-12-16,4-15 9 16,5 0-10-16,-5-11 4 0,0 3-7 15,-4-7 7 1,5 8-8-16,-10 3 8 16,5 12-8-16,-8-1 5 0,3 8-5 0,-3-3 2 15,-1 11-3-15,1-1-2 16,4 12 0-16,-1 4 3 15,1 11-2-15,0-4 4 16,4 12-4-16,0 3 4 16,0 1-4-16,0 3 1 15,4 0-1-15,-4 8-2 16,4-4 1-16,-4 4-10 16,4-1 5-16,-4-3-47 15,0 0 28-15,-4-4-87 16,4-3 62-16,-8-5-159 15,3-7 116-15,-7-3-90 16,3-1 105-16</inkml:trace>
  <inkml:trace contextRef="#ctx1" brushRef="#br0" timeOffset="1756.8293">17581 9262 204 0,'0'-4'77'0,"-5"8"-42"0,5-12-8 0,0 8 27 16,-4-4-13-16,0 1-1 15,4 3-8-15,0 0 0 0,-4 0-18 16,4 0 3-16,0 0 1 0,4 7 1 16,-4-3 1-16,8 3 0 15,5-3 0-15,0 4-3 16,8-8 0-16,4 0-5 15,1 0 0-15,-1-12-5 16,-3 5 1-16,-1 3-10 16,13-11 0-16,-5 7 2 15,18-3 2-15,-9 4 2 0,9-5 0 16,-4 5-2-16,-1-1-2 16,-4 4 1-1,0 1-1-15,-8 3-3 0,0-8 2 16,-5 8 5-16,-8-4 2 15,0 4-2-15,-8 0-3 16,-5-7 2-16,-4 3 0 16,0 4-1-16,-9 0 1 15,1 0-4-15,-9 0 0 16,4 4 1-16,-12 3 0 16,4-3 4-16,-9 4 5 15,4-5 1-15,-8 1 4 16,5 0-1-16,-9 0 0 15,-9 0-5-15,4-1 0 16,5 1-7-16,0 0-3 16,4-4 1-16,9 0 2 15,3 0 0-15,1 0-1 0,8 0-2 16,5 0-1-16,12 4-3 16,5-1 1-1,3 5 3-15,5-4-4 16,5-4 2-16,3 0-11 15,-4 0-6-15,-4 0-2 16,9 0 2-16,-5 0-2 16,13 0-1-16,-9 0 5 15,1 3 1-15,-1-3 11 16,-8 4 6-16,0 0 1 0,-8 4 0 16,-1-5 9-1,-16 1 6-15,3 0 6 0,-7-8 2 16,-1 0-6-16,-8 1 0 15,4-5-12-15,-4 4-6 16,-5 0-2-16,1 8 2 16,3 8-16-16,5-5-5 15,5-11-42 1,3 1-14-16,9-9-125 31</inkml:trace>
  <inkml:trace contextRef="#ctx1" brushRef="#br0" timeOffset="2312.0584">17831 8983 248 0,'0'-42'93'0,"0"42"-50"0,0-11-37 16,0 11 20-16,0 0-3 16,0 0 3-16,-4 0-1 15,4 0 2-15,-9 4-15 16,5 3 6-16,-5 4 3 0,1 1 2 16,-5 7 1-16,-4-8-11 15,0 11-3-15,5-10-4 0,-10 14-1 16,5 1-6-16,0-5 1 15,0 1 0-15,5-4 2 16,-1-4-1-16,4-8 2 16,1 5 2-16,4-12 2 15,4-12-1-15,0 1 1 16,4-8-2-16,4-3 0 16,1-1 1-16,8-3 1 15,0-1-3-15,0 4-3 16,0 1 0-16,-4 3-1 15,-1 4 0-15,-3 7 2 0,-1 1-3 16,-3 7 0-16,-1 7 1 16,0 5 2-1,0 7-1-15,-4-8 2 0,0 11-4 16,-4-3 0 0,0 4-6-16,0 0-3 0,-1-5-12 15,1-2-4-15,4-5-24 16,4-4-8-16,5-7-11 15,-1-7-5-15,-3 3-54 16</inkml:trace>
  <inkml:trace contextRef="#ctx1" brushRef="#br0" timeOffset="3181.6716">17971 8911 332 0,'4'-19'126'0,"-4"19"-68"0,0-23-37 0,0 23 35 15,-4-3-19 1,4-5-4-16,-4 4-15 0,4 4-4 16,0 0-8-16,0 4-2 0,0 11 0 15,0-4-5-15,8 8-1 16,-3-4 1-16,11 8 2 16,-3-4-2-16,8 7 0 15,-4-3 3-15,5 3 1 16,-5-3-1-16,0-4-2 15,0 0 1-15,-5-4 1 16,-3 0 1-16,-5-4 1 16,0 1 0-16,-8-5 0 15,0-7 0-15,-9-7 0 16,0 3 6-16,-8-15 4 16,4 4-5-16,-8 0-1 15,3 0-4-15,1 3-3 0,0 1 0 16,0 3-1-16,4 5-3 15,4 3 0-15,0 0-1 16,9 3 3-16,4 1-2 16,9 4-1-16,-1-1 3 15,13 1 0-15,-4-1 1 16,13 1 0-16,-5-4-3 16,1 3 2-16,-5-3 3 0,0 4 1 15,-4-1-1 1,-8-3-2-16,-1 3 5 15,-12-7 1-15,4 4 6 16,-21-8 5-16,4 4 0 0,-13-11-1 16,5 0-8-16,-9-4-3 15,8 3-5-15,1 1-1 16,-9-4 1-16,8 0 0 16,5 4-5-16,8 7 1 15,5 0 2-15,8 0 1 16,0 0-2-16,13 4 2 15,-1 0-4-15,18 4-1 16,-4 0-6-16,3 7-3 16,-3-3 9-16,3 7 2 15,-3-4 6-15,-5 4 1 0,-4 0-1 16,-4 1-2 0,-5-5 9-16,-8 0 6 0,0 1-1 15,-12-5 2-15,-1-7-3 16,-8 0 2-16,4-7-6 15,-5-5-3-15,5 1-6 16,5 0-2-16,-1-1-4 16,5 8-1-16,-1 1 4 15,5 3 1-15,0 0-7 16,4 7-4-16,0 1-11 16,0 3-3-16,0 0-5 15,0-7 0-15,0 4-12 0,0-8-2 16,0 0-32-1,17-12-13-15,12-25-64 16</inkml:trace>
  <inkml:trace contextRef="#ctx1" brushRef="#br0" timeOffset="4023.7091">18272 10012 196 0,'9'-56'74'0,"-9"33"-40"0,0-7-16 0,0 19 23 15</inkml:trace>
  <inkml:trace contextRef="#ctx1" brushRef="#br0" timeOffset="4502.0423">18281 9880 420 0,'0'-4'36'16,"0"16"-15"-16,0 10-6 15,0 12-6-15,0 0 0 16,0 8-5-16,0-1-1 16,0-3-1-16,0-4 1 15,0 0 2-15,0-12 2 16,4 1 8-16,0-19 4 0,1-4-3 15,-1-4-1-15,0-22-7 16,5-12-3-16,-1-15 0 16,5-11-1-16,-5 15 4 15,1 11 5-15,-1 8-5 16,1 4 0-16,3 3-4 16,-3 12-3-16,-1-1 0 15,1 28 1-15,-5-1-3 16,0 22 0-16,1-14 1 15,-5 15 2-15,4 7-3 16,0-19 0-16,-4-3 1 16,4-4 2-16,1-8-1 0,3-11 2 15,1 0-2-15,3-22 2 16,1 3 0-16,4-15 3 16,-4 7 3-16,8-3 5 15,-4 4-8-15,4 11-3 16,-4-4-2-16,4 15-1 15,-4 4 0-15,5 15 0 16,-5 4-9-16,0 11-4 16,-5 0-15-16,5 8-5 15,-4-8-10-15,4 4-2 16,9 8-29-16,-5-8-13 16,4-12-41-1</inkml:trace>
  <inkml:trace contextRef="#ctx1" brushRef="#br0" timeOffset="4953.4667">19015 10129 272 0,'-17'45'104'0,"17"-45"-56"0,-17 4-23 16,9-4 31-16,-1 0-13 16,1-7 0-16,4-5-13 15,-1-10-6-15,5 7-14 0,0 0-2 16,5-8-1-16,-1 0-1 0,9-11 1 15,-1 12-4-15,5 3 0 16,-4 4-3 0,4 7-1-16,-4 4 1 0,-5 12 0 15,1-1 0-15,-9 12 2 16,0-4-1-16,-5 12 2 16,1-1-7-16,-4-3-1 15,-1-8-7-15,-4 4-3 16,1 0 2-16,-1 0 0 15,4-12-6-15,1-11-2 16,4-7-7-16,4-4 0 16,0 4-7-16,8-12-1 15,-4 8 7-15,9-8 2 16,-4 12 13-16,3 0 9 16,-3 7 23-16,-1 11 10 15,1 1 4-15,-1 15 1 16,1-8-16-16,-1 7-8 0,1 1-8 15,4 7-1-15,-5-7-38 16,9 3-16 0,-4-11-81-16</inkml:trace>
  <inkml:trace contextRef="#ctx1" brushRef="#br0" timeOffset="5356.7808">19546 9707 332 0,'-4'0'123'0,"4"0"-66"0,-13 22-51 0,4-10 25 16,1 7-11-16,4 3-1 16,-9 16-9-16,-8 26-2 15,-1 8-4-15,-3-4-3 0,8-19 0 16,0-15-1-16,-4 11 0 15,4-11-16-15,0-4-6 16,0-7-20-16,0-12-9 16,4-4-3-16,0-25-2 15,1 2 17-15,3-29 11 16,1 4 30-16,3-12 15 16,1 8 26-16,4 3 12 0,0 4 3 15,4 12-1 1,1 3-12-16,7 12-2 0,1 4-21 15,4 18-5 1,0 0-11-16,9 19-4 16,-5-3-12-16,4 18-4 0,-4-7-59 15,9 26-24-15,-4-8-61 16</inkml:trace>
  <inkml:trace contextRef="#ctx1" brushRef="#br0" timeOffset="6139.6832">18514 10616 256 0,'0'-23'96'0,"0"23"-52"0,5-7-25 0,-5 7 26 15,0-4-8 1,0 0-2-16,0 4-11 0,0 0-4 16,0 8-12-16,0-1-1 0,0 8 0 15,0 0 3-15,0 12 4 16,0-1-4-16,0 8 2 15,0-8-1-15,0 5 1 16,0-5-6-16,0-3-4 16,0-1 1-16,4-10 0 15,0 3-1-15,0-8 1 16,1-3-4-16,3-8 0 16,1-7-1-16,12 0 0 15,-4-1 2-15,4 1 2 0,0-4-3 16,5 11 0-1,-5 0 1-15,0 8 0 16,-4 0-3-16,0 15 2 16,0 0 1-16,0 7 0 15,0-3-16-15,0 11-6 16,-4-8-22-16,-1 4-8 0,5 4-21 16,0-15-6-16,9-4-48 15</inkml:trace>
  <inkml:trace contextRef="#ctx1" brushRef="#br0" timeOffset="6516.1928">19253 10989 268 0,'-26'34'101'0,"26"-34"-54"0,-51 30-26 0,43-22 28 15,-5-1-2-15,1 1 4 16,-5-1-8-16,4-3-2 16,-8-8-23-16,4 4 3 0,-5-18 0 15,-3-13-5-15,4-3-1 16,8-11-12-16,4 4-1 16,5-1-4-16,4 8-2 15,0 4 0-15,9 0 3 16,-1 3-7-16,5 5-2 0,0 3-12 15,-1 11-6 1,1 5-1-16,-4 6 0 0,-1 5 3 16,-4 7 2-1,-4-4-3-15,0 8 2 0,0-4-13 16,-4 0-3-16,0 0-40 16,-5-7-15-16,1 0-3 15</inkml:trace>
  <inkml:trace contextRef="#ctx1" brushRef="#br0" timeOffset="7489.559">17818 8737 252 0,'-8'-11'96'0,"-1"7"-52"0,-8-7-27 0,13 7 27 16,0 0-16-16,0 4-4 15,4-7-8-15,0 3 0 16,4-7-7-16,4-1-3 15,5 5-3-15,-5 7 0 16,1 0-2-16,4 7-1 0,-1-3 1 16,1 8 1-16,-4-5 1 15,-5 8 1-15,0-3 4 16,-4 3 3-16,0-4 5 16,-8 0 4-16,3 1 3 15,-3-5 1-15,-5-7-5 16,0-7-1-16,1-12-4 15,-1-4-1-15,4 0-5 16,5 1-3-16,4-8-5 16,4 3 0-16,5 8-7 15,-1 8 0-15,-3 4-8 16,7 7-3-16,-3 0 5 0,-1 7 3 16,1-3 8-1,-5 3 6-15,0 1 4 16,-8 7 3-16,4-4-3 0,-8 8-3 15,-1 4-5-15,1-1-2 16,-1-6 1-16,-4-5 2 16,1-11-20-16,3-8-9 15,1-11-35-15,4-3-12 16,16-16-89 0</inkml:trace>
  <inkml:trace contextRef="#ctx1" brushRef="#br0" timeOffset="8321.4024">19351 10785 232 0,'0'-18'88'0,"0"18"-48"0,0-16-23 0,0 16 27 15,0-3 1-15,0 3 3 16,4 0-9-16,0 0-1 16,0 3-22-16,1 1-3 0,-1 8 1 15,0-5-6-15,0 12 0 16,0 0-6-16,1 7-4 16,-1-3 3-16,0-1 3 15,0 1-28-15,-4 0-13 16,0-4-25-16,-4-4-10 15,4-4-51 1,0-3-46-16,0-1 70 16</inkml:trace>
  <inkml:trace contextRef="#ctx1" brushRef="#br0" timeOffset="8497.1102">19376 10536 228 0,'-8'0'88'0,"8"0"-48"0,0 0-14 15,0 4 29-15,-5-4-25 16,5 0-8-16,-4 0-17 16,4 0-5-16,0 8-1 15,0-8-24-15,0 11-11 0,0-7-54 16,9 11-62 0,-1-4 43-16</inkml:trace>
  <inkml:trace contextRef="#ctx1" brushRef="#br0" timeOffset="9024.1616">19592 10872 312 0,'-17'-11'115'0,"13"0"-62"0,-4-12-35 0,4 15 31 15,4-3-18-15,0 0-5 16,4-4-13-16,0-4-4 15,0 7-5-15,0 1-3 0,9 4 0 16,-4 3-6-16,3 11 1 16,-3 1-9-16,-5 7-4 0,0-4 0 15,-4 8 2-15,0 0 9 16,0 0 5 0,0-4 4-16,-4-4 1 0,0 1-5 15,-5-5 1-15,5-3 0 16,0-8 0-16,0-7 0 15,-1 0 0-15,5-1-3 16,0-14 0-16,0 7-1 16,9 8 3-16,-5 3-2 15,9 8-1-15,-5 0 0 16,5 19 0-16,-4-4 3 0,-1 27 0 16,-4-9 12-1,-4 20 5-15,0-7 7 16,-4 14 3-16,0-4-5 15,-5 9 0-15,1-16-6 0,-5 3-1 16,-4 20-4-16,0-19-1 16,0-12-14-16,-4-18-4 15,0-19-16-15,4-16-4 16,4-21-23-16,9-20-9 16,8-15-36-16,9 7-15 15,-5 9-3 1</inkml:trace>
  <inkml:trace contextRef="#ctx1" brushRef="#br0" timeOffset="9411.5857">19813 10269 372 0,'-8'0'140'0,"8"0"-76"15,4 11-53-15,-4-7 32 0,0 7-19 16,0-3-1-16,0 10-11 15,0 1-3-15,0 27-5 16,0-12-3-16,0 18 2 0,0-6-2 16,0 14-1-16,0-7 1 15,0 3 1-15,0-7-1 16,4 0 2-16,0-7-2 16,1-8 2-16,-1-12-2 15,4-10-1-15,1-5 1 0,4-22-1 16,-1 4 0-16,5-15 2 15,0-5-1-15,5-3 2 16,-5 8-2-16,4 7 2 16,-4 4-2-16,0 15-1 15,-5 0 1-15,1 23-1 16,-4-4-9-16,-1 30-4 16,1-4-33-16,-5 8-15 15,4 22-23-15,1-11-11 16,-1-22-45-1</inkml:trace>
  <inkml:trace contextRef="#ctx1" brushRef="#br0" timeOffset="9611.8301">20233 10216 296 0,'5'-15'112'0,"-5"15"-60"0,4 4-30 0,-4 3 31 0,0 4-19 15,0 1-5-15,4 18-19 16,0 0-7-16,1 27-2 16,-1-8-12-16,0 22-3 0,-4-7-42 15,4 12-15-15,13 41-74 16</inkml:trace>
  <inkml:trace contextRef="#ctx1" brushRef="#br0" timeOffset="9803.3327">20178 10725 332 0,'-4'-4'123'0,"4"4"-66"0,8-7-33 0,-8 7 35 16,13-4-14-16,-4 4-2 15,20-11-24-15,-3 3-9 16,16-7-7-16,-8 4-60 0,21-19-26 15,30-12-97 1</inkml:trace>
  <inkml:trace contextRef="#ctx1" brushRef="#br0" timeOffset="13783.6867">20204 10397 192 0,'0'-45'74'0,"0"45"-40"0,0-8-16 0,0 8 23 16,0 0-4-16,0 0 3 16,0-4-5-16,0 1 1 15,4 3-20-15,-4 0 4 0,4 3 1 16,0 1-11-16,1 15-3 16,-5-4-3-16,4 27 0 15,0-12-2-15,0 19-2 16,1-8-2-16,-1 16 1 15,0-12 3-15,5 12 1 16,-1-8 3-16,5 3 1 16,0-10 3-16,-5 3 4 15,1-3-4-15,-5-1 2 16,0-7-7-16,-4-4-1 0,0-7-15 16,-13-15-6-16,5-1-73 15,-5-37-30-15,0 11-29 16</inkml:trace>
  <inkml:trace contextRef="#ctx1" brushRef="#br0" timeOffset="34153.2442">1472 11415 240 0,'-13'-22'90'0,"9"14"-48"0,-9-3-7 0,5 7 32 16,4 4-36-16,4 8-16 16,0 10-9-16,8 13-3 15,9 18-1-15,0 7 7 0,13 16 6 16,-5-4 6-16,1 3 4 0,-1 5-9 16,-4 3-4-16,-4 8-7 15,5-4-2-15,-1-12 12 16,-4-10 5-1,-4-16 3-15,-1-11 1 16,5-15 0-16,-4-23 0 0,0-26-9 16,-1-27-2-16,14-26-7 15,8-34-4-15,8-22-1 16,9 7-1-16,0 4-31 16,0 18-14-16,-4 16-39 15,-9 37-17-15,0 23-74 16</inkml:trace>
  <inkml:trace contextRef="#ctx1" brushRef="#br0" timeOffset="34602.1415">2194 12090 280 0,'-5'4'107'0,"10"19"-58"0,-1 11-48 0,-4-8 21 0,0 12-14 16,0 11-2-16,0 0-4 15,0 4 1-15,4 0-2 16,0-4 8-16,5-4 4 0,-5-4 9 16,0-14 6-16,1-5 9 15,-1-3 4-15,0-11-2 16,-4-12 1-16,4-15-11 16,-4-11-5-16,0-27-10 15,0-26-4-15,5-7-5 16,3-4-4-16,5 11-3 15,0 26 1-15,-5 12-4 16,9-4 1-16,0 7-31 0,0 8-12 16,-4 8-36-1,12 26-12-15,1-8-73 16</inkml:trace>
  <inkml:trace contextRef="#ctx1" brushRef="#br0" timeOffset="34830.5002">2058 12415 416 0,'-17'-23'156'0,"21"16"-84"0,5-5-66 0,-1 5 31 15,9-5-16-15,8-3-1 0,1 0-15 16,4 0-5-16,-1 4 0 15,-12 0-23-15,22 7-9 16,-10 0-57-16,35 0-22 0,-17 4-51 16</inkml:trace>
  <inkml:trace contextRef="#ctx1" brushRef="#br0" timeOffset="35323.555">2686 12230 288 0,'-8'-11'107'0,"8"11"-58"0,-5 0-33 0,1 3 27 16,8 5-19-1,1 3-3-15,-1 12-11 0,4-8-2 16,5 11-4-16,0 1-3 0,-1 3 2 16,1 0-4-16,0-15 0 15,4 4 3-15,-9-8 1 16,1-7 1-16,-1-8 0 16,-3-7 4-16,3-19 3 15,1-4-4-15,-5 8-2 16,0 3-5-16,0-7 0 15,1 3-2-15,3 12-2 0,1 4 0 16,-1 11 0 0,1 4 11-16,-5 26 8 15,0-11 1-15,-4 22 2 0,0-7-5 16,-4 23 0-16,0-12-4 16,-1 19 0-16,-3 23-5 15,-1-15-1-15,1-16-10 16,-1-14-5-16,-3-16-38 15,-1-26-15-15,9-30-51 16,-5-19-19-16,9-42 10 16</inkml:trace>
  <inkml:trace contextRef="#ctx1" brushRef="#br0" timeOffset="35700.1114">2970 11442 316 0,'-17'22'118'0,"17"-22"-64"0,-4 15-32 0,0-7 31 15,0-8-13-15,-1 4-3 16,5 3-13-16,0-7-2 16,9-7-13-16,-5 3-5 0,17 4-1 15,-4-8-2-15,9 5 2 16,-5 3-2-16,5 0 2 15,-1 0 0-15,-8 3 1 16,0 5 2-16,-9 7 1 0,1 0 3 16,-13 27 1-16,-1-8-1 15,-12 15 1 1,5-8 0-16,-1 8 1 0,-4-4-6 16,9-7-2-16,-1 0 0 15,9-4 0-15,0-4-2 16,17-19-2-16,4 4-24 15,5-7-11-15,-1-4-51 16,22-16-19-16,-5 9-78 16</inkml:trace>
  <inkml:trace contextRef="#ctx1" brushRef="#br0" timeOffset="36061.6106">3785 11849 292 0,'-38'-4'110'15,"38"4"-60"-15,-21 15-36 0,17-11 28 0,-1 0-14 16,1 0-1-16,4-1-10 16,0-3-2-16,21-3-9 15,-4 3 0-15,17-12 1 0,-4 1-3 16,17-4-3-16,38-8-55 15,-30 12-26-15,-4 0-75 16</inkml:trace>
  <inkml:trace contextRef="#ctx1" brushRef="#br0" timeOffset="36272.234">3781 12309 312 0,'13'-22'115'0,"-13"22"-62"0,51-34-35 0,-47 26 31 16,13-7-27-16,8-15-6 16,-3 15-9-16,-5 0-2 15,12 0-3-15,1 3-65 0,17 1-28 16</inkml:trace>
  <inkml:trace contextRef="#ctx1" brushRef="#br0" timeOffset="36752.6755">4503 11347 320 0,'-13'-11'121'0,"5"11"-66"0,3 0-49 0,5 0 28 16,0 11-16-1,5 8-2-15,3 11-9 0,0 16-5 16,5 14-1-16,4 12-4 0,-4-16 2 16,0-7 3-16,4 19 1 15,4-4-1-15,-4 4 1 16,0-7 0-16,4 3 1 16,0-12 15-16,0-18 8 15,1 0 1-15,7-34 1 16,-12 0-14-16,13-34-4 15,-4 4-7-15,3-45-1 0,-3 7 1 16,3-23 0 0,-3 16-13-16,-1-12-4 15,14-30-45-15,-5 27-19 0,-5 26-37 16,-3 22-15 0,-1 20 4-16</inkml:trace>
  <inkml:trace contextRef="#ctx1" brushRef="#br0" timeOffset="37143.7205">5322 12090 220 0,'-17'-30'85'0,"17"30"-46"0,0-7-24 0,0 7 24 15,0 0-4-15,0 0 2 16,4 7-5-16,-4 1-2 15,4 14-17-15,-4-7 1 0,5 16 2 0,-1-9-8 16,0 8-4 0,0-3-3-16,1-1 1 0,-1-3-8 15,-4 0-1 1,0-5-38-16,8-6-15 16,-3-1-58-16,3-22-53 15,-4 3 64-15</inkml:trace>
  <inkml:trace contextRef="#ctx1" brushRef="#br0" timeOffset="37261.7528">5301 11615 232 0,'-5'-22'88'0,"5"22"-48"0,-8 22-45 16,4-18 17-16,-1 15-49 16,1-4-17-16,4 11-37 0,0-3-13 15</inkml:trace>
  <inkml:trace contextRef="#ctx1" brushRef="#br0" timeOffset="37711.5978">5636 11973 300 0,'-8'-3'112'0,"8"3"-60"0,0 7-43 0,0-3 27 16,0 7-13-16,0 1-1 15,0 7-7-15,0-4-1 0,4 7-8 16,4 12 0-16,1-11 4 0,-5-4-6 16,9-8 0-16,4 4 0 15,-5-11 0-15,1 0 0 16,4-19 2-16,-4-1-3 15,4-10 0-15,-4 3-1 16,4 1 1-16,-5-5-7 16,1 12 1-16,0 4-1 15,-5 15-1-15,1 0 1 16,-5 29 3-16,-4 1 0 16,0 19 1-16,0-8 0 15,-8 20 2-15,3-20-1 0,-3 19 2 16,-1-11-2-16,-3 7-1 15,3-7-32-15,-4-4-14 16,-4-4-45 0,9-26-18-16,-1-4-15 15</inkml:trace>
  <inkml:trace contextRef="#ctx1" brushRef="#br0" timeOffset="38117.0538">6048 11163 224 0,'0'11'85'0,"0"-11"-46"0,0 11-4 0,0-11 32 0,0 4-14 16,0 4-6-1,0-8-14-15,0 3-6 0,4 1-15 16,9-4-3-16,4 0-2 0,4-4 3 15,-4 1 1-15,-4 3-3 16,4-12 0-16,4 1-5 16,-8 11-2-16,-1-8 2 15,-3 8 0-15,4 8-4 16,-9 7 1-16,0-4 4 16,-21 16 5-16,9-5-7 15,-14 20-1-15,1-8-1 16,0 15 0-16,4-8-3 15,8 8 2-15,1-15 1 16,12 0 0-16,17 4-5 0,9-19 1 16,4-12-20-1,9-7-9-15,-1-11-63 0,22-4-25 16,-1 4-25 0</inkml:trace>
  <inkml:trace contextRef="#ctx1" brushRef="#br0" timeOffset="38555.794">6782 11479 228 0,'-4'-11'88'0,"4"11"-48"0,-4 0-29 16,4 0 21-16,0 8-6 0,0 3-1 16,0 8-2-16,0 3-3 15,4 20-10-15,0-4-4 0,0 14-2 16,1-6-2-16,-1 18 1 16,0-11-2-16,0 15-1 15,1-8-19-15,-5 8-8 16,0-8-26-16,0-11-9 15,0-7-53 1</inkml:trace>
  <inkml:trace contextRef="#ctx1" brushRef="#br0" timeOffset="38746.4974">6493 11909 356 0,'-8'0'134'0,"8"0"-72"0,51-11-55 0,-47 11 31 0,26-4-22 16,-5 1-6-16,18-9-6 16,25-14-1-16,0 7-2 15,8 4-27-15,9 0-12 0,-4 11-65 16,-5-7-28-16,-17-1 4 16</inkml:trace>
  <inkml:trace contextRef="#ctx1" brushRef="#br0" timeOffset="39391.2998">7041 11336 252 0,'-47'-11'93'0,"47"11"-50"0,-29-34-22 16,24 30 28-16,-3 0-9 15,4-7 0-15,8-4-21 16,9-8-7-16,16-3-7 15,27-4-2-15,11 3 1 0,-3 8 2 0,-4 8 1 16,-5 7 1 0,0 12 2-16,-8 11 1 15,-22 0 3-15,-4-4-1 0,-8 22 2 16,-9 28 1-16,-12 14-1 16,-5 15-3-16,-12 0-2 15,-14-3-6-15,-3-1-1 16,-1-3 5-16,5-15 5 15,9 3-5-15,12-37 0 16,4-4 5-16,9 0 3 16,-1-8-4-16,22-7-2 15,17-8-8-15,4-18-1 16,5 3-23-16,8-15-10 16,8 4-64-16,13-8-27 15,5 8-60 1</inkml:trace>
  <inkml:trace contextRef="#ctx1" brushRef="#br0" timeOffset="39889.3527">7835 12279 356 0,'-26'-11'134'0,"26"11"-72"0,-25-46-39 16,21 43 37-16,-5-16-24 15,1 4-8-15,-1-19-12 0,5 7-6 16,8-7-5-16,0-3-6 0,18-12-2 16,20-27-1-16,-4 12 0 15,-4 15-2-15,0 23 1 16,-4 7 3-16,-13 19 1 15,-4 0-6-15,-9 22-3 16,0-3 3-16,-12 15 4 16,3-4-9-16,-12 16-2 15,-8 25-4-15,-1-14 1 16,1-4-9-16,4-19-1 0,4-12 2 16,4-14 2-1,9-19 6-15,4-12 3 0,0 4 4 16,13-15 1-16,-5-4 3 15,9 1 2-15,0 3 2 16,0 7 1-16,0 12 16 16,0 15 10-16,-4 0-2 15,4 15 1-15,4 23-15 16,0 15-6-16,-4 3-37 16,0-3-16-16,0-8-91 15</inkml:trace>
  <inkml:trace contextRef="#ctx1" brushRef="#br0" timeOffset="40191.293">8671 11253 276 0,'0'4'104'0,"0"-4"-56"0,0 34-32 0,0-23 27 16,-4 0-14-16,-5 23-2 15,-3 0-14-15,-1 27-3 16,-4 7-6-16,-4 7-3 0,-5 0 2 16,1-3-4-16,-5-4 0 15,0-4-10-15,5-7-3 0,4-1-26 16,4-14-9-16,4-12-30 15,13-38-72 1</inkml:trace>
  <inkml:trace contextRef="#ctx1" brushRef="#br0" timeOffset="40533.3431">8671 11204 272 0,'4'-15'104'0,"-4"15"-56"0,4 0-34 16,-4 8 28-16,0-5-14 15,0 5-1-15,9 14-10 16,-1-3 0-16,5 19-10 16,17 26-4-16,4 4 0 0,0 4-2 15,0 3-1-15,0-3 1 0,-5-4 1 16,1-8 1-16,-4-3 3 16,-1-8-3-16,-4-4-2 15,-8-7 22-15,-4-4 11 16,-5-4-6-16,-8-8-4 15,-9 5 0-15,-13-12-1 16,-12 4-6-16,-9-8 0 16,-8 0-10-16,0 1-2 15,0-5-3-15,12 1-2 16,9-4-15-16,-16-1-7 16,7 1-36-16,-8 0-14 0,4 0-25 15,5-4-9-15,17-12-40 31</inkml:trace>
  <inkml:trace contextRef="#ctx1" brushRef="#br0" timeOffset="41075.6779">9180 11479 296 0,'-8'0'112'0,"8"0"-60"0,0 8-41 0,0-4 26 16,0 11-25-16,0 15-5 15,4 0-6-15,0-7-1 16,5 14 0-16,12 20 4 0,-4-23 5 16,-4-4-1-16,16-7 3 15,-3-4 7-15,4-8 3 16,-5 0 1-16,5-30-2 16,-5 8-10-16,5-27-4 15,-5 4-4-15,1-15 1 16,-1 4-2-16,1 0-1 15,-5 7-2-15,0 8 1 0,-4 4 5 16,0 26 5 0,0 15-3-16,-4 34 2 15,-9 30-3-15,-4 15 2 0,-8 23-2 16,-5 26 0-16,-8-3-3 16,-5 11-2-16,-3-8 3 15,-10-7 0-15,-3-15-1 16,0-27 1-16,-5-19-18 15,0-14-4-15,-12-35-53 16,-18-33-20-16,-3-46-76 16</inkml:trace>
  <inkml:trace contextRef="#ctx1" brushRef="#br0" timeOffset="138958.3533">1769 13411 240 0,'0'3'90'0,"4"5"-48"0,1 7-34 16,-5-4 21-16,4 12-15 15,0 3-3-15,5 16-7 16,-1 11-1-16,5 11-1 15,0 4 5-15,4 15 5 0,8-8 9 16,-8 0 5-16,0-18-1 16,-4-8 2-16,4-4-2 15,-5-18 2-15,1-8-2 0,4-8 2 16,4-19-2-16,9-26 0 16,-4-18-12-16,-1-13-5 15,0-6-8-15,1-5 0 16,-1 12-2-16,1 0 0 15,-9 15-42-15,-9 15-18 16,5 8-40-16,0 14-13 16,4 24-27-1</inkml:trace>
  <inkml:trace contextRef="#ctx1" brushRef="#br0" timeOffset="139406.8653">2351 14135 288 0,'0'-23'110'0,"-5"19"-60"0,5 4-45 15,0 0 24-15,-4 4-18 16,4 4-6-16,0 14-3 0,0 1 0 16,4 3-1-1,1 4-3-15,-5 8 1 0,4-11 10 0,0 3 3 16,0-8 6-16,1 1 3 16,-1-4 0-16,-4-8 2 15,0-3 2-15,0-8 2 16,4-8-6-16,0-11 0 15,1-11-3-15,-1-15-2 16,4-16-2-16,1-6-1 16,8-5-10-16,4 4-1 15,9 0 0-15,-5 8 1 16,-4 11-4-16,5 15-1 16,4 0-32-16,-5 11-15 15,9 8-33-15,-8 11-13 0,8 8-68 31</inkml:trace>
  <inkml:trace contextRef="#ctx1" brushRef="#br0" timeOffset="139620.9985">2291 14252 296 0,'-4'-4'110'0,"8"-8"-60"0,5 5-36 16,-5 3 28-16,13-11-12 16,0 4-2-16,0-1-19 15,17 5-5-15,4-1-3 16,5 1-21-16,-1-1-7 0,5 1-59 0,-1-1-24 16</inkml:trace>
  <inkml:trace contextRef="#ctx1" brushRef="#br0" timeOffset="140055.7558">2856 14059 212 0,'-9'8'79'0,"5"-1"-42"16,0 16-28-16,0-12 19 15,-1 16-12-15,1 3-4 16,4 0 4-16,0 0 3 16,0-3-9-16,4-5 1 0,1-3 2 0,-1-8 4 15,4-7 2-15,1-8 1 16,-1-7 2-16,1-8-8 16,4-7-1-16,-1-12-1 15,1 4 0-15,4 4-4 16,-4 7 0-16,-5 8-5 15,-4 15-2-15,5 0 2 16,-5 23 2-16,0-4 2 0,-8 11 1 16,0 11-4-1,-5 8-1-15,5 12-1 16,-4-1-2-16,-1-15 3 0,1 8 2 16,-5-8-7-16,4-7-3 15,5-11-28-15,0-9-11 16,4-18-35-16,0-11-15 15,4-23-38 1</inkml:trace>
  <inkml:trace contextRef="#ctx1" brushRef="#br0" timeOffset="140294.4519">3225 13871 296 0,'-30'11'112'0,"22"-3"-60"0,-13 7-41 0,12-8 28 0,1 1-8 15,3-1-1-15,5 1-12 16,5-4-4-16,7-4-8 16,18 0-4-16,4-4 1 0,-4-11-2 15,4 0 2-15,0 0-53 16,0-1-21-16,4 1-85 15</inkml:trace>
  <inkml:trace contextRef="#ctx1" brushRef="#br0" timeOffset="140491.0425">3161 14180 320 0,'0'-23'121'0,"9"16"-66"0,16-1-42 0,-16 8 30 16,12-11-22-16,0 11-4 16,-4-8-8-16,9 5-4 15,-1-5-2-15,1 4-60 0,3 4-24 16,1-11-69 0</inkml:trace>
  <inkml:trace contextRef="#ctx1" brushRef="#br0" timeOffset="140926.5584">3875 13569 288 0,'0'-4'110'0,"-9"12"-60"0,-4 3-32 15,5 0 28-15,-1 1-11 16,-12 3-1-16,4-4-15 16,0 12-6-16,0 11-8 15,4 3-4-15,1 9 0 0,7 3-1 0,5 3 0 16,5-3-3 0,3-3 2-16,9-9 1 0,0-6 0 15,9-5 0-15,-1-11 2 16,-8-7-1-16,9-23 2 15,-5-16 2-15,0-14 4 16,-4-4 7-16,0-15 4 16,-4 11-1-16,-9-7 0 15,-4 7-1-15,0 8-2 16,-9 11-4-16,-3 7 0 16,-5 9-9-16,-5 2-2 15,1 5-10-15,0 4-4 16,0 3-55-16,-5-4-23 15,18 1-96 1</inkml:trace>
  <inkml:trace contextRef="#ctx1" brushRef="#br0" timeOffset="141766.7542">3476 10593 228 0,'17'-41'85'0,"-9"25"-46"0,5-10-24 0,-9 22 26 16,4-3-4 0,-8-1 0-16,0 4-7 0,0 1-4 15,-8 10-14 1,-1 8-8-16,-3 8 0 0,-9 11 3 15,-9 11 4-15,-13 23-6 0,-20 11-1 16,-18 27 4-16,-17 22 5 16,1 23-5-16,-22 22-2 15,-21 5 3-15,8 10 2 16,13-3 5-16,9-15 4 16,8-12-10-16,-8-14-6 15,12-12 4-15,18-12 4 16,3-22-4-16,18-15 0 15,12-7-4-15,0-16-3 16,13-11 0-16,5-7 1 0,7-5-3 16,1-3 0-16,-4-7-12 15,8-5-5 1,0-3-19-16,0-4-6 0,4-3-44 16,5-5-17-16,3-3-42 15</inkml:trace>
  <inkml:trace contextRef="#ctx1" brushRef="#br0" timeOffset="142186.7699">1646 12694 296 0,'26'-49'110'0,"-18"38"-60"0,-4-1-36 0,-4 12 26 16,0 0-20-16,0 12-6 0,0 14-6 15,-4 12-1 1,0 14-4-16,-9 13 9 0,-8 10 7 0,4 0 5 16,-4 5 3-1,8 6-8-15,0 1-1 0,5-8-2 16,8-11-1-16,8-15-1 16,9-19 1-16,0-15 1 15,21-38 2-15,34-19-8 16,5-18-1-16,16-20-43 15,-4-10-16-15,-4-5-159 16</inkml:trace>
  <inkml:trace contextRef="#ctx1" brushRef="#br0" timeOffset="147695.0833">2554 15372 268 0,'-21'-12'101'0,"8"-10"-54"0,-25-8-28 0,26 22 26 15,-5 4-8-15,0 4 1 16,0 8-18-16,-5 15-4 15,1 3-10-15,0 23-4 0,8 15 1 16,5 15-2-16,3 16-1 0,10-12 3 16,7 0 2-16,5-4-2 15,22 0-2 1,7-15 0-16,9-7-1 16,1-16 4-16,-5-14 2 0,-5-20 4 15,-3-18 4-15,-1-19-2 16,1-16 1-16,-14-22-1 15,1-15 2-15,-9 0 6 16,-8-3 2-16,-9 7 2 16,-8 3 2-16,-9 1-5 15,1 14-3-15,-10 8-10 16,-3 8-5-16,-1 8-2 0,-3 10-1 16,3 4-11-1,5 5-3-15,0-1-26 0,4 0-9 16,4 0-21-16,13-4-7 15,9 5-15-15,-1-1-6 16,5 4-34 0</inkml:trace>
  <inkml:trace contextRef="#ctx1" brushRef="#br0" timeOffset="148072.386">3280 15466 260 0,'-17'-4'99'0,"0"4"-54"0,9 0-31 15,4 0 28-15,4 0-12 16,0 0 0-16,4 4-15 16,4 0-4-16,5-4-7 15,13 0 2-15,3-4 0 0,5 0-7 0,13 1-1 16,12-1-22-1,1 0-9-15,3 0-47 0,-3 0-21 16,-5-7-13 0</inkml:trace>
  <inkml:trace contextRef="#ctx1" brushRef="#br0" timeOffset="148312.787">3306 15870 280 0,'-17'30'104'0,"13"-23"-56"0,4-3-56 0,8-4 132 16,5 0-47-16,4-7-21 16,4-5-17-16,13-3-26 15,4 0-6-15,13 0-2 0,13-4-34 16,-5 15-13-16,5 4-100 15,-13 4-43-15,-13 4 41 16</inkml:trace>
  <inkml:trace contextRef="#ctx1" brushRef="#br0" timeOffset="158414.7459">4524 14946 256 0,'-13'-27'96'0,"13"27"-52"0,-8-19-27 0,3 19 25 15,-3 0-9-15,0 0-2 16,-9 8-15-16,4 3-5 0,-4 16-7 15,-9-5 2-15,1 35 3 16,4-8-3-16,-5 19-1 0,5-8-5 16,12 15 0-16,1-10-2 15,8 10 0-15,13 23 2 16,4-41 2-16,-5-12-1 16,14-11 2-16,12-11 2 15,-4-23 4-15,-4-23-2 16,-13 0-2-16,0 4-2 15,-5-15-3-15,1 4 3 16,-9-4 0-16,-4 0-1 16,-8 8-2-16,-1 3 1 15,-12 4 1-15,4 4-1 16,-8 4-1-16,8 0-10 0,-9-1-4 16,9 1-13-16,5 4-3 15,3 3-26-15,9 4-9 16,0-8-67-1</inkml:trace>
  <inkml:trace contextRef="#ctx1" brushRef="#br0" timeOffset="158672.8405">4740 15500 304 0,'0'0'112'0,"0"0"-60"0,0 11-39 15,0-11 30-15,-4 12-24 16,4-9-5-16,-8 5-7 16,3-1-2-16,1 9-3 15,0-5-21-15,0 0-10 0,-1 1-34 16,5-9-14-16,0 1-48 15</inkml:trace>
  <inkml:trace contextRef="#ctx1" brushRef="#br0" timeOffset="159077.0194">4944 15372 340 0,'-17'-45'126'0,"17"45"-68"0,-8-53-52 0,3 45 28 15,5-18-16-15,0 7-2 16,13-15-5-16,-4 0 0 16,8 0-6-16,0 8-3 0,4 3 1 15,-4 4-4-15,4 15 0 16,-4-7 5-16,0 22 5 15,0 1-3-15,-4 22-1 0,-5-4 0 16,-4 15 1-16,-4 27-3 16,-4-4-2-1,0-4 0-15,-5-34 1 16,1 0-1-16,-5-3 2 0,1-5-2 16,-5-11 2-16,-5-3-2 15,-3-19-1-15,4-1-10 16,-1-14-6-16,5 3-41 15,13-11-15-15,0 4-67 16,12 4-52 0,14-19 76-16</inkml:trace>
  <inkml:trace contextRef="#ctx1" brushRef="#br0" timeOffset="159467.7539">5471 14874 300 0,'-5'-19'112'0,"5"19"-60"0,-8 0-39 0,4 0 30 16,-5 8-15-16,5-5-4 15,-9 16-7-15,0-4-3 0,-4 15-8 16,5-3 3-16,-1 11 3 16,0-4-2-16,5 7 2 0,3-7-3 15,5 4 0 1,0-4-1-16,9 0 0 0,-5-12-4 16,9 1-1-16,0-4 3 15,8-12 3-15,-4 1-9 16,13-12-4-16,-5 0-12 15,5-11-4-15,-5 4-28 16,1-12-9-16,-1 4-34 16,1-15-13-16,-5 4-23 15</inkml:trace>
  <inkml:trace contextRef="#ctx1" brushRef="#br0" timeOffset="159691.5354">5738 14919 376 0,'-9'11'140'0,"9"-11"-76"0,-4 31-50 0,0-24 31 15,0 23-19-15,-1-3-4 16,1 22-13-16,0-8-4 16,0 20-3-16,-1-9-2 0,5 16 3 15,0 30-2-15,0-11-1 16,0-4-35-16,5-38-14 15,-5-3-46-15,8-8-17 16,9 0-31-16</inkml:trace>
  <inkml:trace contextRef="#ctx1" brushRef="#br0" timeOffset="160008.8148">5971 14832 256 0,'0'-7'96'0,"0"7"-52"0,9 0-21 0,-9 0 31 15,4 4-6 1,0-1-1-16,9 9-2 16,0-5-1-16,12 16-24 0,-3 0-1 0,3 14 2 15,-4-3-8 1,0 27-2-16,-4-12-2 15,-8 22-1-15,-1-10-4 0,-8 18-1 16,0-8-3-16,-12 9-1 16,-10 44-21-16,1-56-10 15,4-11-17-15,-17-1-7 16,9-7-28-16,-9-7-11 16,4-12-46-1</inkml:trace>
  <inkml:trace contextRef="#ctx1" brushRef="#br0" timeOffset="160531.0301">4150 14546 280 0,'0'-34'104'0,"0"34"-56"0,-8-19-38 0,8 19 25 15,-9 0-12-15,5 0-4 16,-13 15-6-16,9-4-1 15,-9 35-7-15,-9 33 10 0,5 23 5 16,4 15-2-16,4 3 2 0,9 1-9 16,8 3-4-16,13 8-4 15,9-15-3 1,16-3 1-16,5-20-1 16,8-7-7-16,0-12-3 15,5-22-36-15,-1-12-17 0,5-7-96 16</inkml:trace>
  <inkml:trace contextRef="#ctx1" brushRef="#br0" timeOffset="161162.7457">6362 14625 240 0,'-4'4'90'15,"4"-4"-48"-15,0-23-23 0,0 16 26 0,0-5-10 16,0 1-3-16,8-12-10 16,1 4-3-16,3 4-11 15,-3 0 1-15,12 8 2 0,9-5 7 16,-5 5 3-16,-4 3 3 16,-4 8 0-16,-4 3-9 0,-9 12-2 15,-16 8-3-15,-1 7-1 16,-4 0-3-1,-4 7-1-15,0 1 1 16,4-8 1-16,4-4 1 0,4-4 2 16,9-3-5-1,5-8-1-15,-1-4-2 0,17-3-2 16,26-1-15-16,-9-3-5 16,-4 0-32-16,17-4-14 15,-9 0-31-15,13 0-12 16,43-19-30-1</inkml:trace>
  <inkml:trace contextRef="#ctx1" brushRef="#br0" timeOffset="161598.6407">7071 15062 252 0,'0'-11'93'0,"0"0"-50"0,0-4-15 0,-9 15 32 16,5 0-9-16,0 0 0 15,0 0-16-15,-1 0-4 16,1 11-18-16,4 0-3 0,0 20 0 16,0-9-6-16,0 23-2 15,0 20-1-15,0-20-1 16,0-7 0-16,4 18 0 15,1 16-27-15,-1-4-9 16,8-8-15-16,-3-7-4 16,-9-15-12-16,8-12-3 15,-3-18-52 1</inkml:trace>
  <inkml:trace contextRef="#ctx1" brushRef="#br0" timeOffset="161778.7362">6888 15349 344 0,'0'0'129'0,"0"0"-70"0,9 0-40 16,-9 0 32-16,12 0-19 15,1-7-4-15,30-5-16 16,-9 9-5-16,25-20-5 16,-8 8-28-16,4-4-10 0,-8 4-94 15,16 4-43-15,39-8 39 16</inkml:trace>
  <inkml:trace contextRef="#ctx1" brushRef="#br0" timeOffset="162303.1538">7470 14885 212 0,'-9'-7'82'0,"5"7"-44"0,0-4-11 15,4 4 27-15,0 0-8 16,-4 0-2-16,4-8-8 16,4 5 0-16,0-5-20 15,0 4 0-15,13-7 0 0,0 3-10 16,17 1-4-16,-4-1-1 16,12 8 1-16,9 8-3 15,-8 3 0-15,-9 16 10 16,-13-1 3-16,-17 15-1 15,-8 12 1-15,-22 11-5 0,-3 12-2 16,-5-1-2 0,0 4 0-16,4-7 4 0,0 0 4 15,9-4 2 1,4-16 3-16,9-2-5 0,8-17-1 16,12-6-2-16,10-12 0 15,20-15-11-15,13-4-5 16,9-18-45-16,12-1-17 15,-8-3-126 1</inkml:trace>
  <inkml:trace contextRef="#ctx1" brushRef="#br0" timeOffset="163727.0566">8527 14433 244 0,'-5'-34'90'0,"1"34"-48"0,-4 0-20 0,-1 0 26 16,-4 11-8-16,-4 12 0 0,-8-1-10 15,-5 20-2-15,-8 11-15 16,-4 14 8-16,3 16 2 0,5 12-7 16,9 18-4-16,8 4-3 15,9-4 1-15,12-4-3 16,13-3 1-16,12-8-5 15,14-11 0-15,4-4-1 16,-1-19 1-16,-3-19-22 0,3-7-9 16,1-16-81-1,4-18-34-15,13-15-10 16</inkml:trace>
  <inkml:trace contextRef="#ctx1" brushRef="#br0" timeOffset="166406.4784">8722 15210 264 0,'-17'15'99'0,"17"-15"-54"0,-21 15-28 15,16-11 27-15,-3 3-10 16,4-3 0-16,-1 0-13 16,1-1-3-16,4 1-10 15,0 0-7-15,13 0-2 0,-5-1-8 16,22 1-4-16,-4 0-31 16,16-4-13-16,-4 0-51 15,5-4-53-15,-5 0 49 16</inkml:trace>
  <inkml:trace contextRef="#ctx1" brushRef="#br0" timeOffset="166957.6685">9231 14991 288 0,'-17'4'107'0,"17"-4"-58"0,-8-4-29 0,4 4 30 15,-1-4-18-15,5 0-6 0,0-7-11 16,0 0-5-16,13-8-5 16,-4 4-4-16,8 0 0 0,4 0-6 15,8 3 1 1,-3 1 2-16,-1 11 3 0,-3-8 0 15,-5 16-1-15,-5-8-2 16,-20 11-1-16,4 1-7 16,-13 10-2-16,4-3-2 15,-8 7-1-15,4-3-8 16,-5 0 0-16,5-4-1 16,5-1 2-16,-5-6-4 15,8-12 2-15,1 0 11 0,8-19 4 16,0 8 4-1,8-12 1-15,-3 4 3 16,7 0 0-16,1 4 9 0,0 0 5 16,-5 4 13-16,5 7 9 15,0 0-2-15,4 15 1 16,-5-3-13-16,1 18-3 16,-4-3-12-16,-5 26-4 15,-4-15 0-15,4 19 3 16,-4-8-11-16,9 8-3 15,-1-8-25-15,1 0-10 16,-1-7-24-16,5-4-9 16,0-8-34-1</inkml:trace>
  <inkml:trace contextRef="#ctx1" brushRef="#br0" timeOffset="167138.6571">9724 15383 360 0,'-5'11'134'0,"5"-11"-72"0,-12 12-59 16,7-9 26-16,-3 5-19 15,4 0-6-15,-5 3-31 16,1 0-12-16,-1 4 19 16,1-3-45-16,-1 3-17 0,5-12-42 15</inkml:trace>
  <inkml:trace contextRef="#ctx1" brushRef="#br0" timeOffset="167649.636">9855 15104 276 0,'-4'-4'104'0,"4"4"-56"0,4-30-30 0,-4 22 28 15,4 5-9-15,1-9-2 16,3 1-13-16,-4 0-4 15,13-1-10-15,0 1 1 0,5 0 2 16,-5 0 5-16,4-1 2 16,-4 5-5-16,0 3-3 15,0 0-3-15,-4 4-2 16,-1 0 1-16,-12 15 1 0,0-3-6 16,-17 21-2-16,5 1-9 15,-14 15-4 1,5-3 1-16,-5 10 2 0,5-14 5 15,0 11 1-15,4-8 3 16,8-7 3-16,1-5 2 16,12-6 1-16,0-4 0 15,22-5 2-15,-5-3-1 16,17-7 2-16,-4-4-6 16,0-4-1-16,-4 0 0 15,0-4 0-15,-5 4 0 16,-8-11 2-16,-4 3 1 15,-9-3 3-15,-4 0-1 16,-17-8 0-16,4 4 1 16,-21-16 3-16,5 9 0 15,-9-23 2-15,4 11-6 0,4-12-3 16,4 9-26-16,5 3-9 16,4-4-40-16,9 4-19 15,3-11-77 1</inkml:trace>
  <inkml:trace contextRef="#ctx1" brushRef="#br0" timeOffset="168052.6465">10335 14508 280 0,'-9'-15'107'0,"9"15"-58"0,5-8-35 15,-5 8 26-15,8 8-11 16,1-4-2-16,12 18 2 15,0-3 4-15,17 26-18 16,-4-14 7-16,4 33 5 0,-8-15-4 16,-4 34-1-16,-5-15-8 0,-17 18-1 15,0-10-8-15,-21 11-3 16,5-12-8-16,-10 12-1 16,1-12-24-16,-4-7-9 15,3-8-30-15,5-14-13 16,1-1-53-1,7-34-50-15,1-3 73 16</inkml:trace>
  <inkml:trace contextRef="#ctx1" brushRef="#br0" timeOffset="171071.0153">10997 14369 156 0,'0'-12'60'0,"0"5"-32"0,0-5-9 0,0 12 21 0,0-3 0 16,0-1 3-16,0-4-9 15,0 1-3-15,0 3-17 16,0 0 2-16,-4 8 4 0,0 0-11 15,-5 22-2-15,1-3-5 16,-5 26-2-16,-4 41 3 16,0 5 0-16,4 10 1 15,5 1 2-15,3 3-1 16,5-3 2-16,5-19-4 16,3-31-2-16,1-3 2 0,12-4 0 15,-4-4-4 1,21 0 1-16,-8-7-2 0,12 0 0 15,-8-8-55 1,4-15-25-16,5-7-53 16</inkml:trace>
  <inkml:trace contextRef="#ctx1" brushRef="#br0" timeOffset="186639.3262">11528 14561 148 0,'0'-23'57'0,"0"23"-30"0,0-15-12 0,0 15 20 16,0-4 1-16,0-3 2 15,0-1-3-15,0 1 1 16,0 7-20-16,0 0 8 0,-5 11 4 16,-3 15-11-16,-1 12-4 15,-3 15-4-15,-5 4-1 16,-5-1-2-16,-3 1 1 15,-5 3-6-15,1 4-1 16,-1-11 0-16,4 0 0 16,1-16-11-16,8-6-3 0,4-12-15 15,0-16-7-15,9-10 4 16,4-20 2-16,4-7-19 16,5-3-5-16,8-20-43 15</inkml:trace>
  <inkml:trace contextRef="#ctx1" brushRef="#br0" timeOffset="187044.7954">11502 14410 192 0,'9'-23'71'0,"-9"20"-38"0,4 3-19 15,-4 0 22-15,0 0-7 16,4 0 0-16,0 0-10 0,1 3-4 16,-1 9-8-16,0 3 2 0,0 7 1 15,5 12-5-15,-1 12-1 16,5 10 4-16,0-3 3 15,0 7-2-15,12 1 2 16,0-9 3-16,-3 1 3 16,-1-4-5-16,4 0 1 15,-3-3-2-15,-1-5 1 16,-4-15 5-16,-4-3 1 16,-1-4-1-16,-3-4 0 0,-5-4-1 15,0-3 3 1,-4-1-7-16,-8-3 1 15,-9 0-6-15,-4-4 1 16,4 0 6-16,-17 4 3 0,-17 3-6 16,4 5-4-16,0-9-4 15,1-3-3 1,-5-3-2-16,4-5 1 0,5-3-19 16,8-1-7-16,4 1-24 15,9 0-7-15,12 3-19 16,18 1-4-16,8 3-68 15</inkml:trace>
  <inkml:trace contextRef="#ctx1" brushRef="#br0" timeOffset="187538.7351">12092 14757 296 0,'-8'-23'110'0,"3"23"-60"0,1 0-58 15,0 15 55-15,4 4-27 16,0 4-6-16,0 7-6 16,0 0-6-16,4 4 3 0,0 0 1 15,5-4 2-15,4-3 0 16,-1-5 4-16,1-7 3 15,4-11 0-15,-4-11 1 16,0-5-6-16,8-3-2 16,4-7-6-16,-12 3-2 15,0 4 0-15,-1-4 2 0,1 8-1 16,0-8-1-16,-5 7 1 16,9 9-1-16,-8 3 6 15,-1 11 4-15,5 23-3 16,-4 15 1-16,-5 19-5 15,0 11 0-15,-4 4-3 16,0-4-1-16,-4 4 3 16,-5 4 1-16,-8 0-1 15,-4-4-2-15,0-23-10 16,-5 12-4-16,1-8-24 16,-5-19-8-16,5-7-16 0,-1-12-4 15,-8-60-63 1,0-26 8-1</inkml:trace>
  <inkml:trace contextRef="#ctx1" brushRef="#br0" timeOffset="187841.1628">12572 14142 312 0,'8'23'118'0,"-12"-4"-64"0,17 7-41 0,-9-11 28 16,5 8-8-16,-1 3 3 0,9 8 0 15,4 15-1-15,5 15-18 16,3-3 3-16,10 10 1 16,-5 1-7-16,0 15-3 0,-9 3 9 15,-12 16 6-15,-13-4-7 16,-13 3-1-16,-12 1-10 15,-9 11-3-15,-5-4-14 16,-12-4-7-16,-4-18-60 16,-4-19-27-16,-1-35-104 15</inkml:trace>
  <inkml:trace contextRef="#ctx1" brushRef="#br0" timeOffset="189866.4391">16477 9910 280 0,'8'-7'104'0,"-8"7"-56"0,5 0-36 16,-10 7 26-16,1 5-13 16,-4 10-5-16,-5 5-7 15,-8 10-3-15,-9 16-6 16,-8 4-3-16,0 18 0 0,-1 4-1 15,5 1 0-15,0-1 0 16,5-7 2-16,8-12-19 0,4-15-8 16,4-11-25-16,13-41-46 15,4-24 14 1,5-25 31-16,3-12 18 16,1-15 26-16,8 0 12 15,5 4 18-15,-1 0 10 16,-4 7 7-16,-4 12 5 15,0 14 0-15,0 12 0 16,-4 4-12-16,0 15-3 16,0 4-8-16,4 15-2 15,4 7-9-15,4 19-4 16,5 0-2-16,4 12-1 0,0 3-2 16,0 12-2-1,4-1-2-15,4-3-1 0,1 7 4 16,4-3 1-1,-1-1 2-15,-3-3 0 0,-5-4 6 16,-13-11 6-16,-16 3 5 16,-13-10 4-1,-13-1 4-15,-13-8-2 16,-4 1 1-16,-4-8-10 16,-5 4-3-16,-12-8-6 15,-4 1-4-15,-9-1-2 16,21-4-3-16,5 1 1 0,-5-4-1 15,5 0-9 1,3-4-4-16,-7-4-26 16,20-4-10-16,5 4-21 0,12-14-7 15,9-16-11-15,30-8-3 16,17 1-27 0</inkml:trace>
  <inkml:trace contextRef="#ctx1" brushRef="#br0" timeOffset="190286.5663">17126 10110 252 0,'5'-3'96'0,"-10"-5"-52"0,1 16-29 0,0-5 26 16,0 9-18-16,4 6-2 0,0 5-7 15,0-8 1-15,0 19-8 16,4 11 2-16,4 1 2 0,1-1-6 15,4-7-1-15,-1-12 0 16,1-7 0-16,-4-8 9 16,-1-11 6-16,0-7-8 15,1-8-1-15,4-8-4 16,-5 0-1-16,1 4-3 16,3-7-2-16,-3 3-2 15,4 5 1-15,-1 2 10 16,1 13 3-16,-4-1 1 15,-1 23 2-15,-4 34-4 16,-4 22-1-16,-8 16-6 0,-5 10-1 16,-4 20 1-1,-8 7 0-15,-9 1-2 0,-9-1 1 16,-3-8-7-16,-1-3-1 16,-13-19-23-16,1-22-6 15,0-27-27-15,-9-30-11 16,-13-46-88-1</inkml:trace>
  <inkml:trace contextRef="#ctx1" brushRef="#br0" timeOffset="215404.5761">4736 16115 204 0,'4'-12'77'0,"-4"12"-42"0,0 0-28 15,0 0 18-15</inkml:trace>
  <inkml:trace contextRef="#ctx1" brushRef="#br0" timeOffset="215793.9317">4736 16107 393 0,'-8'8'32'0,"3"3"-17"0,-3 12 0 15,-1 3 1-15,1 1 1 0,-9 3 1 16,4 4-3-16,-4 0 1 16,-4 0-5-16,-4 3 1 15,-5 9 2-15,0-13 3 16,-4 9-3-16,-4-12 2 15,0-3 4-15,-17 3 4 16,-1-8-1-16,1-7 0 16,0 4-3-16,0 0-3 15,-5-4-3-15,-3-3-1 16,-1-1-5-16,-12-4-3 16,-1 1 0-16,5-1-1 15,9-3-2-15,-5 0 1 16,0-4-2-16,-4 0 2 0,-5-4-2 15,-8-3 2-15,9-1 0 16,-9 4 3-16,17 1-5 16,4-5-1-16,9 1 0 15,0-1 0-15,4 0-9 16,4 1-2-16,5-1-25 16,8 5-11-16,13 3-31 15,4 3-11-15,4 9-63 16,9-1-50-1,4 15 86-15</inkml:trace>
  <inkml:trace contextRef="#ctx1" brushRef="#br0" timeOffset="216516.5961">2902 16356 212 0,'0'-11'82'0,"-4"3"-44"0,0 1-18 0,4 7 24 16,-4 0-9-1,-5-4-1-15,5 0-10 16,-4 4-3-16,-1 4-12 0,1 0 3 16,-5 0 4-16,-4 3 3 0,0 1 3 15,4-1 1-15,-8 1 1 16,-9-1-7-16,9 1 0 15,-4-1-10-15,3 5-4 16,-3 7-2-16,8-8 1 16,-13 0-1-16,9 4-1 15,0 4 3-15,4-4 2 16,-5 0 2-16,14 0 3 16,-1-3-3-16,22 7 1 15,8-1-3 1,5 5-3-16,8 3-1 15,4 5 0-15,-4-1 1 16,-4 0-1-16,-1 4 2 0,-3 4-2 16,4-4 2-16,-13 0-2 15,0-1-1-15,0-10-32 16,-5-8-14-16,1-4-43 16,-4-3-19-16,3 0-48 15</inkml:trace>
  <inkml:trace contextRef="#ctx1" brushRef="#br0" timeOffset="217117.8461">2359 17733 192 0,'-4'-4'74'0,"0"4"-40"0,-1 0-22 16,5 0 21-16,-4 4 1 0,0-4 1 15,4 0-1-15,0 0 1 16,0 0-19-1,4-4 2-15,5 4 2 0,-1-4-7 0,13 1 0 16,13 3-7-16,9 0-4 16,-1 3-8-16,9 5-1 15,-4-1-50-15,8 5-19 16,-4-1-61 0</inkml:trace>
  <inkml:trace contextRef="#ctx1" brushRef="#br0" timeOffset="217642.9603">3229 17367 252 0,'-17'-41'93'0,"13"33"-50"0,0-3-30 15,4 7 22-15,-4-4-7 16,-1 1 0-16,1 3-6 0,0 4-4 16,4 0-10-16,-9 11-3 0,-3 16-1 15,3 18 2-15,1 4 3 16,3 15-9-16,5 8-2 15,5-1 1-15,3-3 0 16,5 0 3-16,8-4 1 16,-4-7-4-16,9-12-1 15,-9-11 3-15,4-11 1 16,0-19 6-16,0-8 3 16,0-19-2-16,-4 1 2 15,-4-5-6-15,0 1-1 16,-9 7-2-16,-17-4 1 15,5 4 0-15,-9 8 1 0,-4 0-2 16,-5 3 1 0,5 1-9-16,0-1-3 15,4 1-13-15,4-1-6 0,5 0-25 16,8-10-11 0,12-1-21-16,5 4-8 0,0-8-4 15</inkml:trace>
  <inkml:trace contextRef="#ctx1" brushRef="#br0" timeOffset="217990.4295">3696 17842 312 0,'0'4'118'0,"0"4"-64"0,-4-8-39 0,4 3 31 15,-4 5-16-15,4-4-3 16,-4 3-17-16,4 1-7 0,-5-5-57 31,-12 1 29-31,17 11-103 0,5 4-13 16</inkml:trace>
  <inkml:trace contextRef="#ctx1" brushRef="#br0" timeOffset="218556.8594">3968 17786 252 0,'0'-4'93'0,"0"-4"-50"0,-13-7-13 0,9 8 31 15,0-12-5-15,-5-8-1 16,5-7-24-16,4-7-9 16,0 0-13-16,4-5-2 0,0 9 0 15,5-5-3-15,4 12-3 16,4 7-3-16,-5 4 1 16,5 8 1-16,5 7 0 0,-1 8 0 15,-4 15 2-15,-4 7-1 16,-1 8-1-16,-3 12 1 15,-9 3-1-15,0 0-3 16,-9 3 2-16,1-6 1 16,-5-9 2-16,0 1-1 15,1-8 2-15,-5-3-9 16,0-8-1-16,-5-8-5 16,1-11-3-16,0-11-16 0,8-1-5 15,5-10-10 1,3-9-4-16,5 1-30 0,5-7-13 15,-1-5-13 1</inkml:trace>
  <inkml:trace contextRef="#ctx1" brushRef="#br0" timeOffset="218960.8361">4418 17295 212 0,'4'-11'79'0,"-8"7"-42"0,0-11-15 0,-1 11 28 16,1-3-4-16,0 3 2 0,0 0-11 15,-1 1-5-15,1 3-18 16,4 0 0-16,-4 3 2 0,0 9-4 15,-1 3 1-15,1 7-8 16,0 9-1-16,0 10-2 16,-5-3 1-16,1 7 0 15,3 0 3-15,1 0 1 16,4-7 3-16,4-4-1 0,5-4 2 16,4-3-2-1,-1-5 0-15,5-10-5 16,0-1-3-16,9-7 0 0,-13-4-1 15,12-15-73 1,0-8-13-16,1 0-8 16,-1-3-58-1</inkml:trace>
  <inkml:trace contextRef="#ctx1" brushRef="#br0" timeOffset="219249.1305">4634 17258 304 0,'-4'-4'112'0,"4"8"-60"0,0 3-45 0,0 1 23 16,0 7-12-16,0 15 0 15,-4 19-5-15,0 4 0 0,-1 15-7 16,1 3 5-16,0 1 4 0,0 11-3 15,-1 0 1-15,1 0-8 16,0-8-3-16,4 5-15 16,-4-13-6-16,-9-10-30 15,4-12-13-15,5-11-171 32,-9-34 89-32</inkml:trace>
  <inkml:trace contextRef="#ctx1" brushRef="#br0" timeOffset="219952.3442">5059 17046 256 0,'-17'-3'96'0,"13"-5"-52"0,-5 1-32 0,9 7 24 16,0 0-4-16,0 0 3 15,9 3-8-15,-5 1-4 16,9 7-13-16,-1 8 2 0,5 4 2 16,0 11-1-16,0 7 0 15,-4-7-3-15,0 42 1 16,-5 7-4-16,-4 3-2 0,-4 1-2 16,-8-8-3-1,-5 16-4-15,-8-12-2 0,-5 3-11 16,-3-14-1-1,-5-8-18-15,-4-19-4 0,-1-14-28 16,-12-20-11-16,5-15-49 16</inkml:trace>
  <inkml:trace contextRef="#ctx1" brushRef="#br0" timeOffset="220598.6375">2983 16956 168 0,'0'4'63'0,"-4"3"-34"0,0 1-5 0,-1-4 24 16,1 3-4-16,0 4 1 16,0 4-12-16,-5 8-5 15,1 7-16-15,-5 0 3 0,-4 12 3 16,0 14 1 0,4 12 3-16,1 4-6 0,3 15 1 15,5-12-8-15,4 1-1 16,4-5-6-16,9-7-2 15,8 4 0-15,13-7 2 16,4-9-8-16,9-10-1 16,8-12-45-16,-4-15-20 15,13-7-80 1</inkml:trace>
  <inkml:trace contextRef="#ctx1" brushRef="#br0" timeOffset="221350.3997">5292 16722 288 0,'0'-8'107'0,"4"5"-58"0,1-1-40 16,-5 4 27-16,4-4-16 16,4 0-3-16,9-3-6 15,5-1-2-15,-1 1-5 16,0-1 2-16,0 1 3 0,1 3 1 15,-1 0 2-15,-4 4-2 16,-5 4-1-16,-3 7-1 16,-5 4 2-16,-12 4 1 0,3 11 3 15,-16 12-3 1,4-1 1-16,-8 8 2 0,4 0 1 16,4-7-2-16,12-8 2 15,10-4-10-15,7-7-3 16,5-1-2-16,17-10 2 15,9-12-19-15,3-12-6 16,5-7-39-16,9 4-15 16,12 4-33-16,4 0-11 15,-3 3-1 1</inkml:trace>
  <inkml:trace contextRef="#ctx1" brushRef="#br0" timeOffset="221752.8059">6116 17378 280 0,'0'0'107'0,"0"-11"-58"0,8 22-35 0,-8-11 28 15,4 0-8-15,5 0 1 16,8-7-14-16,4 3-3 16,5-15-10-16,12 8-5 0,4 0 0 15,22-1-13-15,0 1-6 16,3 3-71-16,1 5-32 16,-8-1-19-1</inkml:trace>
  <inkml:trace contextRef="#ctx1" brushRef="#br0" timeOffset="221993.4892">6022 17805 384 0,'9'-16'145'0,"16"5"-78"0,13-4-60 0,-21 7 29 16,9 1-23 0,4-1-7-16,8-3-13 15,13-4-4-15,17 4 6 16,17 3-55-16,12 4-24 0,1-7-74 16</inkml:trace>
  <inkml:trace contextRef="#ctx1" brushRef="#br0" timeOffset="223900.9059">7347 17465 196 0,'-5'-7'74'0,"-3"7"-40"0,-5 0-20 16,5 0 22 0,-1 0-3-16,-4 3 3 0,1 1-9 15,-1 4-2-15,-4-1-14 16,0 1 0-16,4-1 2 0,5 5 2 15,4-9 3-15,8 5-6 16,9-8 1-16,8 0-2 16,8-11 1-16,5-1-4 15,-8 5 0-15,-5-1-7 16,13 1-1-16,30-12-24 16,-5 7-10-16,-4 1-57 15,-4 7-26-15,-4 1-8 16</inkml:trace>
  <inkml:trace contextRef="#ctx1" brushRef="#br0" timeOffset="224246.1282">8115 16990 268 0,'-13'-19'101'0,"5"11"-54"0,-1 1-31 0,5 7 27 16,0-4-10-16,-1 4-2 16,5 0-13-16,0 0-6 0,0 11-7 15,0-3-4-15,5 18 2 0,-5-3 0 16,0 15 3-16,4 18-1 15,-4 8 0-15,4 1-6 16,-4-1-1-16,0 7-8 16,0-14-4-16,0 3-23 15,0-3-9-15,0-19-33 16,4-31-81 0</inkml:trace>
  <inkml:trace contextRef="#ctx1" brushRef="#br0" timeOffset="224802.353">8404 17205 288 0,'-13'-12'110'0,"13"1"-60"0,-4-8-34 0,4 12 27 16,0-8-14-16,4-8-2 0,9-3-7 16,4-8-1-16,4 4-10 15,4-1-5-15,1 9-3 0,-5 7-1 16,-8 7 2 0,-1 4-1-16,-3 8 2 15,-1 0-2-15,-3 11 2 0,-10 19-4 16,-3 4-2-16,-9 7-3 15,0-7-1-15,0-1-1 16,-4-7 2-16,-1-3-3 16,6-8 1-16,3-15-3 15,0-8 0-15,5-8-10 16,8-6-4-16,4-13-15 16,4-6-7-16,5-5-11 0,0 1-3 15,4 7 19 1,0 7 10-16,4 9 33 15,0 10 13-15,-4 12 25 16,-8 7 11-16,-1-3 0 0,1 22 2 16,-1-8-7-16,-4 20-3 15,1-8-10-15,-1 22-5 16,0-7-13-16,0 12-6 16,1-5-5-16,-1 8-3 15,0-11-32-15,-4 4-14 16,0-16-41-16,4 1-17 15,-4-8-16 1</inkml:trace>
  <inkml:trace contextRef="#ctx1" brushRef="#br0" timeOffset="225028.096">9002 17650 328 0,'-8'7'123'0,"8"-7"-66"0,-9 0-55 16,5 0 25-16,-5 12-18 15,1-9-5-15,-1 5-5 16,1 3 0-16,-1 1 1 16,1-9-11-16,-1 5-3 0,1 0-48 0,4-5-19 15</inkml:trace>
  <inkml:trace contextRef="#ctx1" brushRef="#br0" timeOffset="225416.4202">9223 16918 304 0,'-4'-15'112'0,"4"15"-60"0,-5-7-47 0,5 7 22 15,-4 7-6-15,0-7 2 16,-5 15-4-16,1 12 0 16,-5 14-10-16,0 4-3 0,1 12-2 15,-1-4-5-15,4 15 1 16,5 3 0-16,4 5 0 0,4-8 0 16,5-1 0-16,4-6-3 15,4-20 2-15,4-3 3 16,4-12 3-16,1-11 9 15,12-15 3-15,0-15 3 16,-17-7 2-16,-4 3 3 16,0-19 2-16,-4 12-10 15,-9-8-5-15,1 4-3 16,-18 3 1-16,4 5-16 0,-12 7-6 16,4-1-27-1,-8 16-13-15,3 0-34 16,1 4-16-16,-4 4-55 15</inkml:trace>
  <inkml:trace contextRef="#ctx1" brushRef="#br0" timeOffset="225886.4506">10042 16926 236 0,'0'3'88'0,"-4"5"-48"0,4 11-20 0,-4-8 27 16,-5 8-21-16,-12 11-4 15,-5 8-13-15,1 0-6 16,-1 11-2 0,-3 15-4-16,-1-4 0 0,5 1-9 15,3 3-3-15,5-23-12 16,0-7-5-16,5-11-21 0,3-16-8 16,1-18-34-1</inkml:trace>
  <inkml:trace contextRef="#ctx1" brushRef="#br0" timeOffset="226244.209">9876 16805 248 0,'22'-75'93'0,"-18"75"-50"0,4 0-22 0,-8 0 30 15,9 11-16-15,4 0-5 16,4 12-15-16,4 18-7 16,4 8-5-16,5 12-3 0,8 7 1 0,0 3-1 15,5 8 2-15,-1-3-1 16,1-1 2-16,-1 1 7 15,-4-8 5-15,-4-8-1 16,-4-7 2-16,-4-15 2 16,-9-8 3-16,-5-8 9 15,-3-7 5-15,-13-3-1 16,-9-12 2-16,4 0-11 16,-16-8-6-16,-30-3-8 15,-13 0-3-15,-9-1-11 16,1 8-5-16,0 1-16 15,12 3-5-15,9 7-7 0,4 1-3 16,8-1-16-16,14-3-5 16,7-4-10-1,18-7-2-15,13-9-17 16,8-6-9-16,29-8 0 16</inkml:trace>
  <inkml:trace contextRef="#ctx1" brushRef="#br0" timeOffset="226692.7937">10747 16907 340 0,'-9'-11'126'0,"5"7"-68"0,-5 4-43 0,5 0 31 0,0 4-18 16,-5 14-6-1,5 5-13-15,0-12-6 0,4 20-2 16,8 21-1-16,1 5 0 0,4-8 0 16,4 7 0-16,4-10-3 15,9-9 2-15,-13-3 3 16,4-15 1-16,0-19 3 16,0-11 1-16,0-12 1 15,-4 1 2-15,-4 3-5 16,4-19-3-16,-4 0-1 15,4 1-1-15,4-12 0 0,0 34 4 16,-4 18 5 0,-8 20-5-1,-5 18-2-15,-4 31 1 0,-9 30 0 16,-7 19-1-16,-6 11-2 16,-7 11 3-16,-5-3 0 15,-5-8-4-15,1-16 1 16,-4-17-22-16,-9-24-8 15,13-30-40-15,-18-33-15 16,6-50-79 0</inkml:trace>
  <inkml:trace contextRef="#ctx1" brushRef="#br0" timeOffset="228166.9919">16787 14455 188 0,'12'-56'71'0,"-3"41"-38"0,16-8-21 16,-12 12 21-16,8-1-2 15,-4 1 4-15,-4 3-2 16,-4 5 2-16,-1 3-19 15,-4 7 6-15,-4 12 2 0,-21 15-4 16,-4 11-1-16,-14 12-9 16,5 18-4-16,-4 1-6 15,-4 7 0-15,-5-4-2 16,0-4-2-16,1-11-15 0,8-7-5 16,4-19-23-1,8-16-10-15,9-22-17 0,13-22-3 16,8-20-21-1</inkml:trace>
  <inkml:trace contextRef="#ctx1" brushRef="#br0" timeOffset="228511.3005">16727 14297 208 0,'43'-64'77'0,"-26"11"-42"0,4 19-6 0,-13 30 28 16,9 4-14-16,-4 4-4 16,8 7-17-16,1 8-4 15,-5 11-10-15,4 12-3 0,4 3-1 16,5 8 0-16,0 15 0 15,4 3-2-15,0 5 1 16,4-4-4-16,-4 7-2 16,4-19 6-16,0-3 3 15,-4-1 8-15,-4-11 3 16,-5-3 0-16,-3-8 2 0,-10-4 1 16,-3-4 0-16,-9-7 6 15,-9 0 4-15,-8-4-5 16,-8-3-1-16,-13-1-7 15,-13-4-2-15,-13-3-12 16,-8 0-3-16,4 0-4 16,4-4 3-16,5 4-24 15,-1-1-11-15,5 1-36 16,9-4-17-16,7 0-4 0,10 8-1 16,7-8-38-1</inkml:trace>
  <inkml:trace contextRef="#ctx1" brushRef="#br0" timeOffset="229004.7553">17547 14553 312 0,'-13'-11'118'0,"13"11"-64"0,-21-8-50 0,12 12 24 0,5 8-14 16,-9 3-3-16,9 7-9 15,4 5-1 1,4 7-1-16,9 7 0 0,4-3 2 0,8 0-3 16,5-1 0-16,0-7 1 15,-1 1 2-15,5-20 1 16,-4 0 3-16,0-18 10 15,0-5 5-15,-5-18-5 16,0-8-1-16,1-3-7 16,-5-4-3-16,0 3 2 0,1 5 2 15,-5 10 0 1,-5 16 2-16,5-1-6 16,-4 24-1-16,0 18-2 0,-9 27-2 15,-4 18-2 1,-8 31-1-16,-5 18 2 15,-8 8 0-15,-5 15 3 0,1-4 1 16,-9-7 1-16,-5-7 0 16,-3-31-13-16,4-19-7 15,0-19-40-15,-1-26-18 16,5-26-39-16,5-50-15 16,12-41 14-1</inkml:trace>
  <inkml:trace contextRef="#ctx1" brushRef="#br0" timeOffset="229503.1815">18395 14723 244 0,'-4'0'90'0,"4"-7"-48"0,0 7-29 0,0 0 22 15,4 0-1-15,1 0 2 16,7-4-4-16,10-4-2 16,12 1-17-16,12-1-6 0,5-3 0 15,9-1-33-15,-1 1-14 0,9-4-49 16,-4 8-20 0,8-1-7-16</inkml:trace>
  <inkml:trace contextRef="#ctx1" brushRef="#br0" timeOffset="229818.4301">18395 15142 316 0,'0'-4'121'0,"5"0"-66"0,3-3-42 0,-4 7 28 16,5-4-6-16,8 4 2 16,8-8-9-16,18-3-5 15,12 3-13-15,9-3-6 0,4 4-3 16,-5-9-37-16,5 1-13 15,4 4-76-15,13 15-33 16,-8 3 30 0</inkml:trace>
  <inkml:trace contextRef="#ctx1" brushRef="#br0" timeOffset="231366.2438">19843 14855 204 0,'-4'0'77'0,"4"0"-42"0,0 0-10 0,0 0 27 15,4 0 0-15,0 0 2 16,9-4-22-16,12 1-6 15,9-5-16-15,0 4-6 0,0 0-1 16,-4 1-2-16,-9 3 2 16,-4 0-35-16,9 0-13 15,-5 0-84 1,17-12-58-16,-8 5 78 0</inkml:trace>
  <inkml:trace contextRef="#ctx1" brushRef="#br0" timeOffset="231828.0805">20747 14225 236 0,'0'-30'88'0,"0"30"-48"0,-4-26-9 0,0 22 32 15,-1 4-18 1,1 0-3-16,-4 7-20 16,-1 1-8-16,-8 15-9 15,4-5-4-15,-8 31 2 0,0-15-2 0,0 31 2 16,4-9-4-16,4 12 0 16,0 34-1-16,13-42 0 15,0-11 2-15,9 4 2 16,-5-15 1-16,13-8 3 15,-4-7-1-15,8-16 2 16,-4 1 7-16,4-16 3 16,0 1-6-16,-4-20-4 15,-4 4-4-15,-9-7 0 16,1 8-2-16,-14 3-1 0,1 4-6 16,-14 7-1-1,1 1-4-15,-4 3 0 16,-1 0-10-16,1 4-1 15,-1-4-18-15,9 4-4 16,9-3-12-16,8 3-5 0,0 0-62 16</inkml:trace>
  <inkml:trace contextRef="#ctx1" brushRef="#br0" timeOffset="232297.4652">21044 14848 256 0,'-4'0'96'0,"4"0"-52"0,8 0-21 0,-8 0 29 0,0 3-10 16,0-3 1-16,5 4-14 15,-1 4-5-15,0-5-14 16,0 5-9-16,1 3-1 0,-5-7-11 16,0 4-3-16,0-5-31 15,-5 5-10-15,1-4-27 16,0-4-9-16,4 0-22 15</inkml:trace>
  <inkml:trace contextRef="#ctx1" brushRef="#br0" timeOffset="232729.2897">21307 14617 240 0,'-8'-7'90'0,"8"7"-48"0,-17-23-5 0,13 19 34 15,-5-14-9-15,5 3 1 16,-5-16-26-16,5 5-13 0,4-8-14 16,0 8-7-16,4-5 0 15,1 5-4-15,7 0 0 16,-3 3-1-16,8 8 0 15,0 4 2-15,13 7 0 16,-5 0-3-16,0 19 2 0,1-4 1 16,-9 20 0-16,0-5 0 15,-9 12 2-15,-3-4-1 16,-14 3 2-16,5-3 0 16,-9 8 1-16,5-8 0 15,-5-12 2-15,-13 1-5 16,5-4-1-16,0-15-2 15,8-12-2-15,1-3-8 16,-1-12-5-16,0 1-24 16,0-16-11-16,9-26-26 15,4-8-11-15,9 4-45 16</inkml:trace>
  <inkml:trace contextRef="#ctx1" brushRef="#br0" timeOffset="233357.989">21732 14161 276 0,'8'-15'104'0,"-8"15"-56"0,-4-4-27 0,4 4 30 15,-4 4-12-15,0-4 0 16,-1 11-7-16,1-3 0 0,0 7-18 16,0-4-1-16,-1 8-2 0,1-4-2 15,0 12 0-15,0-5-5 16,-1 12-3-16,1-7 0 16,4 10 1-16,0-7 1 15,4 4 1-15,-4-3 0 16,5-5 0-16,-1-3 0 15,4-8 0-15,1-4-2 16,4-11 1-16,-1 0-18 16,5-15-4-16,0 0-18 0,4-12-4 15,1 5-7-15,-1-5 0 16,0 5-1-16,-4-16 1 16,0 4 9-16,-4 0 6 15,0 8 14-15,-5 3 7 16,1-3 16-16,-5 7 8 15,0 4 11-15,0 7 8 16,0 1 1-16,-4 14 1 16,0 1 1-16,0 3 4 15,0 0-1-15,0 8-1 16,0 0-4-16,0 15-2 16,0-11-13-16,0 22-3 15,0-7-8-15,-4 18-2 0,0 27-7 16,0-11 0-1,0-8-21-15,-1-26-7 16,1-4-15-16,4-12-4 16,0 8-13-16,4-11-5 0,1-11-47 15,-1-31-39 1,13-11 64-16</inkml:trace>
  <inkml:trace contextRef="#ctx1" brushRef="#br0" timeOffset="233762.4047">22156 13765 212 0,'-17'-4'79'0,"17"4"-42"0,-17 0-23 0,13 0 22 16,0 4-3-16,0 0 3 16,-1-4-3-16,1 0 2 15,8 0-19-15,1 0 11 0,12-8 5 16,8 1-3-16,-4-1-2 15,-4 4-11-15,4 4-3 16,1 0-1-16,-1 12 0 16,-4-9 0-16,-9 13 0 15,1-5 2-15,-9 15 4 16,0-3-8-16,-9 18-1 16,5-7-5-16,-9 15-3 15,5-15 0-15,-1 8 1 0,1 14 1 16,8-22 1-1,0-3 2-15,8-5 1 16,1-3-1-16,8-8-1 16,0-4-6-16,8-7-1 0,1-1-15 15,8-3-4-15,-5 0-44 16,10-3-20-16,-5 3-27 16,-5 0-10-16,-3 0-16 15</inkml:trace>
  <inkml:trace contextRef="#ctx1" brushRef="#br0" timeOffset="234290.7801">19550 15560 224 0,'-4'8'85'0,"4"11"-46"0,0-23-10 0,0 4 57 15,13 0-19-15,12-4-12 16,22 0-9-16,-1 1-27 16,-7-1 2-16,28-4 0 0,-11-3-5 15,50 0-1-15,-17 7-9 16,38-15-4-16,-16 8 7 15,41-4 4-15,-24 0-9 16,42-4-1-16,-26 0-1 0,26-8 1 16,-26 5-1-1,22-12-2-15,-18 8 1 0,-8-5 1 16,-21 9-34 0,-9-5-13-16,-16 5-20 15,-14 7-7-15,-12-4-10 0,-8 7-1 16,-9 1-45-1</inkml:trace>
  <inkml:trace contextRef="#ctx1" brushRef="#br0" timeOffset="234995.1709">20174 16311 288 0,'-4'0'110'0,"4"0"-60"0,0 0-32 0,0 0 28 0,0 0-9 15,0 0-2-15,0 0-6 16,0 0-1-16,8 0-16 15,1 0-7-15,16 0-1 0,18 0-5 16,-5-11 0-16,-8 11 1 16,16-12 2-16,-8 1-39 15,9-8-16-15,-4 4-51 0,3-8-20 16,-8 5-2 0</inkml:trace>
  <inkml:trace contextRef="#ctx1" brushRef="#br0" timeOffset="235373.1287">20947 15704 256 0,'4'-38'96'0,"-4"27"-52"0,4-4-25 0,-4 15 26 0,4 0-12 16,0 0-2-16,5 0-9 16,-5 11-4-16,0 12-10 15,1 10-5-15,-5 1-2 0,0-3-1 16,0 21 2-16,0-10-1 15,-5 18 2-15,1-11-2 16,4 12-1-16,0-9 1 16,0 1-1-16,0-11-25 15,4-5-10-15,1-6-40 16,-1-13-14-16,0 1-33 16</inkml:trace>
  <inkml:trace contextRef="#ctx1" brushRef="#br0" timeOffset="235970.6253">21235 16017 268 0,'-30'0'101'0,"26"-4"-54"0,-4-4-20 0,3 5 32 16,5-12-9-16,5-8 0 16,-1 4-17-16,0 4-6 15,5-15-15-15,-1 3-8 0,9-10 0 0,-4 7-3 16,8 3 2 0,-4 4-4-16,4 12 0 0,-4 4-1 15,0 10 0-15,0 1 2 16,-13 11 2-16,1 8-1 15,-5-4-1-15,0 3-10 16,-13 1-6-16,-4 15-3 16,0-4-1-16,-8 0-7 15,-1-12-3-15,1 1 1 16,8-12 0-16,0-3-3 16,4-4-3-16,4-8 4 15,5-11 4-15,4-8 4 0,4 8 4 16,-4-4 9-16,9-7 3 15,-1 3 16 1,1 0 8-16,-1 5 9 0,5 2 5 16,-4 1-4-16,3 15-2 15,-3-7 0-15,4 14-1 16,-1 5 2-16,1 10 1 16,0 1-10-16,0 11-5 15,-5-8-5-15,5 12-2 16,4 22-3-16,-9-22 1 15,1-8-26-15,-1 4-12 16,1-4-11-16,-1 1-4 0,-4-9-28 16,13-3-11-1,-4-4-12-15</inkml:trace>
  <inkml:trace contextRef="#ctx1" brushRef="#br0" timeOffset="239172.8995">21766 16054 168 0,'0'4'66'0,"0"-4"-36"0,-5 8-15 0,5-4 20 15,-4-1-2-15,4-3 3 16,-4 4 0-16,4 0 2 16,0 0-21-16,0-1 8 0,0 1 5 15,0 0-7-15,8-4-1 0,-3 0-9 16,3 7 0-16,1-7-8 15,-1 0-3 1,-4 4 1-16,1 4 0 0,-1-4-4 16,0 3 1-16,0 4 4 15,1-11 2-15,-1 4-2 16,-4 4-3-16,0-8-9 16,-9 0-5-16,5 0-37 15,-4 0-18-15,-1 0-33 16,5 0-12-16,0-8 8 15</inkml:trace>
  <inkml:trace contextRef="#ctx1" brushRef="#br0" timeOffset="239697.6581">22152 15523 308 0,'47'-53'115'0,"-18"30"-62"0,-3-3-33 0,-18 18 32 15,1 1-10-15,-1-1 0 16,1 1-11-16,-5 3-2 16,-4 4-16-16,0 0 3 0,-8 11 2 0,-5 12-10 15,0-1-4 1,0-3-3-16,-8 19 1 15,0-12-1-15,-5 27 2 16,1-11-7-16,4 14 1 16,4-7-6-16,13 4 1 0,-1-8-3 15,14 4 0-15,-1-7-3 16,18-1 1-16,-5-7 5 16,17-7 2-16,-4-5 4 15,13-10 3-15,-9-1 0 16,13-11 2-16,17-11 2 15,-9-4 4-15,-16-8 2 16,-9 0 1-16,-13-11 2 16,-17 0 2-16,-8 0-5 0,-9 12 1 15,5 3 2 1,-22 8 3-16,5-8-11 0,-14 15-4 16,5 4-17-1,-17 11-5-15,9-7-17 0,-5 15-6 16,5-11-26-16,8 7-11 15,4 0-12-15,17-4-6 16,1 0-23 0</inkml:trace>
  <inkml:trace contextRef="#ctx1" brushRef="#br0" timeOffset="240388.5141">16795 17239 224 0,'13'-23'85'0,"-13"23"-46"0,4-19-24 15,-4 19 24-15,0 0-1 16,0 0 2-16,-4 8-11 15,4-8-5-15,-9 22-14 16,1-10 0-16,-5 33 1 0,1-7-6 16,-5 30-1-16,4-23-2 15,-4 11 1-15,4-7-35 16,-4 1-13-16,0-5-24 16,0 0-10-16,4-7-39 15</inkml:trace>
  <inkml:trace contextRef="#ctx1" brushRef="#br0" timeOffset="240774.4186">16867 16986 260 0,'5'-11'99'0,"-5"11"-54"0,0 15-33 0,0-11 24 15,4 7-13-15,0-4 0 16,9 12-12-16,-5-4-2 0,14 16-5 15,-5-13-3-15,8 20 0 16,0-4-4-16,9 26 0 16,-4-18-1-16,4 15 3 15,-4-5 0-15,4 5 1 0,-4-12 2 16,-1 4 1-16,-3-15 14 16,-9-4 6-16,0-3 11 15,-9-5 3-15,1-3-2 16,-18 0-1-16,5-8-8 15,-26 12-2-15,5-12-9 16,-35 8-4-16,9-4-6 16,-12 4-4-16,12 0-5 15,-4 4 0-15,8-12-9 0,-4 0-4 16,13 1-18-16,4-12-7 16,8 3-31-16,18-6-11 15,-1-9-77 1</inkml:trace>
  <inkml:trace contextRef="#ctx1" brushRef="#br0" timeOffset="241242.4215">17890 17156 280 0,'-12'4'104'0,"12"-4"-56"0,-17 15-36 0,12-12 24 16,-3 12-15-16,-1-3-2 0,1 14-13 15,4 1-4-15,-1 18-2 16,5-4-3-16,5 16 0 0,-1-12 8 16,9 0 4-16,-1-7 2 15,5-4 1-15,0-4 0 16,13-11 0-16,-4-4 2 15,8-15 2-15,-9 0-7 16,5-19-3-16,-5 4 5 16,5-15 3-16,-5 7-1 15,-3-7 2-15,-5 8 1 16,0 10 2-16,-1 1-4 0,-3 19 2 16,0-5-7-1,-9 31-1-15,0-4-4 0,-4 23-1 16,0-7-3-1,-12 29-1-15,3-15-4 0,-4 20-1 16,1-13-17-16,-14 9-5 16,5-12-19-16,-4-4-8 15,-1-3-23-15,1-23-11 16,3-4-54 0</inkml:trace>
  <inkml:trace contextRef="#ctx1" brushRef="#br0" timeOffset="241666.7096">18561 17552 312 0,'0'0'115'0,"0"0"-62"0,0 0-35 0,0 0 31 16,0 0-12-16,0 0-1 15,9 0-16-15,-1 0-5 16,13 0-9-16,0 0-6 0,18 0-3 16,-10 0 2-16,14-8 2 15,-5 4-49-15,9-7-21 16,-5 0-98-1</inkml:trace>
  <inkml:trace contextRef="#ctx1" brushRef="#br0" timeOffset="241978.8053">18531 18027 344 0,'-8'4'129'0,"8"-4"-70"0,0 0-49 16,0 0 28-16,4 0-6 15,0 0 3-15,13 0-4 0,-4 0 1 16,25 0-18-16,-8 0-8 0,17 0-4 16,-5 0-24-16,9 0-8 15,-9 0-86-15,22 4-39 16</inkml:trace>
  <inkml:trace contextRef="#ctx1" brushRef="#br0" timeOffset="245534.4156">19660 17178 160 0,'5'-11'63'0,"-5"11"-34"0,4-7-12 16,-4 7 20-16,0 0-4 15,0 0 1-15,0 0 0 16,0 0 4-16,4-4-21 0,-4 0 6 0,4 0 4 16,1 0-4-1,-1 4 1-15,0 0-11 0,5 16-5 16,-1-5-3-16,1 27 1 15,-1-4-1-15,-4 30 2 16,1-4-2-16,-1-3 0 16,-4-5-1-16,8 12 2 15,-3-14-5-15,3 2-1 16,0-3 0-16,1-11 0 16,-1 0-42-16,-3-4-17 15,-1-4-23-15,0-15-9 16,-4 4-28-1</inkml:trace>
  <inkml:trace contextRef="#ctx1" brushRef="#br0" timeOffset="245808.1721">20212 17563 204 0,'4'15'77'0,"-4"-15"-42"0,5 27-8 16,-5-24 27-16,0 16 3 15,0-4 5-15,-5 4-10 0,1 0-4 16,0-8-27-16,0 4-6 0,-1 1-1 16,1-5-8-1,0 0-3-15,0-3-27 0,-1-1-11 16,1-3-44-16,0-4-19 15,4 0-48 1</inkml:trace>
  <inkml:trace contextRef="#ctx1" brushRef="#br0" timeOffset="246224.7428">20531 17171 260 0,'-9'7'96'0,"9"-7"-52"0,-8-7-18 15,3 7 29-15,5-4-12 16,0 0-2-16,5-7-12 16,-1 3-4-16,9-10-14 15,-5 3-7-15,13-8 0 0,-4 0-3 16,9 1-1-16,-5 3 1 15,4 11-1-15,1 1-3 16,-5 10 2-16,-4 1 1 16,-4 11 2-16,0 0 1 15,-13 4 3-15,0 4-3 16,-9-4-2-16,1 3 0 16,-14 1-1-16,5 0-3 15,-8-5 2-15,4-2-6 0,-5-9 0 16,1-7-4-1,-1-7 2-15,5 3-15 0,0-19-7 16,4 8-19-16,4-15-6 16,5 7-23-16,8-11-8 15,0 8-15 1</inkml:trace>
  <inkml:trace contextRef="#ctx1" brushRef="#br0" timeOffset="246467.4134">20713 17012 216 0,'9'31'82'0,"-9"-31"-44"0,12 34-16 0,-12-23 26 16,5-4-5-16,-1 1 1 15,0 7-9-15,0-4-2 0,1 12-18 16,-1-4 2-16,4 26 3 0,-4-15-9 16,1 19-3-16,-1-7-3 15,0 22-1-15,0-23-2 16,1 8-2-16,-5-7-4 15,0-1 0-15,0-3-40 16,0 0-16-16,0-8-48 16,4-4-22-16,0-3 16 15</inkml:trace>
  <inkml:trace contextRef="#ctx1" brushRef="#br0" timeOffset="247094.2596">21095 17337 288 0,'0'41'107'0,"0"-41"-58"0,4 12-31 0,-4-9 31 16,0 12-12-16,0-3-1 15,0 14-14-15,0-3-4 16,0 15-10-16,0-12 1 0,-4 4 2 16,4-3-4-16,0-1-2 15,0-3 0-15,0-1 1 0,0-3-3 16,0-8 0-16,0 1 3 16,4-12 3-1,1 0 0-15,3-23 0 0,1 0-5 16,3-22-3-16,1 7 2 15,0-3 0-15,-1 3-1 16,1 8 1-16,-4 4-2 16,-1 7 2-16,1 4-2 15,-1 15-1-15,-4 0 1 16,1 15 1-16,-1-4-1 0,0 12-1 16,0-1-2-1,1 1-1-15,-1-4 2 0,0-4 0 16,0 4 1-1,1-15 2-15,-1 3-6 0,4-11 1 16,-3 1 1-16,3-13 3 16,1-2 0-16,3-13-1 15,1 5-2-15,4-4 1 16,-4 7 7-16,4 1 4 16,0 3 3-16,0 15 3 15,4-7-1-15,-4 22 4 16,0-7-11-16,4 26-2 15,-4-4-4-15,4 16 1 16,-4-4-26-16,4-1-10 16,1-3-34-16,-1 4-15 15,-4-4-108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8:51:30.2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14894 3804 160 0,'17'-4'63'0,"-17"4"-34"0,0 4-10 0,0 4 23 15,-5-1-8-15,1 12-2 16,-4 4-12-16,-1 7-2 16,-8 7-11-16,-4 20 5 0,0-8 1 15,4-7-4-15,-21 14-1 16,8-7-2-16,-13 12-1 0,-16 40-3 16,25-48-2-1,4-4 1-15,5 0 1 0,4-15-1 16,8-15 2-16,0-4-31 15,13-34-11-15,26-30-35 16,8-30-14-16,8-27-6 16</inkml:trace>
  <inkml:trace contextRef="#ctx0" brushRef="#br0" timeOffset="341.3208">14898 3623 224 0,'4'-15'85'0,"-4"15"-46"0,0 4-30 16,0 3 22-16,0 8-10 15,0 4 0-15,4 11-3 16,1 16-2-16,3 6-8 16,5 24 1-16,8 11 2 0,0-1-9 0,-4-33 0 15,-4-8-2-15,4 12 2 16,0-8-1-16,8 4 2 16,-3-8 4-16,-1 0 6 15,-4-3 2-15,-9-4 3 16,1-8 5-16,-18 0 3 15,1-4-5-15,-22 1 0 16,-12 7-6-16,3-16 1 16,6 5-7-16,-31-19-1 15,13 3-4-15,-13-7-1 16,9 0-3-16,0 0-1 16,-13-11-10-16,17 0-3 15,17-1-42-15,17 1-17 16,4 4-40-16,35-8-15 15,29-12 12-15</inkml:trace>
  <inkml:trace contextRef="#ctx0" brushRef="#br0" timeOffset="689.8386">15416 4739 284 0,'-26'0'107'0,"18"-15"-58"0,-9-19-26 16,8 16 31-16,1-9-13 15,-1-18-1-15,1-8-21 0,16 0-7 16,9-7-7-16,0-4-6 0,5 7-2 16,-6 12-1-16,6 11 3 15,-1 19-2-15,-4 15 1 16,0 19 0-16,-9 0 0 15,1-1 2-15,-9 20 2 16,0 23-1-16,-4 6-1 16,-1 1-4-16,-3-4-2 15,-5-3-22-15,-4-16-6 16,0-19-16-16,0-7-4 16,0-19-28-16,5-37-11 15,3-12-5 1</inkml:trace>
  <inkml:trace contextRef="#ctx0" brushRef="#br0" timeOffset="882.7025">15454 3555 264 0,'8'11'101'0,"-3"16"-54"0,3 18-31 16,-8-22 27-16,4 11-14 16,1 15-5-16,-1 19-13 15,4 30-5-15,1 3-4 16,-1 9-2-16,1 7 3 0,-1 3-2 15,-3-40 2-15,-1-12-42 0,0-1-18 16,0-2-33 0,9-13-12-16,-4-3 4 15</inkml:trace>
  <inkml:trace contextRef="#ctx0" brushRef="#br0" timeOffset="1094.7454">15849 4151 284 0,'-13'-15'107'0,"17"4"-58"0,0-1-37 0,1 9 26 16,7-5-22-16,10 0-8 16,-1 5-6-16,0-1-2 15,13-4 0-15,25-7 0 0,14 12 0 0,-1-1-31 16,-21 4-14-16,-9 0-87 31</inkml:trace>
  <inkml:trace contextRef="#ctx0" brushRef="#br0" timeOffset="1292.1585">15959 4396 320 0,'-21'-4'121'0,"21"4"-66"0,4-7-47 15,5 3 27-15,8 0-11 0,4-3 0 16,4-5-11 0,-4 9-5-16,30-16-5 15,39-4-9-15,3 8-4 0,0 0-85 16,-4 4-36-16,26-1-7 16</inkml:trace>
  <inkml:trace contextRef="#ctx0" brushRef="#br0" timeOffset="1843.306">16693 3740 236 0,'-4'7'90'0,"4"-7"-48"0,0 16-34 0,0-5 21 16,4 15-4 0,9 20 2-16,4 14 2 0,4 19 2 15,1-22-16-15,-5-8-5 0,12 19 1 16,-3-8 8-16,8 4 6 15,-9-11 0-15,1-4 0 16,12 11-1-16,-17-30 2 16,-4-7 3-16,0-15 2 15,-4-8-16-15,8-23-7 16,-4-3-5-16,4-50-3 16,13-56-2-16,0 11-1 15,0 16-38-15,0 14-15 16,0 27-36-16,-9 19-15 15,5 30-52-15</inkml:trace>
  <inkml:trace contextRef="#ctx0" brushRef="#br0" timeOffset="2865.9">17496 4547 176 0,'0'-7'66'0,"0"7"-36"0,-22-8-13 0,14 8 22 0,4 0-16 16,-1 0-2-16,5 0-9 15,0 0-2-15,0 4-6 16,-4 11 4-16,0 4 4 0,0-4 5 16,-1 15 4-16,1-7-2 15,0 11 0-15,0-4-1 16,4 7-2-16,0-10-4 0,8-5-2 16,1 1-6-1,3-4-1-15,1-4-1 16,4-7 1-16,-4-1-18 0,4-11-6 15,8-11-43-15,-8 4-16 16,-4-8-47 0</inkml:trace>
  <inkml:trace contextRef="#ctx0" brushRef="#br0" timeOffset="3060.2002">17568 4268 244 0,'-13'-4'90'0,"-4"8"-48"0,9-4-45 15,8 0 19-15,-5 4-6 16,5-4 2-16,0 3-20 16,0 5-8-16,5-4-95 15,-1 0-41-15</inkml:trace>
  <inkml:trace contextRef="#ctx0" brushRef="#br0" timeOffset="5134.6945">18166 3955 148 0,'-12'11'55'0,"3"-7"-30"0,5 4-5 16,4-5 21-16,-4 9-13 15,-1 6-6-15,1 13-9 16,-4 6-3-16,-1 1-6 16,1-8-3-16,-14 19 2 0,5-7-2 15,-8 18-1-15,4-3 1 16,-1-1 1-16,1-3 1 0,0 0 1 15,0 11-11 1,8-30-43-16,5-23-10 16,-1 1-30-1</inkml:trace>
  <inkml:trace contextRef="#ctx0" brushRef="#br0" timeOffset="5492.4304">18251 3879 168 0,'9'0'63'0,"-5"0"-34"0,9 0-23 0,-9 12 15 16,9-1-11-16,-1 4-1 15,1 19-3-15,4 8-1 16,0 18-3-16,8-3 9 0,-12-16 6 16,0-7 2-16,4 11 3 15,-4-7-6-15,4 7-1 0,-5-3-5 16,1-1-1-16,-4-3-3 15,-1 3-1-15,-4-7-1 16,-4 4 2-16,0-4 12 16,-12 0 6-16,-14 7 5 15,5-14 5-15,4-5-6 16,-26-6-2-16,5-1-12 16,-17-15-6-16,8 0-3 15,1-12-1-15,-18-3-5 16,26 8 1-16,8-1-35 15,5 1-17-15,3-1-28 16,10-11-13-16,29 4-38 16</inkml:trace>
  <inkml:trace contextRef="#ctx0" brushRef="#br0" timeOffset="5854.6126">18918 3763 236 0,'4'-4'90'0,"-8"8"-48"15,-1 3-31-15,-3 4 21 16,-1 8-6-16,-3 15-1 15,-5 11-7-15,0 20-3 0,4-9-9 16,0-11-2-16,0 23 0 0,-4 34 0 16,9-4 0-16,12-11 6 15,9-34 6-15,-5-8 3 16,14-7 1-16,16-4-5 16,9-19 1-16,-1-19-5 15,14-15-1-15,3-11-35 0,-20 4-15 16,-9-5-44-1,4-18-19-15,-4 8-30 16</inkml:trace>
  <inkml:trace contextRef="#ctx0" brushRef="#br0" timeOffset="6034.6051">18553 4234 280 0,'17'-4'104'0,"16"4"-56"0,10-22-34 0,-18 18 28 16,14-19-21-16,7 1-4 15,-3-5-10-15,3 5-5 16,5 3-1-16,17 11-70 0,4 12-28 16</inkml:trace>
  <inkml:trace contextRef="#ctx0" brushRef="#br0" timeOffset="6500.5932">19652 3925 268 0,'-4'-23'101'0,"-1"16"-54"0,1 3-46 0,0 8 21 15,0 7-10-15,-1 8 1 16,1 15-6-16,0 15-2 0,0 11-2 16,4 4-3-16,0 0 1 15,4 4-1-15,0 0 0 16,0 0 2-16,5 4 3 0,-1-16-37 15,1-7-18 1,-5-15-33-16,0-11-54 16,-4-12 31-16</inkml:trace>
  <inkml:trace contextRef="#ctx0" brushRef="#br0" timeOffset="6662.3556">19448 4302 208 0,'9'7'79'0,"-9"-7"-42"0,29 0-17 16,-20-7 27-16,12-1-23 0,13 1-7 16,17 3-11-1,17 0-3-15,-17 4-72 0,-9 0-32 16,18 0-1-16,46 0 3 16</inkml:trace>
  <inkml:trace contextRef="#ctx0" brushRef="#br0" timeOffset="7806.6619">20696 3265 200 0,'0'-8'77'0,"-4"4"-42"0,4 4-28 16,0 0 20-16,-4 4-14 15,4 4-2-15,0 3-7 16,0-7-3-16,0 15 0 0,0-4-4 0,0 19 2 16,0 0 1-1,0 3 2-15,0-3 1 0,0 8 1 16,0-5-20 0,0 9-7-16,0-12-76 15</inkml:trace>
  <inkml:trace contextRef="#ctx0" brushRef="#br0" timeOffset="8134.3819">20441 4245 176 0,'0'-11'68'0,"0"11"-36"0,9-4-15 0,-5 4 20 0,5 0-6 16,3 0-1-16,14-4-5 15,8-3-2-15,4-4-12 16,13-4-7-16,13-4 0 0,8 7-1 16,-21 9 1-16,-5-5-62 15,14 0-25-15</inkml:trace>
  <inkml:trace contextRef="#ctx0" brushRef="#br0" timeOffset="8572.0315">20577 4679 236 0,'9'-23'88'0,"3"5"-48"0,1-20-23 0,-4 23 25 0,3-4-16 16,5-4-4-1,-4 8-16-15,0 4-3 0,4 3-3 16,4 5 0-16,-8 3 0 0,-5 11 0 16,-8 19 0-16,-8 19-3 15,-5-7 2-15,5-8 1 16,-18 18 0-16,-16 31 2 15,16-30 1-15,1-8-6 16,3 8 0-16,1 11 3 16,13-26 4-16,4-8 14 15,12-7 8-15,9-1-4 0,-4-10-3 16,-1-1-14 0,10-11-2-16,20-7-38 0,18-1-15 15,7-3-97 1</inkml:trace>
  <inkml:trace contextRef="#ctx0" brushRef="#br0" timeOffset="9291.3507">21324 4415 152 0,'0'-15'57'0,"0"7"-30"0,0-3-5 0,0-4 20 16,0-4-5-16,5-3-2 15,-1-9-15-15,4-3-5 16,5-3-9-16,8-5-2 0,9-3 2 15,8 7-3-15,-4 8-2 16,4 15-3-16,-12 7 1 16,-5 8 1-16,4 23 0 15,-3-4 0-15,-5 22 0 16,-5-7 0-16,-7 8 2 16,-1 14-1-16,-8-3-1 0,-5 0 1 15,-8-15-1-15,-8 3 2 16,-14-3 1-16,6-4-1 15,-1-19 1-15,0-7-2 16,-5-12-1-16,5-8 3 16,5-6 2-16,8-5-18 15,8-15-5-15,4 4-23 0,9-3-7 16,9-1-53 0</inkml:trace>
  <inkml:trace contextRef="#ctx0" brushRef="#br0" timeOffset="9591.2832">21647 4143 208 0,'4'-18'77'0,"0"10"-42"0,1 1-12 0,-5 7 26 15,0 0-18-15,0 0-5 16,0 7-3-16,4 12 0 16,-4 4-12-16,0-1 0 0,0 5 2 15,0-1-9-15,0 15-2 0,4 27-2 16,5-7 2 0,-1 7-1-16,5-12 2 0,0 1-11 15,-5-8-4-15,1-15-47 16,3-4-19-16,-7-15-48 15</inkml:trace>
  <inkml:trace contextRef="#ctx0" brushRef="#br0" timeOffset="10206.1328">22364 3729 148 0,'9'0'55'0,"-9"0"-30"0,4 0-5 15,-13 11 19-15,5 4-13 0,-4 4-2 16,-1 11-5-16,-8 12-3 16,-8 14-8-16,-9 16-5 0,-4 7-2 15,-13 0-1-15,4-3 0 16,5-5 2-16,3-7 1 16,5-15-12-16,9-15-7 15,8-11-27-15,8-15-12 16,14-16-33-1</inkml:trace>
  <inkml:trace contextRef="#ctx0" brushRef="#br0" timeOffset="10551.4986">22411 3687 196 0,'-4'0'74'0,"-5"19"-40"0,1 15-22 0,3-23 19 0,1 8-12 15,0 7-3-15,4 12-3 16,0 7 1-16,4 8-7 15,5 4-6-15,8 7-2 0,4-11 1 16,-4-12 0-16,-4-7 2 16,4 0 1-16,12 11-1 15,-12-18 1-15,-4-5 9 16,0 1 4-16,-5 0 1 0,-4-1 2 16,-12-3 3-1,-9 4 1-15,-8-1-6 0,-9 9 0 16,-9-9-8-1,-12 1-1-15,-9-4 0 16,-4 3 0-16,0-3-4 0,13-7-1 16,9-5-3-16,16-14-18 15,13-9-6 1,21-2-26-16,22-5-10 16,20 0-81-1</inkml:trace>
  <inkml:trace contextRef="#ctx0" brushRef="#br0" timeOffset="10881.0299">23014 3729 292 0,'-5'-42'110'0,"5"31"-60"0,-4-1-32 0,0 12 28 15,0 4-15-15,-1-4-6 0,1 12-6 16,-4 14-2-16,-1-3-9 16,1-1-7-16,-9 31-4 0,-17 49 4 15,13-34 1-15,4-12 2 16,4 12 0-16,0 38-5 16,13-19 1-16,13-12 4 15,4-11 2-15,4-11-2 16,5-15-1-16,7-16 1 15,-3-22 0-15,4-11-22 0,-4-4-10 16,-5 4-33-16,9-23-11 16,9-34-77-1</inkml:trace>
  <inkml:trace contextRef="#ctx0" brushRef="#br0" timeOffset="11074.8143">22521 4030 280 0,'-25'57'107'0,"33"-50"-58"0,18-3-31 0,-9-4 28 0,21-4-13 16,17-7-4-1,13-4-17-15,-4 0-5 16,-1-8-5-16,-3 12-2 0,-1 0 3 16,1-1-40-16,-1 1-16 0,-4 0-56 15,-4-4-65 1,-4 0 51-1</inkml:trace>
  <inkml:trace contextRef="#ctx0" brushRef="#br0" timeOffset="11466.8427">23324 3589 228 0,'-5'-7'85'0,"5"3"-46"0,5 4-19 0,-5 0 27 16,4-8-10-16,13-7 1 15,4 4-10-15,9-8-3 16,-1 8-14-16,1-4-4 0,0-1-1 16,0 9-1-16,-9 11 0 15,0 3 3-15,-8 12 3 16,-5 7-2-16,-8 8 0 15,-4 8 6-15,-5-1 2 16,-3 5-8-16,3-12-3 16,1-8 2-16,-1 8 3 15,5-4-4-15,4 0 1 16,4 0 4-16,9-7 2 16,8-8-7-16,5-7-2 15,-1-5-19-15,1-6-5 0,12-5-62 16,0 1-24-1</inkml:trace>
  <inkml:trace contextRef="#ctx0" brushRef="#br0" timeOffset="12984.2847">14788 5577 244 0,'16'-15'90'0,"-7"15"-48"0,-9 3-36 0,-4 9 22 16,-5 7-15-16,-3 11-2 16,-10 23-5-16,-7 14 1 15,-18 13-4-15,0 3-2 0,-4 3 2 16,5 12-2-16,3-3-1 0,5-12 1 16,8-15 1-1,9-19-1-15,8-15 2 16,5-19-31-16,4-23-11 15,8-26-18-15,4-11-5 16,5-34-30-16</inkml:trace>
  <inkml:trace contextRef="#ctx0" brushRef="#br0" timeOffset="13343.2264">14783 5464 220 0,'21'3'82'0,"-12"12"-44"0,-5 12-27 15,0-8 23-15,1 18-7 16,-1 16-1-16,4 23-10 0,5 7-3 16,0-4-7-16,4 0-4 0,8 0-1 15,9-7-1 1,5 0 2-16,7-8-1 16,-3-15 2-16,-1-4 2 0,-12-11 4 15,-5-8 16 1,-16-11 6-16,-5-3-1 0,-17-5 0 15,-12 5-11-15,-9-5-4 16,-4 1-6-16,-1-5-4 16,-7 1-2-16,-9 0-3 15,-9-4 1-15,-4 4-1 16,4-4 0-16,5 0 0 16,8-4-9-16,9 0-2 15,8-7-23-15,8-8-8 16,13-7-38-16,9-1-16 0,30-7-37 31</inkml:trace>
  <inkml:trace contextRef="#ctx0" brushRef="#br0" timeOffset="13972.0472">15344 5788 192 0,'-13'-30'74'0,"4"7"-40"0,5 4-9 0,4 16 27 16,0 3-22-16,0 3-6 16,4 16-13-16,5 8-3 15,8 22-4-15,0 3 4 0,0 5 4 16,4-8 0-16,-4 8 1 15,4-12-7-15,0-4-2 16,1-7 2-16,-5-11 1 0,0-12 19 16,-5-11 7-16,1 0-14 15,0-22-6-15,0 3-6 16,-1-27-2-16,9-33-6 16,1 11 1-16,-1 12-2 15,-4 14-2-15,-4 12 0 16,-1 15 0-16,1 23 0 15,-4 29 3-15,-1 12 0 16,-8 23 1-16,0 18-5 16,0 12 1-16,-8 11 4 0,-5-3 2 15,0-5 0 1,-8 9 1-16,0-9 0 0,-5-7 3 16,1-11-3-1,4-15 0-15,-1-12-30 0,-3-11-14 16,-5-7-34-16,5-27-16 15,-1-19-37 1</inkml:trace>
  <inkml:trace contextRef="#ctx0" brushRef="#br0" timeOffset="14473.2407">15993 6063 200 0,'-13'19'74'0,"5"-11"-40"0,4-5-11 0,4-3 24 16,0 0-11-16,4 0-3 16,9-3-15-16,3 3-4 15,10-12-8-15,12 5-4 0,17-5-1 16,9 1-12-16,8 4-5 15,-4 3-58-15,-8-7-26 16</inkml:trace>
  <inkml:trace contextRef="#ctx0" brushRef="#br0" timeOffset="14712.4245">16069 6293 288 0,'-12'12'107'0,"7"-1"-58"0,5-11-29 15,0 0 32-15,0 0-15 16,0 0-1-16,5-4-21 16,7 0-7-16,14 1-5 15,8-1-5-15,17 4-1 0,12 0-40 0,10 4-19 16,3 11-94-1</inkml:trace>
  <inkml:trace contextRef="#ctx0" brushRef="#br0" timeOffset="15324.7616">16702 5626 216 0,'-9'-4'82'0,"5"8"-44"0,0 7-31 0,0-3 20 16,-1 3-7-16,5-4 0 16,0 20 0-16,5 18 2 15,3 12-12-15,9 7 5 0,0 0 3 16,4-4 1-16,1 8 1 16,-5-11 2-16,8-4 3 15,-4-1-2-15,-4-14 0 16,9-8 1-16,-9-11 0 15,0-8 2-15,4-11 1 16,0-15-8-16,5-15-1 16,3-11-9-16,-12-1-3 15,0 8-6-15,0-34 0 16,9-30-13-16,-5 15-5 0,-4 19-25 16,-4 15-11-1,-5 23-39-15,5 3-19 16,0 16-39-16</inkml:trace>
  <inkml:trace contextRef="#ctx0" brushRef="#br0" timeOffset="15672.1701">17339 6267 352 0,'0'-8'132'0,"-5"8"-72"0,1 4-55 0,4-4 30 15,0 8-21-15,0 3-5 16,0 0-1-16,0 8 1 15,0 8-4-15,4-5-1 0,1 1 0 16,-5 7-2-16,0 0-2 16,0 0-2-16,0-11 1 15,0 0-28-15,0-4-10 16,0 0-36-16,0-7-13 16,4-12-46-1</inkml:trace>
  <inkml:trace contextRef="#ctx0" brushRef="#br0" timeOffset="15823.6535">17351 5961 280 0,'-17'-18'104'0,"9"18"-56"0,-1 0-45 15,5 0 23-15,4 0-19 16,0 0-28 0,4 11-9-16,5 4-54 0,-1 0-21 15,9 0 15-15,13 12 8 16</inkml:trace>
  <inkml:trace contextRef="#ctx0" brushRef="#br0" timeOffset="16259.7299">17640 6142 316 0,'-17'-15'121'0,"8"15"-66"0,1 0-53 0,4 4 23 16,4 7-17-16,4 5-2 16,0 2 2-16,5 5 3 15,3 3-6-15,1 5-1 0,0 3 0 16,4-4-2-16,0-8 1 0,-4-3 7 16,-5-7 10-1,1-24-2-15,3-7-7 16,-3 4-2-16,-1-4-5 15,5-11-3-15,8-11-3 16,-4 3 1-16,0 15-1 16,-8 8 0-16,-1 4 0 15,-4 19 0-15,1 22 2 16,-5 26 0-16,-5 20 0 16,-3 10 0-16,-1 9 0 0,1 3 2 15,-5-8-1-15,0-3 2 16,-3-15-2-1,3-8 2-15,4-11-29 0,-3-19-9 16,3-19-40-16,1-15-15 16,-1-12-48-1</inkml:trace>
  <inkml:trace contextRef="#ctx0" brushRef="#br0" timeOffset="16829.6761">18417 5648 260 0,'4'-22'99'0,"-4"22"-54"0,-4 4-42 0,-1 11 21 16,1 0-12-16,-4 19-2 15,-1 11-1-15,1 8 1 16,-9 11-5-16,0 0-5 0,0-4-1 16,0 8 3-16,-4-4 1 15,-1 0-1-15,1 1-2 0,4-13-6 16,4-14-4 0,18-30-58-1,7-27 6-15,1-15-1 16,13-27-29-16</inkml:trace>
  <inkml:trace contextRef="#ctx0" brushRef="#br0" timeOffset="17173.8797">18468 5596 192 0,'8'-12'74'0,"-4"12"-40"0,1 0-24 16,-5 0 20-16,4 12-16 16,0 6-2-16,5 16-2 15,-1 12 1-15,5 18-5 0,4 4 3 0,4 3 3 16,0 1-4-16,0 0-2 15,1-8 16 1,-5-23 8-16,-5 1-11 0,5-8-3 16,5 15-6-1,-5-12 1-15,-5-6-4 0,-16-9 1 16,-9-10-5 0,-8-1 7-16,-13-7 5 15,-4-1 8-15,-4-3 3 16,-1-3-11-16,1-9-4 15,-1 1-7-15,1-4-3 16,-5 4-3-16,13-1 1 16,4-3-26-16,9 4-9 15,13 0-22-15,12-1-8 16,9 1-18-16,12-4-5 16,5-4-16-1</inkml:trace>
  <inkml:trace contextRef="#ctx0" brushRef="#br0" timeOffset="17504.2051">19092 5505 264 0,'0'-19'99'0,"-5"4"-54"0,1 19-31 15,0 0 28-15,-5 3-12 16,1 1 0-16,-5 3-11 0,0 12-1 15,1 14-11 1,-1 16 0-16,0 23 3 0,0-1-2 0,5 4 3 16,0-3-2-16,3-1 0 15,5-3-5-15,5-4-1 16,7-8-1-16,5-18 1 16,4-12 4-16,1-15 6 15,7-11-5-15,5-16 0 16,9-10-6-16,-5-9-4 15,0-6-30-15,-17 7-14 16,1 3-40-16,-1-18-18 16,4-15-33-1</inkml:trace>
  <inkml:trace contextRef="#ctx0" brushRef="#br0" timeOffset="17700.5471">18833 5901 276 0,'-26'30'104'0,"26"-26"-56"0,9 0-32 16,-5 0 27-16,13-8-14 15,0-4-5-15,4-3-11 16,9-12-4-16,4 12-5 16,0 0-20-16,17-1-7 0,4 12-60 15,4 12-25-15,1-12-13 16</inkml:trace>
  <inkml:trace contextRef="#ctx0" brushRef="#br0" timeOffset="18120.5743">19618 5746 160 0,'4'-45'63'0,"-4"41"-34"0,4 1-5 15,-4 3 22-15,0 0-10 16,0 7-3-16,0 16-13 16,0-1-2-16,0 12-11 15,0 8 2-15,0 3 2 0,0 0-6 16,0-3-3-16,0-1 1 0,0 1 2 15,0-8-37 1,-4 4-18-16,-4-5-70 16</inkml:trace>
  <inkml:trace contextRef="#ctx0" brushRef="#br0" timeOffset="18314.4921">19508 5977 304 0,'-9'0'112'0,"13"0"-60"0,1 0-61 15,7-4 53-15,14-4-26 16,8 1-10-16,12-1-7 16,5 1-2-16,5 3-44 0,-1 0-19 15,-4 0-70 1</inkml:trace>
  <inkml:trace contextRef="#ctx0" brushRef="#br0" timeOffset="18842.3386">20403 5486 224 0,'-8'-15'85'0,"-1"11"-46"0,9 4-13 16,0 0 31-16,0 8-21 16,0-1-8-16,4 5-14 15,-4 10-5-15,5 12-5 16,-5 12-3-16,0 3 2 0,0 11-2 16,0 4 2-16,0 4-2 15,4-8 2-15,4-7-33 16,1-8-12-16,4-3-96 15</inkml:trace>
  <inkml:trace contextRef="#ctx0" brushRef="#br0" timeOffset="19124.4623">20132 6512 236 0,'-13'11'90'0,"13"-7"-48"0,0-4-12 0,0 0 34 16,4 0-14-16,9-4-4 15,12-3-15-15,18-8-7 0,16-8-14 16,18 1-4-16,-5-1-2 15,-4-4-2-15,-22 12 1 16,-3 8-55-16,12-4-22 0,21 11-86 16</inkml:trace>
  <inkml:trace contextRef="#ctx0" brushRef="#br0" timeOffset="19696.1795">20238 7021 192 0,'-26'19'71'0,"18"-15"-38"0,-1 3-10 0,5-3 24 15,0-4 2-15,4-7 5 16,8-5-16-16,5-10-8 15,12-5-17-15,14-7 0 0,7 0 3 16,5 0-4-16,-4 8-2 16,0 15-8-16,-9-1-1 0,-8 16-1 15,-9 8 0-15,-4 14 2 16,-13 19 1-16,-13 19-1 16,-16-3-2-16,-13 10 1 15,4-18-1-15,4-8 2 16,-12 31 1-16,-18 33 1 15,31-41 2-15,3-11 3 16,9-12 5-16,4-4 5 16,13-10 3-16,0-5-3 15,26-18-1-15,21-12-10 16,8-11-5-16,-4-8-16 16,4 0-4-16,0-11-68 15,0-7-29-15,5 7-57 16</inkml:trace>
  <inkml:trace contextRef="#ctx0" brushRef="#br0" timeOffset="20943.4979">21091 6629 200 0,'-21'11'74'0,"21"-11"-40"0,-22 12-2 16,18-9 27-16,-4-6-3 15,-1 3-1-15,1-23-8 16,-1-18-5-16,9-12-23 15,9 0-7-15,8-4-1 0,-5 16-7 16,18-23 0-16,-4 18-2 16,3 9-2-16,-3-1-2 15,-1 15-1-15,1 8 2 16,-5 15 0-16,-4 15-2 16,-4 19 2-16,-5 4 1 15,-4 15 2-15,-4 7-1 16,-4-22-1-16,0-4 3 0,-5 7 0 15,5-3-1-15,-9-4-2 16,5-4-6-16,-13-7-4 16,4-1-1-16,-5-10-1 15,6-1-9-15,-6-15-4 16,1-26-13-16,8-11-6 16,9-16-18-16,4-3-9 15,4 7-43 1</inkml:trace>
  <inkml:trace contextRef="#ctx0" brushRef="#br0" timeOffset="21106.8286">21248 6139 192 0,'4'19'74'0,"-4"-1"-40"0,4 16-16 16,-4-15 23-16,5 11-21 16,-1 4-6-16,0 4-9 15,5 4-2-15,-1-1-1 16,1 1-2-16,-5-9 3 0,0-10-24 15,0 11-11-15,1-8-74 16</inkml:trace>
  <inkml:trace contextRef="#ctx0" brushRef="#br0" timeOffset="21616.2133">21596 6406 236 0,'0'12'90'0,"-4"-1"-48"0,4 12-27 0,0-8 24 15,0 7-17-15,0-6-4 16,4 2-7-16,9 5-2 15,-9-8-5-15,0-4-3 0,5 1 0 0,-1-1-1 16,5-3 2 0,-5-5 8-16,1-3 5 15,-1 0-9-15,5-11-6 16,4-8 0-16,-4-3 1 16,0-5 0-16,-1 5-1 0,1 6 1 15,-5 5-1-15,1 11 0 16,-5 11 2-16,0-7 3 15,-4 19 4-15,0 3 2 16,0 8 3-16,0-7-1 16,-4 14 2-16,4 1-4 15,-4-1 1-15,4-3-5 16,-4 11-2-16,-1-8 0 16,-3 1-1-16,4-4-5 0,-9-5 1 15,5-2-9-15,-9-16-2 16,4 4-27-1,-8-16-11-15,4 1-23 0,4-19-7 16,0 4-46 0</inkml:trace>
  <inkml:trace contextRef="#ctx0" brushRef="#br0" timeOffset="22246.598">22487 5713 260 0,'-4'11'96'0,"-4"23"-52"0,-5 7-45 0,4-11 20 16,1 8-9-16,-5 15 0 15,5-12-2-15,-1-3 0 16,-12 22-4-16,-9 39-3 0,-4-5 2 16,5-7-2-16,7-42 2 15,5-4-2-15,5-7 2 16,3-4-33-16,9-18-14 0,9-31 6 15,8-26 5-15,8-8-30 16,5-30-48 0,-1 4 25-16</inkml:trace>
  <inkml:trace contextRef="#ctx0" brushRef="#br0" timeOffset="22592.2272">22475 5795 176 0,'4'-7'68'0,"0"3"-36"0,5 8-18 16,-5 0 20-16,4 7-8 15,5 8-3-15,0 15-11 16,8 7-3-16,4 8-5 16,5 8 8-16,0 3 7 0,4-3-4 0,0-1 0 15,4 1-9-15,-4-4-2 16,0 0 2-16,-4-19 3 16,-5-1-2-16,-8-2-2 15,0-5 6-15,-8 0 3 16,-9-3-1-16,-9-12 2 15,1 8 3-15,-22 0 3 16,4-4 2-16,-25 0 3 16,5-3-5-16,-9-5-1 15,8-3-5-15,-13-8 1 16,-20-7-9-16,12 0-2 16,17-5-14-16,13 5-7 15,17 0-38-15,12-4-15 0,13 3-28 16,13-6-10-16,9 2-21 15</inkml:trace>
  <inkml:trace contextRef="#ctx0" brushRef="#br0" timeOffset="22952.421">23298 5607 252 0,'-13'-45'96'0,"9"33"-52"0,-4-10-32 0,8 18 24 16,-5 0-6-16,1 0 11 15,-13 12-15 1,0 11-13-16,0 15-4 0,0 15-2 16,0 22-3-16,4 9-3 15,5 6 2-15,4-3 2 16,4 0-2-16,4 0-2 15,9-7 2-15,4-8 0 16,12-8 3-16,10-15 3 16,-1-11 2-16,4-15 1 15,1-15-6-15,-5-12-2 16,-4-14-7-16,0-5-2 16,0-7-34-16,0-7-11 15,-5-12-32-15,5-4-14 0,-4 1-28 16</inkml:trace>
  <inkml:trace contextRef="#ctx0" brushRef="#br0" timeOffset="23164.4651">22963 6029 252 0,'-30'23'93'0,"30"-12"-50"0,8-15-22 0,-8 4 28 15,5 0-15 1,3-11-5-16,13 0-14 16,13 0-5-16,13-8-6 0,4 7-5 0,-9 5 0 15,-8-1-41-15,17-3-19 16,30-8-77 0</inkml:trace>
  <inkml:trace contextRef="#ctx0" brushRef="#br0" timeOffset="23583.8527">23676 5471 256 0,'-4'15'96'0,"8"-26"-52"0,9 3-23 0,-9 8 28 0,4-7-13 16,18-1-3-16,3 1-15 15,1-1-4-15,4 4-8 16,-4 4-4-16,0 12-1 0,-5-9 5 16,-8 9 4-16,-4 3-1 15,-9 4 0-15,-8 3-3 16,-5 12 1-16,-8 0-4 15,5 0 0-15,-1 4 8 0,4-4 2 16,14 0-4 0,3-8-1-16,9-3 2 15,-4-12 4-15,0-3-8 0,8-5-1 16,8 1-12-16,1-4-3 16,0-7-33-16,4-8-11 15,0-4-41-15,0 0-15 16,21-4-26-1</inkml:trace>
  <inkml:trace contextRef="#ctx0" brushRef="#br0" timeOffset="45142.5222">3493 8164 172 0,'-9'8'66'0,"5"-5"-36"0,-5-6-7 0,1 3 26 16,-1-4-1-16,1-4 2 16</inkml:trace>
  <inkml:trace contextRef="#ctx0" brushRef="#br0" timeOffset="45427.7523">3433 8149 493 0,'0'-11'35'0,"0"11"-7"0,9 0-9 16,3 7-2-16,5 12-3 15,9 11 1-15,12 8 1 16,-4-4-1-16,4-4-3 16,0 0 0-16,9 0-3 15,-13-7 2-15,-4 0-2 16,-5-12 0-16,-4 0 3 16,-4-3 3-16,0-8 3 15,-8-4 3-15,-9-15-9 16,-4-11-2-16,-18-34-4 0,-3 7-1 15,-5-7-6 1,5 0 1-16,8 4-11 16,8 11-3-16,5 7-20 0,12 12-7 15,9 11-28-15,9 15-9 16,4 4-18-16,8 0-7 16,0 12-24-1</inkml:trace>
  <inkml:trace contextRef="#ctx0" brushRef="#br0" timeOffset="45888.0058">4095 8172 244 0,'-8'-8'90'0,"4"4"-48"0,-1-3-20 0,5 3 26 15,0 0-10-15,0 4-2 16,0 0-12-16,5 8-2 16,-1 3-13-16,4 4-3 0,1 4-2 15,-1 4-2-15,9-1-2 16,-4 1 1-16,-5 0 1 15,14-1-25-15,-5-3-10 16,0 7-21-16,-5-14-6 16,-3-1-72-1</inkml:trace>
  <inkml:trace contextRef="#ctx0" brushRef="#br0" timeOffset="46040.002">4023 7953 260 0,'-13'-15'99'0,"9"7"-54"0,0-3-44 0,0 11 21 0,4-4-16 15,0 4-4-15,4 0-34 16,9 4-14-16,4 3-65 16,4-3-26-16</inkml:trace>
  <inkml:trace contextRef="#ctx0" brushRef="#br0" timeOffset="46450.0624">4329 7904 240 0,'-9'11'90'0,"-4"-11"-48"0,5 4-23 16,4-4 26-16,4 0-10 16,-5-4-1-16,5 4-10 15,9-11-5-15,4 0-11 16,4-1-5-16,4-7-2 0,4-3-8 16,1-1 0-16,8 0-48 15,-9 5-20-15,5-5-59 16</inkml:trace>
  <inkml:trace contextRef="#ctx0" brushRef="#br0" timeOffset="46644.0454">4401 8221 296 0,'-13'26'110'0,"13"-33"-60"0,13-5-21 0,-5 1 33 16,9-8-12-16,5-7-5 15,-5-5-25-15,4 5-10 16,-4 7-7-16,-5 4-22 0,14-8-10 16,-5 8-60-16,9-7-27 15,-5 7-31 1</inkml:trace>
  <inkml:trace contextRef="#ctx0" brushRef="#br0" timeOffset="48324.4908">4575 7523 228 0,'-4'0'88'0,"-1"0"-48"0,1-15-31 0,0 11 22 15,4 0-8 1,0 1 1-16,0-5-7 0,0 0-2 15,4-3-9-15,0 4 3 0,1-5 3 16,-1-7-2-16,9 4 0 16,-1-7-6-16,10-1-1 15,-1 8-1-15,0 4-2 16,-4 7 1-16,8 8 1 16,5 14-1-16,-21 9-1 15,-1 11 1-15,-4 14 1 16,1 5 5-16,-1 0 4 0,0-5 5 15,5-10 2-15,3-1-1 16,1-14 0-16,0-5-3 16,4-7-1-1,4-3-3-15,-4-5-1 16,4-7-5-16,0-7-3 0,5-5-33 16,-1-3-14-16,1-7-43 15,4-1-16-15,-13-3-33 16</inkml:trace>
  <inkml:trace contextRef="#ctx0" brushRef="#br0" timeOffset="48683.5416">5139 7138 312 0,'-8'0'118'0,"4"15"-64"0,-5 4-54 0,1-8 23 16,-1 5-11-16,-4 2 1 16,5 9-6-16,0 7-2 15,8 0-2-15,0-4 2 0,8-4 4 16,0-3-7-16,5-8-3 16,0-4 0-16,17 1 0 15,-5-1 3-15,18 0 1 16,20 1-1-16,-8-5-2 15,-16 8 3-15,-10 8 0 0,-12 3-1 16,-12 8 1 0,-10 0-2-16,-7-4-1 0,-10 0-13 15,1-14-4-15,4-1-18 16,-8-8-5-16,3-3-19 16,-3-15-7-16,-13-16-47 15</inkml:trace>
  <inkml:trace contextRef="#ctx0" brushRef="#br0" timeOffset="48880.1675">5072 7206 344 0,'8'-4'129'0,"0"1"-70"0,5-16-45 0,-9 7 31 15,5-6-19 1,4-16-2-16,-1 11-14 0,-3 4-6 15,8-4-3-15,-4 1-41 0,12 7-15 16,-4 0-70-16,9 15-27 16,17-8 33-1</inkml:trace>
  <inkml:trace contextRef="#ctx0" brushRef="#br0" timeOffset="49510.0948">5428 7282 264 0,'-8'-16'101'0,"12"16"-54"0,0-7-37 0,-4 7 25 0,0 7-10 15,4-3 0-15,1 8-5 16,3 6-1-16,5 1-10 16,0 4-3-16,3 3 0 0,-7-3-3 15,4-4 0-15,-5 3 5 16,5-3 3-16,-5-7 0 0,-3-5 1 16,-1-3 2-1,-4-4 2-15,0-8-9 16,-4-3-2-16,-5-12-3 0,1-3-2 15,3 0 1-15,5-1-1 16,0 5-5-16,5 6 1 16,-1 1 2-16,4 8 1 15,1 3-2-15,4 4 2 16,-1 4 1-16,1 3 0 16,0 5 0-16,4-1 0 15,-4 0 0-15,-5-3 0 16,1-1 2-16,-1-3 3 15,-4-4 7-15,1-4 2 16,-1-7-1-16,0-4 2 0,-4 4-8 16,4-12-2-16,-4 0-1 15,0-3 0 1,4 11 0-16,1 7 0 0,-1 5-5 16,0 10-1-16,5 4 1 15,-1 1 2-15,-4-5 0 16,9 8-1-16,-4 1-4 15,8 2-2-15,-5-3-26 16,1 1-11-16,0-1-29 16,0-4-12-16,-5-4-72 15</inkml:trace>
  <inkml:trace contextRef="#ctx0" brushRef="#br0" timeOffset="49751.1173">5780 6686 372 0,'0'0'140'0,"0"0"-76"0,9 22-55 0,-9-18 32 16,4 22-21-16,0-3-6 16,5 22-8-16,-1-3-3 15,5 18-1-15,0-3-4 0,0 3 1 16,-1-3-10-16,5 11-3 0,-4-19-26 15,0 3-9 1,4 9-28-16,0-20-11 0,4-26-41 31</inkml:trace>
  <inkml:trace contextRef="#ctx0" brushRef="#br0" timeOffset="50077.7538">6218 6746 316 0,'-13'-4'121'0,"13"4"-66"0,-17 19-44 16,8-8 28-16,-3 8-19 15,-5 4-3-15,0 11-7 16,4 3-1-16,0 9-5 16,5-1-3-16,8-11 2 0,8 0 0 0,9-11 1 15,4-5-2-15,1-10-2 16,3-4 3-1,-8-4 0-15,4 0 5 0,1 7 5 16,-5-7-1-16,4 12 3 16,-4-1-4-16,-5 4-1 15,-3 4 0 1,-9 3 1-16,0-3-5 0,-4 4-4 16,-1-4-4-16,-3 3-1 15,-13 1-45-15,-5-8-17 16,-8-7-118-1</inkml:trace>
  <inkml:trace contextRef="#ctx0" brushRef="#br0" timeOffset="54539.6033">7801 8500 172 0,'-17'-15'66'0,"4"11"-36"0,0-7-13 0,5 7 22 16,-13 0-5-16,-5 0 1 15,5 1-9-15,0-5-2 16,0 0-13-16,-1 1 2 0,1-1 1 15,0 5-1-15,0-1 2 16,-1 4-2-16,1 0 2 16,0 0 3-16,4 0 3 15,-4 0-7-15,4 0-1 0,-9 4-1 16,5-1 0-16,-4 1 0 16,-5 4 2-16,0-1-5 15,-4 5-3-15,-4 3-3 16,0 7-3-16,4 5 5 15,4 7 1-15,0 0 2 16,1 7 0-16,3 4 0 16,1 1 0-16,4-1-2 0,4 0 1 15,4-7 0-15,0-4 1 16,5 0-4-16,3 0-1 16,5 3 1-16,5 5 2 15,3-1-3-15,9 5-2 16,0 6 2-16,9-3 0 15,3 12 1-15,5-8 2 16,0-4 1-16,4-8 3 16,5-3-3-16,-1-8-2 15,-8-4 0-15,0-3 1 16,0-4-3-16,-8-8 0 16,-5-3 1-16,13-5 0 15,-4 5-2-15,16-8-2 16,-8 0 1-16,18-11 1 15,20-1-1-15,-29 1-1 16,-5 0 1-16,-8-8 1 16,13-11-1-16,-9 0 2 0,-4-4 0 15,-13 7 3-15,-4 5-1 16,0-12 0-16,-4 7-3 16,0-22-2-16,-1 8 1 15,-3-8 1-15,-5-31-1 16,-4 5 2-16,-4 3-2 15,-5 4-1-15,1 16 1 16,-5-1-1-16,0 11-3 16,-4 8 2-16,0 0-17 0,-4 8-8 15,0 3-50-15,-5 5-21 16,1 6-109 0</inkml:trace>
  <inkml:trace contextRef="#ctx0" brushRef="#br0" timeOffset="56070.4192">5925 10348 156 0,'0'-4'60'0,"0"4"-32"0,-17-7-15 0,12 7 19 16,1 0 2-16,0 0 4 15,-5-4-4-15,5 4 0 16,-4-4-19-16,-1 0 6 0,1 0 3 15,-1 1-1-15,-3-5 0 16,-1 4-1-16,-4-3-2 0,-4-4-4 16,-1 3-2-16,5 0-2 15,-4 5 0-15,0-1-2 16,-5 4 1 0,-7 4-2-16,-6-1 2 15,-3 5-4-15,-5 3-2 0,5 1 0 16,-1 3 1-16,5 0 1 15,0 0 3-15,4 4-3 16,4 3 1-16,1 1-5 16,7 3 0-16,1 5 1 15,4-1 0-15,0 7 0 0,4-3 0 16,5-3-2-16,-1 3 1 16,5-1 0-1,0 1 1-15,4 4-2 0,0 4-2 16,4-5 3-1,0 5 2-15,5-4 0 0,4 3 2 16,4 1-2-16,4-1 2 16,0 1-2-16,13-5 0 15,4 1-1-15,9-4 0 16,4-8 0-16,0-3 0 16,-5 0-5-16,-3-8 1 15,-1 0 2-15,-12-8 1 16,-4 1-1-16,12-4-2 15,25-4 1-15,-3 0-1 16,-1 0 0-16,-4-4 2 0,1 0-1 16,-5-7-1-1,-5-8 1-15,-8-8 1 16,-8-3 3-16,-4-4 2 0,-5-7 1 16,-4-1 0-16,0-7 0 15,-9 4 2-15,-3-8-1 16,-1 0 0-16,-4-3-1 15,-9-8 0-15,-12 0-7 16,0 3 0-16,-5 9-1 16,1 6 0-16,-5 5 0 15,-4 3 2-15,0 4-3 16,5 4-2-16,-1-4-36 16,0 4-16-16,0 3-67 15,5-3-27-15,4-11-41 16</inkml:trace>
  <inkml:trace contextRef="#ctx0" brushRef="#br0" timeOffset="59657.0612">6438 10774 200 0,'-4'0'77'0,"4"0"-42"0,-13 4-12 0,9-4 26 16,-4 0-1-16,3 0 4 15,-3 4-16-15,-1-4-4 16,5 0-19-16,0 0-6 0,4 0 0 15,0 0-4-15,13 0 0 16,-5 0-1-16,26-4-2 16,-8 0 1-16,20 0 1 15,-3 1-39-15,8-9-16 16,-9 1-100 0</inkml:trace>
  <inkml:trace contextRef="#ctx0" brushRef="#br0" timeOffset="59912.6003">6430 10917 284 0,'-9'12'107'0,"9"-12"-58"0,-4 11-33 15,0-7 27-15,4 0-12 16,0-1-3-16,4 1-8 0,0-4-2 16,22 4-10-1,-5 0-5-15,21-4 0 0,-8 0-7 0,13-4-1 16,-4 0-67 0,7 0-28-16</inkml:trace>
  <inkml:trace contextRef="#ctx0" brushRef="#br0" timeOffset="60497.6349">6909 10661 260 0,'-8'-11'99'0,"4"7"-54"0,-1-4-33 0,5 8 26 15,-4 0-11-15,4 4-1 16,0 4-4 0,0-1-2-16,4 12-10 15,1-8 5-15,7 16 4 0,-3-5 3 0,4 12 4 16,-1-7-5-16,1 7-3 15,0-4-6-15,4 4-2 16,-4-4-6-16,8 0-3 16,-4-3 2-16,4-5 0 15,-4-3-1-15,4-8-2 16,-4-7 3-16,0-8 2 16,-4-7-2-16,0-19 0 15,-1 7-1-15,5-18-2 16,-4 7-2-16,4-8-1 15,-4 5-23-15,0-1-10 0,-1 8-39 16,1 11-17 0,-5 0-68-1</inkml:trace>
  <inkml:trace contextRef="#ctx0" brushRef="#br0" timeOffset="60859.6727">7508 10989 260 0,'0'-26'99'0,"0"26"-54"0,-4-12-20 0,4 12 31 15,0 0-10-15,0 0 0 16,0 4-15-16,0-4-4 16,0 8-16-16,0-5 2 0,0 13 1 15,0-5-3-15,4 8 1 16,0-4-7-16,-4 7-3 16,0-3-1-16,0 0-1 15,0-4-9-15,0 0-2 16,0-3-34-16,0-1-15 15,0-7-20-15,4-8-8 16,1-7-47-16</inkml:trace>
  <inkml:trace contextRef="#ctx0" brushRef="#br0" timeOffset="61024.087">7495 10759 384 0,'-17'-4'143'0,"17"4"-78"0,-8-4-60 15,3 4 30-15,1 0-21 16,0 0-2-16,4 0-13 16,0 0-1-16,0 4 0 15,0 0-50-15,8 4-19 0,1-1-95 16</inkml:trace>
  <inkml:trace contextRef="#ctx0" brushRef="#br0" timeOffset="63921.7207">8039 10725 152 0,'-5'0'57'0,"5"0"-30"16,-4 0-12-16,0 0 20 0,0 0-6 16,-1 0 0-16,1 0-3 15,0 0 1-15,0 4-15 16,-1 0 6-16,-3-1 5 0,-1-3 1 15,1 4 3-15,-1-4 0 0,-3 4 1 16,-1 0-7-16,-4 3-2 16,0 1-7-1,-4 11 0-15,-1-4-1 0,1 15 3 16,0-7-3-16,0-1 1 16,4 1-1-16,8 7 3 15,1-4-1-15,8 5 0 16,0-1-5-16,13-8 0 15,-1-3-3-15,14-4 2 16,-5-3-2-16,4-9 0 16,-3 1-3-16,7-8 1 15,-3 1-35-15,4-12-13 16,-5 3-53-16,-4 8-20 16,-4-3-42-16</inkml:trace>
  <inkml:trace contextRef="#ctx0" brushRef="#br0" timeOffset="64793.4697">8340 11053 156 0,'0'-11'57'0,"0"11"-30"0,-9-8 1 15,5 8 25-15,0 0 4 16,0 0 3-16,-9-7-11 16,0 3-5-16,0-4-25 15,1 5 6-15,-1-9 5 0,0 1-7 0,1-4-4 16,3 4-6-16,5-12-3 16,0 4-6-16,4-3-3 15,0 6 0-15,12-6-1 16,1-1-3-16,12 12 2 15,-3-8-1-15,7 8 0 16,-3 3 2-16,-1 8 2 16,1 0-1-16,-1 8-1 15,-3-1-2-15,-6 8 1 16,-3-3 1-16,-4 7 0 16,-1 3 2-16,-8-3 3 15,0 4-2-15,-8 3-2 16,-1-3 8-16,-12-4 4 15,4-1-6-15,-13-6-2 0,5-9-1 16,-9-3 0-16,8 0-18 16,1-3-7-16,4-9-43 15,8 1-16-15,0 0-23 16,30-4-6-16,0 3-9 16</inkml:trace>
  <inkml:trace contextRef="#ctx0" brushRef="#br0" timeOffset="65197.4837">8718 10642 304 0,'-13'-4'112'0,"13"4"-60"0,-17 4-47 0,13 0 24 16,-5 3-12-16,1 1-2 15,-5 7-4-15,5-4 0 16,-1 4-6-16,1-3-3 0,-1 3-1 16,5 0-4-16,4 0 2 15,0-4-1-15,13 4 0 16,-1-3 2-16,9 3 2 16,-4 0-1-16,13-4 2 0,-4 1-4 15,-1 3 0 1,-4-4 14-16,-8 8 6 15,0-4 4-15,-17 8 3 16,-1-5-5-16,-7 9-3 0,-1-5-8 16,-8 1-4-16,4-4-3 15,-9 0 0-15,5-8-2 16,0-7-1-16,0 0-39 16,4-8-16-16,4 0-35 15,13-11-13-15,0 0-38 16</inkml:trace>
  <inkml:trace contextRef="#ctx0" brushRef="#br0" timeOffset="65857.6793">9193 10386 208 0,'0'-53'79'0,"0"53"-42"0,-13-8-8 15,9 8 30-15,0 4-15 16,0-4-2-16,-5 11-16 16,1 1-4-16,-5 22-13 15,0-12 3-15,0 31 2 0,1-11-1 0,3 18 0 16,5-7-3-16,8 11-1 16,0-11-5-16,9 3-3 15,-4-7 4-15,16-4 4 16,-4-7-1-16,13-15 1 15,-8-4-1-15,20-19 0 16,-12 0-4-16,5-23-3 16,-5 4 2-16,-9-15 2 15,-4 8-7-15,-21-31-3 16,0 12-4-16,-25-15-2 16,4 11-3-16,-13-4-1 15,8 8-14-15,-4 3-4 16,5 8-21-16,0 8-7 15,3 3-45-15,18 4-55 16,4 8 50-16</inkml:trace>
  <inkml:trace contextRef="#ctx0" brushRef="#br0" timeOffset="66265.4373">9142 10548 236 0,'-8'4'90'0,"8"-4"-48"0,-5 11-14 0,1-4 32 16,4-7-16-16,0 4-2 15,0 4-16-15,0-4-7 16,4-1-10-16,1 1-4 0,12 0-1 15,-5 0-2-15,10-4 1 0,-1 0-18 16,9-4-4 0,-1 0-62-16,5-7-24 0,-4-1-30 31</inkml:trace>
  <inkml:trace contextRef="#ctx0" brushRef="#br0" timeOffset="67256.4659">8302 8907 288 0,'-13'0'107'0,"4"0"-58"0,-12 4-35 15,9-4 28-15,3 0-10 16,1 0-1-16,3 4-9 16,1-1-3-16,4 5-11 15,0-4 4-15,9 0 1 0,-1-1 0 0,13-6 0 16,13-1-7-16,9-4-4 15,3 4-8-15,-3 1-4 16,-1-1-52-16,1 4-23 16,-1 0-78-1</inkml:trace>
  <inkml:trace contextRef="#ctx0" brushRef="#br0" timeOffset="67598.2645">8297 9182 204 0,'-8'0'77'0,"8"0"-42"0,-4 4-12 16,-1 0 24-16,-3-4-2 16,-1 0 0-16,5 4-7 15,0 0-3-15,0-1-20 0,4 1 4 0,4 0 2 16,0 0-3 0,13-4 2-16,-4 0-9 0,17 0-4 15,-5 0-4 1,9-4 0-16,-4 0-13 0,12-3-6 15,-8 3-68-15,21-4-30 16</inkml:trace>
  <inkml:trace contextRef="#ctx0" brushRef="#br0" timeOffset="68622.2863">8930 8553 204 0,'0'-12'77'0,"0"12"-42"0,-9-11-17 0,5 11 23 16,4 0-8-16,0 0 0 15,0 4-12-15,0 3-3 16,4 8-10-16,1 0-1 0,7 27 3 16,1-8 3-16,4 22 2 15,0-14-2-15,4 15 0 16,-4-5 1-16,0-3 4 15,-4-3-6-15,0-1-2 16,-1-15 6-16,1 4 1 16,-4-8 5-16,-1-7 1 15,1 0-1-15,-1-19-2 16,-4 0-4-16,5-23-2 0,-1 8-8 16,1-30-2-1,-1 4-4-15,5-20-1 0,0 8-19 16,0-7-9-16,-1 7-32 15,1 4-13-15,-4 8-23 16,-1 7-7-16,5 7-30 16</inkml:trace>
  <inkml:trace contextRef="#ctx0" brushRef="#br0" timeOffset="68938.3508">9507 9005 260 0,'-13'-19'96'0,"13"19"-52"0,-4 8-12 0,4-8 33 16,0 0-25-16,0 0-8 15,0 0-15-15,0 4-6 16,4 7-6-16,1-4-4 0,-1 9 2 16,0-1-2-16,0 4-1 15,1-4 1-15,-5 3 1 16,0-2-32-16,0 2-14 16,0-6-29-16,0-8-10 0,0 3-43 31</inkml:trace>
  <inkml:trace contextRef="#ctx0" brushRef="#br0" timeOffset="69070.9251">9439 8685 324 0,'-8'-16'123'0,"8"20"-66"0,-4-4-69 16,4 0 20-16,4 12-30 15,4 6-10-15,9-6-99 16,4 7-43-16</inkml:trace>
  <inkml:trace contextRef="#ctx0" brushRef="#br0" timeOffset="70195.236">10161 8594 152 0,'0'-4'57'0,"0"4"-30"0,0 0-12 16,0 0 20-16,-4 0 3 15,-1 0 2-15,1 0-3 16,-4 0 0-16,-1 0-20 16,-4 0 5-16,-4 4 2 0,0 4 1 15,-8-5 2-15,-5 5-11 0,5-1-2 16,-1 9-4-16,1 6 1 16,-1-7-6-16,5 4-1 15,4-8-4-15,0 5-1 16,-4 14-1-16,8-11 0 15,5-4 0-15,4 0 0 16,4 0 0-16,12 4-2 16,-3-8 3-16,20 4 0 15,-3 0 1-15,8 0 2 16,-4 0-3-16,-1 0-2 16,-3 1 4-16,-5 2 1 0,-4 1 11 15,-4-4 6 1,-5 4-1-16,-8 4 1 15,0-4-6-15,-8 3 0 0,3-3-4 16,-12-4 2-16,5-3-6 16,-9-5-1-16,-1 4-2 15,-3-11 1-15,4 0-22 16,-1-11-7-16,5 4-29 16,13-5-10-16,0 5-23 15,25-8-8-15,-4 3-32 16</inkml:trace>
  <inkml:trace contextRef="#ctx0" brushRef="#br0" timeOffset="70409.3109">10331 8896 312 0,'-9'11'118'0,"9"-11"-64"0,-4 4-39 0,0-4 29 15,4 4-20-15,0-1-5 16,0 13-8-16,0-5-2 15,0 4-5-15,0-4-5 0,0 12 0 16,0-12-10-16,4 8-5 16,-4-4-25-16,4 0-11 15,0 0-31-15,1-3-10 16,-1-5-16 0</inkml:trace>
  <inkml:trace contextRef="#ctx0" brushRef="#br0" timeOffset="70540.0771">10263 8617 276 0,'-5'-8'104'0,"5"8"-56"0,0 4-58 0,0 0 14 0,9 11-43 16,4 11-14-16,-1 1-52 16,5 10-21-16</inkml:trace>
  <inkml:trace contextRef="#ctx0" brushRef="#br0" timeOffset="70917.8516">10543 8847 308 0,'-38'-15'115'0,"33"18"-62"0,1 5-53 0,4-4 23 15,-4 3-4-15,0 5 1 16,-1 3-5-16,1 0 1 15,4 4-9-15,0-4 5 0,0 4 3 16,0-4-1-16,0 4 2 16,0-4-7-16,4-4-1 15,-4 0-2-15,9-7 1 16,-1-4-2-16,5-8 0 16,0 8-1-16,0-22 2 15,-1 3-3-15,1-4-2 16,0 5-3-16,0 2 1 15,-5 5 1-15,1 11 0 16,-1 0 0-16,5 15 2 16,-5-3-3-16,9 10 0 0,-4-3-28 15,4 11-10-15,0-11-25 16,0 4-10-16,-4-4-77 16</inkml:trace>
  <inkml:trace contextRef="#ctx0" brushRef="#br0" timeOffset="71354.129">11158 8402 348 0,'-29'0'129'0,"29"0"-70"0,-26 7-42 0,18-3 33 15,-1 0-19-15,-4 3-5 16,5 5-11-16,-1-5-2 16,-3 23-8-16,-9 27 1 0,-1 11 1 15,5 3-1-15,9-18 1 16,-1-7-2-16,5 10 0 16,0-7-3-16,12 4 1 15,1-8-2-15,12 0 2 16,-4-7 0-16,17-8 1 15,-4-3-2-15,8-12 1 0,-4-4-4 16,4-15 0-16,9-22 3 16,-9-4 1-1,-8-8-8-15,-18 4-2 0,1 4-3 16,-13-23-1-16,0 8-3 16,-17-12 1-16,-17-33-11 15,4 41-4-15,5 0-21 16,-9 7-6-16,-8-3-15 15,16 30-4-15,5-4-53 16</inkml:trace>
  <inkml:trace contextRef="#ctx0" brushRef="#br0" timeOffset="71792.3309">10963 8756 252 0,'-8'-4'93'0,"3"4"-50"0,1 4-15 15,4-4 32-15,0 0-13 16,0 0-5-16,0 0-11 15,4 0-5-15,5 4-14 16,8 4-3-16,4-1 1 0,9 1-6 0,4-1-2 16,0-3-1-16,0 0-1 15,0-4-33-15,-5 0-13 16,-7 0-127 0</inkml:trace>
  <inkml:trace contextRef="#ctx0" brushRef="#br0" timeOffset="73364.6787">5398 11766 136 0,'0'-7'52'0,"0"7"-28"0,0-12-8 0,0 12 16 16,-8-7-2-16,-1 3 0 15,1-4-2-15,4 1 0 0,-1-1-15 16,1 4 5-16,4 4 5 0,0 4 3 16,9 11 2-16,-1 8-4 15,1-4-1-15,-1 0-3 16,5 11-1-16,8 15 1 15,-4 0 0-15,0 1-3 16,0-9 0-16,0-3-3 16,0-7-1-16,-4-8 4 15,-1-1 1-15,1-6-3 16,0-12 1-16,-5-12-5 16,5-6 1-16,0-13-5 15,0-6 1-15,-1-12-10 16,1-4 0-16,0 4-27 0,4 7-8 15,0 8-49 1,-5 23-23-16,1-8-59 16</inkml:trace>
  <inkml:trace contextRef="#ctx0" brushRef="#br0" timeOffset="73666.6903">5848 12049 256 0,'0'4'96'0,"0"-4"-52"0,0 7-21 16,0 1 31-16,0-8-13 15,0 4-3-15,0 3-16 16,0 4-4-16,0 1-10 15,0-1-3-15,5 8-1 0,-5-4-2 16,4 4-2-16,-4-4-4 16,0 0 0-16,0-4-40 0,0 1-16 15,0-1-15 1,0-19-7-16,0 8-32 16</inkml:trace>
  <inkml:trace contextRef="#ctx0" brushRef="#br0" timeOffset="73785.1419">5814 11800 292 0,'-8'0'110'0,"8"0"-60"0,0 0-61 0,0 0 16 15,0 0-24-15,0 4-7 16,8 3-91-16,1-3-40 16</inkml:trace>
  <inkml:trace contextRef="#ctx0" brushRef="#br0" timeOffset="74057.5799">6387 11800 280 0,'-4'4'107'0,"4"-4"-58"0,-8 15-37 0,3-11 24 0,-3 11-13 16,4-4 0-16,-5 15-12 15,-8 16-4-15,4 3-4 16,-4 0 2-16,0-3 1 0,1-1-5 16,3-7-2-16,0-7-5 15,0-5-1-15,1-3-25 16,-5-7-9-16,4-9-19 16,4-6-7-16,1-1-46 15</inkml:trace>
  <inkml:trace contextRef="#ctx0" brushRef="#br0" timeOffset="74221.3287">6137 11883 312 0,'4'0'118'0,"-4"0"-64"0,4 11-41 0,-4-7 30 15,5 4-13-15,-1 3 0 16,9 0-15-16,-1 4-4 16,5 12-7-16,5-8-3 0,3 11 2 15,-4-4-33-15,5 12-12 16,-5-8-54-16,13 8-21 15,-4-8-10 1</inkml:trace>
  <inkml:trace contextRef="#ctx0" brushRef="#br0" timeOffset="74490.7249">6634 11838 240 0,'-22'7'90'0,"22"-7"-48"0,-8 15-18 16,4-11 27-16,4 0-13 0,0 0-4 16,8-4-12-1,1 0-3-15,16-4-11 0,-4 0-5 0,9-7 0 16,-5 3-2-1,5 1 2-15,-4-1-59 0,3 1-25 16,-3-1-63 0</inkml:trace>
  <inkml:trace contextRef="#ctx0" brushRef="#br0" timeOffset="74700.8532">6595 12136 312 0,'-12'-12'118'0,"12"12"-64"0,0 0-32 0,0 0 33 15,4 0-20-15,0 0-7 16,13 0-20-16,0-7-5 16,9 7-2-16,-1 0-1 0,5-4 0 15,-5 4-60-15,9 11-24 0,-4-3-75 31</inkml:trace>
  <inkml:trace contextRef="#ctx0" brushRef="#br0" timeOffset="76156.9246">7415 11653 252 0,'-13'7'96'0,"13"-7"-52"0,-9 0-21 0,5 0 29 0,0 0-14 16,0 0-4-16,4 0-14 15,0-7-5-15,4 3-8 16,0-7 4-16,0-1 2 0,1 1-4 16,3 0-3-16,1 0-1 15,8 3-1-15,-5 4 2 16,1 8 1-16,0-4 1 15,-5 19 2-15,1-8 1 16,-9 12 1-16,0-1-2 16,-5 16-1-16,1-4 1 0,-4 11 1 15,-5 12 3 1,0-4 2-16,5 0-1 0,4-23 1 16,-1-8 0-16,1 1 3 15,0-4-11-15,0 3-2 16,4 1-4-16,4-12 1 15,4 1-2-15,1-9-1 16,-1 5-2-16,18-8 1 16,-5 0-48-16,17-8-21 15,-4 5-51-15,13-9-22 16,-9 5-18-16</inkml:trace>
  <inkml:trace contextRef="#ctx0" brushRef="#br0" timeOffset="76578.9911">8047 11660 324 0,'-13'-11'123'0,"13"11"-66"0,-21-7-36 0,17 7 35 16,-9 7-19-1,5-7-6-15,-5 11-16 16,0 1-5-16,-4 7-6 16,4-1 2-16,1 9 3 0,3-4-3 15,5 7 2-15,0-8-7 16,8 1-1-16,0 0 0 0,9-1 0 16,-5-3-3-16,5 4 2 15,0-4 3-15,0 3 1 16,-1-7-1-16,-3 4 1 15,-1-4-2-15,-3 8-1 16,-1-4 3-16,-4 7 0 16,0-11-4-16,-9 8-1 15,1-4-17-15,-9-8-5 16,0 0-10-16,-9-11-2 16,5 0-7-16,0-22 0 15,4 3-15-15,13-19-3 16,-1 0-64-1</inkml:trace>
  <inkml:trace contextRef="#ctx0" brushRef="#br0" timeOffset="76761.1333">7877 11706 296 0,'0'15'110'0,"0"-15"-60"0,9-4-25 16,-9 4 31-16,8-4-15 15,-4 0-1-15,9 1-19 16,0-1-7-16,4-4-9 15,0 5-4-15,8-1 2 0,1 0-33 0,4 4-14 16,-5 0-44 0,13 4-17-16,-8 0-31 15</inkml:trace>
  <inkml:trace contextRef="#ctx0" brushRef="#br0" timeOffset="77269.8652">8548 11838 232 0,'-4'-15'88'0,"4"15"-48"0,-9-12-16 16,5 12 29-16,-5 0-1 15,1 0 4-15,-5 4-5 16,0 0 1-16,-8 7-29 16,4-3 7-16,-8 3 3 0,4 0-2 0,-9 12 2 15,4-4-13 1,5 7-4-16,4 1-7 0,13 3-4 16,0-4 0-16,8 1-1 15,0-5-2-15,13 8-2 16,-4-7 1-16,12-8 1 15,-3 4-8-15,7-11-3 16,-3-1-48-16,8-18-22 16,-5-1-44-16,14-3-16 15,-9-4-20 1</inkml:trace>
  <inkml:trace contextRef="#ctx0" brushRef="#br0" timeOffset="77673.4858">8853 12113 324 0,'-38'0'123'0,"38"0"-66"0,-21-8-33 16,17 8 35-16,0-3-17 15,-1 3-3-15,1-19-15 16,0 8-2-16,4-12-13 15,0 4-1-15,4-11 2 0,0 3-11 16,9-6-3-16,0 10-1 16,8-3 3-16,0 7 1 15,5 11 1-15,-1 1 0 0,1 14 0 16,-5 1 0-16,-4 14 2 16,-4 1 3-16,-5 3 4 15,-4 1 0-15,-4 3 2 16,0-7 0-16,-8 3 1 15,-1-3-4-15,-3-5-3 16,-1-3-2-16,-8-3 0 16,-1-1-26-16,-3-15-12 15,4 4-31-15,0-22-11 16,4 10-47-16,21-25-21 16,0 7 15-1</inkml:trace>
  <inkml:trace contextRef="#ctx0" brushRef="#br0" timeOffset="78381.3265">9520 11781 268 0,'4'-15'101'0,"-4"15"-54"0,-13-23-22 0,9 23 31 15,-4-3-10-15,-1-1-2 16,-12 0-12-16,0 0-5 0,-5 4-15 16,5 0-1-16,-9 8 0 15,5-4-2-15,-1 7 2 0,5-3-4 16,0 10-2-16,4-3-5 16,0 4 0-16,4-4 0 15,9 0 0-15,0-3-3 16,17 3 2-16,-5-4 1 15,22 4 0-15,-5-3 0 16,5 10 0-16,-5-10 0 16,1 14 2-16,-5-7-1 15,-4 3 2-15,-4-3 2 16,-5 0 4-16,-3-4 2 16,-10 4 3-16,1-8-7 0,-13 1-2 15,4-1-3-15,-12 0-2 16,4-7-19-16,-9-8-10 15,-4-7-27-15,17 0-10 16,4-1-51-16,13 1-22 16,0 0 9-1</inkml:trace>
  <inkml:trace contextRef="#ctx0" brushRef="#br0" timeOffset="80406.2622">10220 11434 208 0,'5'-4'77'0,"-5"4"-42"0,-5-3-19 0,5 3 24 16,-4 0-3-16,0 0 2 16,0-4-1-16,-1 0-2 15,-3 0-19-15,-1 1 12 0,-3-5 5 16,3 0-3 0,-4-3-1-16,1 4-5 0,-1-1-4 15,0 0-7-15,0 1-4 16,1 3 1-16,-1 0 3 15,0 4-6-15,-4 0 0 16,0 0 0-16,0 0 2 16,5 0-3-16,-1 0 1 15,0 4-3-15,0 7 0 16,1 1-3-16,-1 7-2 0,0-4 1 16,0 7-1-16,1 1 0 15,3 0 0-15,1-8-3 16,-1 7 2-16,1-3 3 15,3 4 1-15,1-4-1 16,0 3 1-16,0-3-4 16,0 4 0-16,-1-12 1 15,1 4 0-15,0-3 0 16,8-1 0-16,-4-4-3 16,9 1 2-16,-1-4-1 15,9-1 0-15,-4 1 0 0,16 0-2 16,-3 0-2-1,8 7 1-15,-9-3 3 16,5 7 1-16,-5-4 1 0,-3 12 0 16,-1-1 0-16,-4-3 0 15,-4 0 0-15,-5 7 0 16,1-3 0-16,-9 7 0 16,0-7 6-16,-9-1 6 15,1-3-2-15,-14 0 0 16,5-4-6-16,-12-3-1 15,3-5-3-15,-3-7-1 16,3 0-15-16,1-4-4 16,3 1-34-16,10-9-15 0,3 5-13 15,22-8-2 1,0 3-80 0</inkml:trace>
  <inkml:trace contextRef="#ctx0" brushRef="#br0" timeOffset="80855.8918">10488 11487 352 0,'-5'-23'132'0,"5"23"-72"0,-4-7-50 16,0 7 30-16,0 7-11 0,-1-7-2 15,-3 12-2-15,-1-1-1 16,-7 12-13-16,3-1 2 0,-4 23 1 16,4-7-5-16,0 11-3 15,1-7-3-15,7 11 0 16,1-8-4-16,8 4 0 16,1-8 1-16,16 5 0 15,-4-5 2-15,17-15 1 16,-5-3-1-16,10-12-2 15,-5 1 3-15,4-24 0 16,-8 1 1-16,-1-19 0 16,-3 3 0-16,-9-29 2 15,-5 11-3-15,-16-12-2 16,0 12 0-16,-26-8 1 16,5 8-3-16,-9 3-2 0,4 8-9 15,-4 12-3-15,4-1-23 16,5 12-10-16,4-1-26 15,8 9-11-15,5-1-80 16</inkml:trace>
  <inkml:trace contextRef="#ctx0" brushRef="#br0" timeOffset="81937.5878">5997 13018 212 0,'-17'-34'82'0,"-9"19"-44"0,14-7-14 16,7 18 29-16,-3-8-9 15,-1 5-4-15,5-4-14 0,0-1-3 16,0 5-14-1,-1 3 3-15,5 4 2 0,0 0-3 16,13 11 1-16,8 19-3 0,-4-3 0 16,0-4 1-16,9 18 4 15,12 16-2 1,0-5 3-16,-4 1-4 16,-4-4 1-16,-5-7-1 0,-3-8 3 15,-5-8 2-15,4-7 2 16,-8-8 1-16,-5-11 3 15,1-19-6-15,-1-3 1 16,1-20-10-16,-5 8-2 16,0 8-3-16,4-23-2 15,1 7-24-15,-1-3-9 16,1 11-45-16,4 0-17 16,-1 8-59-1,10 15-62-15,-5-1 76 0</inkml:trace>
  <inkml:trace contextRef="#ctx0" brushRef="#br0" timeOffset="82283.4094">6642 13343 252 0,'0'-19'96'0,"0"19"-52"0,-4 7-16 0,4-7 30 16,0 0-24-16,0 0-6 16,0 4-4-16,0 4 1 15,4 7-13-15,0-4-2 0,1 8 0 16,-1 0-4-16,0 3-1 15,0-3-2-15,1 4 0 16,-1-1-13-16,-4-10-6 16,0-1-38-16,4 0-17 15,-4-3-38-15,4-8-15 16,0 0 23 0</inkml:trace>
  <inkml:trace contextRef="#ctx0" brushRef="#br0" timeOffset="82415.0766">6587 13105 336 0,'-17'-11'126'0,"17"11"-68"0,-9-4-61 16,5 4 24-16,4 4-15 15,0-1-3-15,9 5-51 16,-5 0-20-16,13 3-70 16,-4 0-27-16</inkml:trace>
  <inkml:trace contextRef="#ctx0" brushRef="#br0" timeOffset="82706.7802">7207 13113 312 0,'-9'-8'115'0,"9"8"-62"0,-8 8-24 0,3-5 33 15,-3 5-26-15,-1-1-7 16,-3 12-16-16,-1 0-4 16,-4 15-5-16,4-11-3 0,-4 14 2 15,0-3-15-15,0 12-5 16,0-16-13-16,0 15-6 16,5-7-17-16,-1-8-4 15,0 0-22-15,5-26-8 0,-1 3-17 16</inkml:trace>
  <inkml:trace contextRef="#ctx0" brushRef="#br0" timeOffset="82883.2941">6880 13131 312 0,'-9'8'115'0,"9"-8"-62"0,0 11-35 16,0-3 28-16,4-4-11 15,-4 3-1-15,13 8-13 16,0 4-3-16,8 4-10 15,-4-1-7-15,13 16-2 0,-5-4-30 0,5 11-14 16,-4-15-37-16,-1 16-15 16,-4-5-40-1</inkml:trace>
  <inkml:trace contextRef="#ctx0" brushRef="#br0" timeOffset="83303.0086">7491 13120 220 0,'-13'4'82'0,"13"-4"-44"0,-13 7-7 16,9-3 29-16,0 0-10 15,0 0-5-15,0-1-14 16,-1-3-5-16,5 0-15 16,0 0-4-16,13 0-3 0,0 0-2 0,12-3-2 15,1-1-2 1,16 0 1-16,-8 0-59 0,9 4-24 16,-10 0-66-1</inkml:trace>
  <inkml:trace contextRef="#ctx0" brushRef="#br0" timeOffset="83593.1999">7453 13475 300 0,'-4'0'112'0,"4"0"-60"0,0-4-25 0,0 4 32 0,0 0-16 16,0 0-2-16,4 0-15 15,0-8-7-15,13 5-10 16,-4-1-6-16,12 0 0 0,-4 4-2 16,18 4-1-16,-10-4-26 15,14 4-10-15,-9-1-90 16,0 5-40-16,0-4 28 15</inkml:trace>
  <inkml:trace contextRef="#ctx0" brushRef="#br0" timeOffset="95603.7497">7117 13486 184 0,'0'-4'68'0,"-4"8"-36"0,4-4-24 15,0 0 16-15,0 7-6 16,0-7 0-16,4 12-2 16,1-8 0-16,-1 3-8 15,0 4 1-15,5 1 4 0,-5-1-3 0,4 0 0 16,-3-3-6-16,3 3-1 16,-4 1 1-1,1-1-16 1,3-4-4-16,1 5-45 0,-1-12-20 15,-4 0-16 1</inkml:trace>
  <inkml:trace contextRef="#ctx0" brushRef="#br0" timeOffset="96066.9148">6986 13456 200 0,'0'-4'74'0,"-4"4"-40"0,-1 0-18 0,1 4 22 15,0 3-7-15,0 1 2 16,-5 3-10-16,1-7-2 16,-1 7-12-16,1 1-3 0,-1-5 0 15,5 4-3-15,0-3-2 16,4-8-11-16,4 4-6 16,0-4-63-16,9-4-25 15,8-7-2 1</inkml:trace>
  <inkml:trace contextRef="#ctx0" brushRef="#br0" timeOffset="96754.6878">8111 12939 184 0,'4'-19'68'0,"-4"12"-36"0,0-5-13 15,0 12 21-15,0 0-9 16,0 0-1-16,0 12-2 16,0 3 2-16,0 11-16 15,0 1 7-15,0 10 6 0,0 1-11 16,0 7-3-16,0 4-2 16,4 4 3-16,0 4-8 0,1 3-1 15,-1-11-3-15,0 0-2 16,0-4 1-1,1-3-1-15,-5-23-31 0,4 3-14 16,0-14-19-16,0-12-8 16,9-7-52-1</inkml:trace>
  <inkml:trace contextRef="#ctx0" brushRef="#br0" timeOffset="97176.9853">8582 12894 288 0,'0'-12'107'0,"-4"20"-58"0,-1-8-31 16,1 4 31-16,0 7-14 15,-5 0 0 1,1 8-11-16,-1 4-5 16,-3 7-11-16,-1 12-3 0,0-1 1 0,0 8-3 15,1 11 0-15,3 12-3 16,9 0-1-16,4-8 1 15,5-8 0-15,-1-14 0 16,9-1 2-16,0-10 1 16,0-13 1-16,0-6-2 15,-4-12-2-15,0 0 3 0,4-19 0 16,-4 4-1-16,-5-19 1 16,1 7-2-1,-9-10 2-15,0 7-2 16,-9-1 2-16,-8-6-2 0,-4 10-1 15,-5 5 1 1,5 3-1-16,0 7-5 0,4 5 1 16,4 3-20-16,5 4-9 15,8 0-23-15,8 4-10 16,5 0-11-16,8 11-2 16,9 4-34-1</inkml:trace>
  <inkml:trace contextRef="#ctx0" brushRef="#br0" timeOffset="97431.1414">8960 13335 268 0,'-5'-4'101'0,"5"4"-54"0,0 0-33 16,0 12 26-16,0-12-9 15,0 3-1-15,0 9-8 16,0-5-1-16,0 5-12 16,0-1-3-16,0 0-2 0,5 1-2 15,-5-1 1-15,4 0-29 16,-4-3-9-16,0-1-49 16,4-3-21-16,0-8-18 15</inkml:trace>
  <inkml:trace contextRef="#ctx0" brushRef="#br0" timeOffset="97728.9754">9146 12909 336 0,'0'-4'126'0,"0"8"-68"0,0-4-43 0,0 0 31 16,-4 7-14-16,4 5-1 15,0 3-7-15,0 11-3 16,0 4-11-16,0 4 0 0,0 8 1 0,0-1-2 16,0 12 0-1,0-4-3-15,0 4-1 16,0 0-3-16,0-4-2 16,0-8-2-16,0 1 1 0,4-5-10 15,1-14-5 1,-1-8-36-16,0-11-16 0,0 0-42 15,5-12-16-15,-1 1-8 16</inkml:trace>
  <inkml:trace contextRef="#ctx0" brushRef="#br0" timeOffset="98541.1807">9486 13218 264 0,'-4'4'99'16,"4"-4"-54"-16,0 15-39 0,0-11 22 0,0 7-2 16,0-3 2-16,0 10-9 15,0 13-4-15,0-9-8 16,0 1 4-16,-5-4 4 0,5 3 2 16,-4-6-1-16,4-5-2 15,0-4 1-15,4-7-4 16,-4-7 1-16,0 3-5 15,5-15-2-15,-1 4-5 0,4-4-2 16,1-3 1 0,-1-1 0-16,1-3 1 0,4 7 0 15,-5 4 0-15,1 3 0 16,3-3-3-16,-3 15 2 16,-1 0 3-16,5 15 1 15,4 12-1-15,-4-1-2 16,0 4 1-16,-1-7-1 15,1-8 0-15,-5-4 2 16,-3-3 5-16,-1-8 6 16,4-8-3-16,1-7 2 15,-1-7-5-15,-3-1-2 16,3-11-2-16,-4 11-3 16,1 5 1-16,-1-1-1 15,4 0-3-15,-3 15 2 0,-1-7 1 16,0 22 0-16,0-7 0 15,1 15 0-15,-1-4 0 16,0 15 0-16,0-4-20 16,5 8-9-16,-1 0-29 15,1-4-14-15,-1 1-38 16,1 6-16-16,-1-3 10 16</inkml:trace>
  <inkml:trace contextRef="#ctx0" brushRef="#br0" timeOffset="98827.1124">10267 12931 304 0,'-4'-3'115'0,"4"3"-62"0,-5 0-27 0,5 0 36 15,0 3-24-15,0 1-9 16,0 8-11-16,0-1-4 15,-8 15-8-15,-1-3 0 0,-7 22 1 16,3-11-3-16,-8 23-3 16,-1-8 0-16,-7 15-1 15,3-11 0-15,-4 3 0 0,5-7 0 16,0-3 0-16,3-9-29 16,14-10-10-16,-1-5-21 15,18-22-7 1,-1 0-85-1</inkml:trace>
  <inkml:trace contextRef="#ctx0" brushRef="#br0" timeOffset="99230.8408">10420 12999 396 0,'-9'8'148'0,"9"-8"-80"0,-12 23-75 16,7-23 24-16,1 11-11 0,0-7-1 16,-5 7-3-16,5-3 1 15,-4 10-2-15,3-3 2 0,1 8 0 16,0 7-4-16,4-11-1 16,0-4-2-16,13-3 3 15,-5-1-2-15,9-4 1 16,0 1 4-16,9-1 3 15,-1 1 2-15,0 3 1 16,-3 1-2-16,-5 10 1 16,-5-3 7-16,-3 11 3 15,-5-7 3-15,-8 0 0 16,4-1 0-16,-13-3 0 16,5 0-9-16,-14-4-4 15,5-4-13-15,-8-3-6 16,-9-8-41-16,-4 0-15 0,4-11-55 15,4 3-23 1,0-3 1-16</inkml:trace>
  <inkml:trace contextRef="#ctx0" brushRef="#br0" timeOffset="99981.4335">5738 12581 112 0,'0'-46'44'0,"0"35"-24"0,0-4-8 0,-4 11 13 15,-1 1 4-15,1-1 5 16,4 4-10-16,-4 0-5 16,0 4-10-16,-1 3 5 0,1 4 5 15,0 12 1-15,0 0 3 16,-1-1-7-16,5 16 1 15,0 7-1-15,0 12-1 16,0 14-3-16,0 9-2 16,0 3 0-16,0 11 1 15,-4 19 8-15,4-4 2 16,0 1-8-16,0-12-3 16,0-4-6-16,0-15-1 0,0-11-1 15,0-7-2 1,4-20-24-16,1-14-9 15,3-24-25-15,1-18-9 16,-1-11-61 0</inkml:trace>
  <inkml:trace contextRef="#ctx0" brushRef="#br0" timeOffset="101168.3018">5806 12611 232 0,'-4'0'88'0,"4"-4"-48"0,4-3-31 16,-4 3 19-16,4-4-12 0,5-3-4 15,3 0-5-15,10-8-2 16,7 4-3-16,5 3-2 0,4 1 1 15,5 4-1-15,-1 3 0 16,1 0 4-16,-1 0 2 16,1 0 0-16,8 1 1 15,0-1-2-15,16 0 2 16,6-3 2-16,7-5 5 16,-3-3-2-16,-5 0 1 15,0 4-5-15,9-12 0 16,12 4-5-16,9-3-2 15,-9 3 2-15,-12 4 2 0,0 3-4 16,-1 9-3-16,9-1 1 16,0 4 2-1,1 4 6-15,-10-4 4 0,-8 0 2 16,-12-4 5-16,-1 0-6 16,1-3-2-16,-1-1-8 15,5-3-1-15,4 7 1 16,0-4 3-16,0 8-2 15,-5 0-2-15,-8 0 0 16,-8 0-1-16,0 0-3 16,-5 0 2-16,5 0 1 0,-5-3 2 15,9 3 1-15,0-8 1 16,4 8-2 0,5 0 1-16,-1 8-4 15,-4-8 0-15,-8 11 1 0,0-7 0 16,-5 7 2-16,5 0 1 15,0 4-4-15,-1 0-1 16,14 1 1-16,-5-1 0 16,4-4 1-16,-3 8 0 15,3-8 2-15,-12-11 3 16,-5 4-4-16,1 3-3 16,-1-7 1-16,0 0 2 15,5 0 0-15,0 4 2 16,4 4-4-16,4-8 0 15,-4 0 1-15,4 0 0 16,-4 0 0-16,-4 0 2 16,-9 0 1-16,-4-8 1 0,0 4-5 15,-5-3 1-15,5 3-2 16,0-7 0-16,-4 3 2 16,0-3 2-16,0 0 1 15,4-1 1-15,-1 1-2 16,1 3-2-16,-4 5-2 15,4 3 1-15,-4 0 1 16,0 0 0-16,-1 3 0 16,1 1 0-16,0-4 0 15,4 0 2-15,-13 0-1 16,9 0-1-16,-9-4 1 16,-4 4-1-16,-5 4 2 15,-3 4 1-15,-1 3 3 16,1 0-3-16,-5 5 0 15,0 6-1-15,1 1 1 16,-1-1 0-16,0-3 3 16,0 11 1-16,1 8 3 15,-1 4-3-15,-4 3 1 16,0 11-1-16,0 16 3 16,-4-4-1-16,-1 15 2 15,1 0-2-15,0-4 0 16,4 4-3-16,0 4 1 15,0 0 0-15,0-8 3 16,0-7-5-16,0-8-1 16,0-8 0-16,0-3 0 15,4-15-16-15,-4-8-6 0,0-7-64 16,-4-8-26-16,-13-8-90 16</inkml:trace>
  <inkml:trace contextRef="#ctx0" brushRef="#br0" timeOffset="102564.5448">5912 13980 176 0,'-17'-8'68'0,"17"5"-36"0,0 3-13 15,0 0 23-15,0 0-10 16,0 0-3-16,0 0-11 16,0 0-3-16,-4 3-9 0,-1 5-2 0,1 0 0 15,0-1-2 1,4 1 1-16,0-1 0 0,4 1 1 15,13 3 2-15,4 0 1 16,9 1-1-16,8-1-1 16,5-3 1-16,3-1 1 15,-3 1 3-15,-1-8 4 16,1 0-2-16,8 0 3 16,4 0-4-16,9-8-1 15,8 4-4-15,4 1 1 16,-8-5-4-16,0-3 0 15,4-1 1-15,5 5 0 16,12-1-2-16,4 5 1 16,-4 3-4-16,-17 0-2 15,-4 0 2-15,0 0 2 16,0 0 2-16,0 0 3 0,4 0-3 16,0 0 0-16,1 0-1 15,-1 0 1-15,-4 0 0 16,-9 0 3-16,5 0-1 15,-1 0 2-15,18 3-4 16,4 1-2-16,0 0 0 16,-9 0-1-16,-4-4 4 15,5 3 2-15,-1-3 0 0,9 0-1 16,4 0 3 0,0-3 3-16,-12-1-2 0,-9-4 2 15,0 5-6 1,-1-1-1-16,1 0-2 0,0 0 1 15,4 4-4-15,-4 4 0 16,-8 0 1-16,-1 0 2 16,-8-1-1-16,-8-3-1 15,-9 4 3-15,0-4 0 16,-5 0 1-16,1 0 0 16,0 0-2-16,-1 0-2 15,1-4 5-15,0 1 1 16,4-1-7-16,0 0-1 15,4 0-2-15,4 0 2 0,1 1 1 16,-1-1 3 0,1 0-1-16,-1 0-1 15,-8 1 1-15,-4-1-1 16,-5 0 0-16,1 4 0 0,-5 0 0 16,0-8 2-16,0 5 1 15,1 3 1-15,3 0-5 16,1-8-1-16,-1 8 3 15,-4-4 1-15,5 4 2 16,3-7 0-16,1 3 2 16,-4 4 3-16,-1-7-4 15,-4 3-3-15,5 4 3 16,-5-8 1-16,0 4 0 16,0 1 1-16,-4-5-2 15,5 4 0-15,-1-3-3 16,-4 3 1-16,0 0-4 0,0 1-2 15,4-1 4-15,-4 0 1 16,-4 0 0-16,0 0-2 16,-5-3 1-16,0 7-1 15,-3-4 0-15,-1 4 2 16,0 0-3-16,-4-4 0 16,-4 4-37-16,0-3-16 15,-5-9-59-15,-3-3-23 16</inkml:trace>
  <inkml:trace contextRef="#ctx0" brushRef="#br0" timeOffset="105283.4016">9579 9563 192 0,'-8'-26'71'16,"8"26"-38"-16,-13-8-17 0,5 8 24 0,3 0-6 16,1 0 1-16,0-3-7 15,0-1-3-15,4 0-13 16,0-3 8-16,-5 3 3 0,5 0-3 16,0 4 1-16,0 0-6 15,5 4 1-15,3 7 2 16,1 4 3-16,3 4 0 0,1 4-1 15,0 11-4 1,4 0 0-16,0-4-3 16,0 0 0-16,-5 4-1 15,1 0 2-15,-4-4-5 0,-1-4-1 16,1-3 0-16,-5-4 0 16,0-8 0-16,0-7 2 15,1-8-1-15,-1-11 0 16,0-8-5-16,5-10-1 15,-1-5-1-15,9-7-2 16,4-1-8-16,1 1-3 16,-1 7-36-16,-4 1-14 15,-4 10-35-15,-1 8-15 16,5 12-57 0</inkml:trace>
  <inkml:trace contextRef="#ctx0" brushRef="#br0" timeOffset="105691.7176">10106 9869 192 0,'4'-11'74'0,"-4"11"-40"0,-4 0-11 0,4 0 26 16,-5 0-1-16,1 0 4 15,4 0-7-15,0 0-3 16,0 7-23-16,0 1 2 0,0 7 2 15,0-4-1-15,0 12-1 16,0-1-11-16,4 1-4 16,1 0-4-16,-1 3 1 15,-4-3-2-15,0-1-1 16,0 1-21-16,0-8-9 16,0 0-34-16,4 0-11 15,-4-4-82-15</inkml:trace>
  <inkml:trace contextRef="#ctx0" brushRef="#br0" timeOffset="105882.5351">10097 9635 392 0,'-13'0'148'0,"13"0"-80"0,-8 0-73 16,4 0 28-16,4 8-19 15,0-8-5-15,0 7-35 16,0-3-16-16,4 3 27 16,0 1-67-16,9 0-25 0,-5-1 1 15</inkml:trace>
  <inkml:trace contextRef="#ctx0" brushRef="#br0" timeOffset="110836.6246">10326 9944 228 0,'0'-11'85'0,"0"11"-46"0,-4 0-21 0,4 0 25 15,-4 0-13 1,0 0-3-16,-1 4-6 15,1 3-4-15,0-3-9 16,4 4-3-16,0-1 1 0,0 1-3 16,4-1-2-16,0 5 0 15,1-5-1-15,-1 1 2 0,0-5 1 16,0 1-4-16,1-8 1 16,-1 1 2-16,4-9 1 15,-3 1-1-15,3-12 1 16,-4 8-2-16,5-7-1 15,-1-1-2-15,1 4 1 16,-1 4 10-16,1 4 3 16,-5-1 3-16,5 9 4 15,-5-1-7-15,4 19 1 16,1-4-6-16,-1 20 1 16,1-9-5-16,-1 20-2 15,-4-16 2-15,5 16 2 16,-5-5 0-16,0 9 2 0,1-13-4 15,-1 16-2 1,-4-11 4-16,0 4 1 0,0-8 6 16,-9 3 5-16,1-3-7 15,-5-7-1-15,0-1-5 16,-3-3-3-16,3-4-3 16,-4-12 1-16,0-7-30 15,0-4-14-15,4-18-37 16,5-5-13-16,8 1-60 15</inkml:trace>
  <inkml:trace contextRef="#ctx0" brushRef="#br0" timeOffset="111200.1057">10267 9910 244 0,'0'-11'90'0,"0"11"-48"0,4-7-31 0,-4 7 23 0,0 7-14 16,0-7-1-16,0 11-7 15,0 1-2-15,4 3-6 16,-4 4-5-16,5-1 0 0,-1 9 3 16,0 3 3-16,5 0-40 15,-5-15-18-15,0-3-72 16</inkml:trace>
  <inkml:trace contextRef="#ctx0" brushRef="#br0" timeOffset="111589.0658">10806 9839 224 0,'-8'0'85'0,"8"0"-46"0,-9 0-26 16,5 0 24-16,0 3-1 16,-5-3 2-16,9-3-11 15,9-1-5-15,-5 4-12 16,0 0-2-16,9-8-1 0,-5 1-6 16,9-4 0-16,-4 3-10 15,12 0-4-15,14-10-57 16,-1 6-24-16,-4 9-31 15</inkml:trace>
  <inkml:trace contextRef="#ctx0" brushRef="#br0" timeOffset="111825.4988">10827 10008 316 0,'0'12'121'0,"5"-16"-66"0,-1 8-49 0,0 0 28 15,0-1-13-15,-4-3-2 16,9 0-11-16,3 8-3 16,10-4-3-16,3 7-4 0,5-7-1 15,4 3-45-15,8-7-20 16,5-7-78-1</inkml:trace>
  <inkml:trace contextRef="#ctx0" brushRef="#br0" timeOffset="114064.0549">11417 9737 220 0,'-12'11'82'0,"7"-7"-44"0,-3 4-20 0,4-8 25 0,-1 3-7 16,1 5 2-16,0-8-16 15,4 0-3-15,4-8-11 16,0 5-5-16,5-9-2 0,-1-7 3 15,5 0 2-15,0 4 0 16,-5 4 1-16,1 4-6 16,3 3-3-16,1 0 3 15,-4 8 3-15,-1 0 12 16,-4 11 7-16,1-4-3 0,-10 19 0 16,1-3-2-1,-4 14 0-15,-1 27-5 16,1-23-3-16,-1-3 1 15,-4-8 0-15,1 15 1 0,3-4 2 16,1-19-7-16,8 1-2 16,0-5-3-16,4-7-2 15,5-7 1-15,3-4-1 16,9-1-20-16,1-3-9 16,-5 0-49-16,21-3-22 15,-8-1-72 1</inkml:trace>
  <inkml:trace contextRef="#ctx0" brushRef="#br0" timeOffset="114483.911">11952 9692 272 0,'4'-27'104'0,"-4"27"-56"0,5-11-32 16,-5 11 29-16,-5 0-11 15,1 0 0-15,-9 7-10 16,5 1-3-16,-9 7-12 16,0 0 3-16,-4 8 4 0,4-4-8 15,0 11-2-15,4-8-4 0,9 5-2 16,0-1 1 0,12 4-1-16,-4-3 0 0,13-5 0 15,-4-3-3 1,8 0 2-16,-4-4 3 0,0 0 3 15,0-3-2-15,-4 3-2 16,0-4 0-16,-5 8-1 16,-4-4 2-16,-4 4 1 15,0-4-4-15,-8 4 1 16,4 0 0-16,-13 3 0 16,4-7-9-16,-8-3-4 15,4-5-18-15,-5-7-5 16,5 0-8-16,0-15-2 15,5 0-22-15,8-26-8 16,-1 7-37 0</inkml:trace>
  <inkml:trace contextRef="#ctx0" brushRef="#br0" timeOffset="114650.7191">11884 9665 340 0,'0'0'129'0,"0"0"-70"0,0 0-51 0,0 0 29 0,4 0-21 15,1 0-4-15,3 0-7 16,9-4-2-16,4 4-1 16,1 0-13-16,3 0-2 0,5 0-45 15,-1 0-19-15,1 0-68 16</inkml:trace>
  <inkml:trace contextRef="#ctx0" brushRef="#br0" timeOffset="115237.272">12402 9876 260 0,'0'-3'96'0,"-8"3"-52"0,-9 0-27 0,12 0 25 0,-3 0-13 16,-13 7-2-16,-5 5-10 16,-4 6-2-16,5-6-9 15,-1 10 7-15,5-7 6 0,4 0-1 16,5 1 1-16,3-5-8 16,5 0-2-16,0-3-3 0,8-1-1 15,0-3-8 1,13 7 0-16,0-3 1 15,8 3 1-15,-3 1 1 0,-5-1 0 16,0 0 8-16,-5 4 7 16,-3 0 4-16,-9 8 1 15,0-8-7-15,-13 4-3 16,0-4-5-16,1 0-2 16,-1-4-1-16,-8-11-2 15,4 4-2-15,-4-8 1 16,4 4-30-16,4-11-12 15,4 0-29-15,9-8-10 16,30-7-79 0</inkml:trace>
  <inkml:trace contextRef="#ctx0" brushRef="#br0" timeOffset="115461.8684">12635 9922 356 0,'-12'0'132'0,"8"0"-72"0,-1 0-57 16,1 0 28-16,0 11-20 16,0 0-6-16,4 1-3 15,0-5-2-15,0 8 0 16,0 12 2-16,0-12 1 0,0 0-19 16,4 11-7-16,0-11-26 15,0 4-11-15,1-4-70 16,-1-7-41-1,0-1 78-15</inkml:trace>
  <inkml:trace contextRef="#ctx0" brushRef="#br0" timeOffset="115612.0135">12534 9612 252 0,'-9'-11'93'0,"9"11"-50"0,-4 8-48 0,4-8 15 16,4 3-13-16,0 16 0 15,9-7-56-15,4 6-23 16,4 13-8-16,1 10 0 16</inkml:trace>
  <inkml:trace contextRef="#ctx0" brushRef="#br0" timeOffset="116001.8347">12776 9839 332 0,'-5'-27'123'0,"5"16"-66"0,0 3-49 16,0 8 29-16,0 4-19 16,0 11-2-16,0-3-4 15,0-1 2-15,0 8-7 16,0-4 2-16,-4 15 4 0,0 4-3 16,0-11 2-16,4-8-5 15,-5 7 1-15,5 1-5 0,0-4-2 16,0 0 2-16,5-12 2 15,-1-3 2 1,4-8 1-16,9-22-2 0,0-1-1 16,0 5-6-16,4-5 1 15,9-7 0-15,-13 19 2 16,0 4-1-16,0 11-1 16,0 0 1-16,0 15-1 15,0 4-3-15,0 7 2 16,-4-3-17-16,0 7-8 15,-1-3-26-15,1-1-10 16,-5-3-24-16,5-4-11 16,0-1-32-1</inkml:trace>
  <inkml:trace contextRef="#ctx0" brushRef="#br0" timeOffset="117096.1427">13518 9669 220 0,'0'0'85'0,"-4"0"-46"0,4 4-15 0,0-4 27 16,-4 0-9-16,0 0-2 15,-5 4-5-15,1-4 0 16,-14 3-6-16,1 1-3 16,0 0-6-16,0 0-2 15,0-1-2-15,-1 1 0 0,-3 0-2 16,4 0 1 0,-1-1-2-16,1 5 2 0,4 0-6 15,0-1-3 1,4 8-6-16,5-3 0 15,0 10-2-15,3 5-2 0,5 3 5 16,0 0 1 0,5 0-5-16,3-4 0 0,5-3 1 15,-1-4 3-15,5-4 0 16,5-4 2-16,3-3-4 16,-4-1 0-16,-4-3-1 15,9 0-2-15,4 4 3 0,-14-1 2 16,-3 1 0-1,-4 3-1-15,-1 0 3 0,-12 1 0 16,0-1-1 0,-9 4-2-16,4-4-2 0,-7 8 1 15,-1 0 1-15,-5 0 2 16,1-4-1-16,0 0 2 16,4 0-13-16,0-11-6 15,4 3-27-15,5-3-12 16,-1 4-20-16,9-8-8 15,0 0-72 1</inkml:trace>
  <inkml:trace contextRef="#ctx0" brushRef="#br0" timeOffset="117503.9992">13760 9752 296 0,'0'-11'112'16,"0"11"-60"-16,0-8-36 0,0 8 29 0,-4 4-17 15,4 0-6-15,-4 7-2 16,-5 12-1-16,-3 11-10 16,-1 11-1-16,4-11-1 0,1 0-1 0,-1 0 1 15,1 0-4 1,8 0-2-16,0-4 0 15,4 0 1-15,0-7 1 16,9-1 1-16,-4 1-2 16,8-12-2-16,-5-3 3 15,5-8 0-15,0 0-1 16,0-23-2-16,13-18 1 16,-17 7 1-16,-1 11-1 0,-3-19 2 15,-5 8-2-15,-4 4 2 16,-4-4-2-16,-5 0-1 15,1 12-30-15,-1 7-15 16,1 18-41-16,-5 5-16 16,5-4-41-1</inkml:trace>
  <inkml:trace contextRef="#ctx0" brushRef="#br0" timeOffset="118402.3086">11048 10774 220 0,'0'-11'85'0,"0"11"-46"0,-4-12-17 0,-1 12 28 16,1-7-8-16,4-1-3 16,0 5-13-16,0-1-3 15,0 4-14-15,0 0 3 0,4 7 2 16,1 1 4-16,7 11 1 15,-3-4 1-15,8 15 2 16,-4-7-6-16,4 11 1 16,-5-4-6-16,5 8 1 15,0-8-5-15,0 7 1 16,0-14 1-16,0-4 2 16,0 0 6-16,4-23 1 15,-4 0-7-15,5-22-4 16,-5 3-4-16,0-15-3 15,0 5 1-15,0-9-1 0,4-11-33 16,-4 4-15-16,0 11-31 16,0 16-11-16,-5 14-27 15,1 1-9-15,0 3 6 16</inkml:trace>
  <inkml:trace contextRef="#ctx0" brushRef="#br0" timeOffset="118705.6725">11608 11034 276 0,'-4'-11'104'0,"4"11"-56"0,0 0-32 0,0 0 29 16,0 0-13-16,0 4-3 15,0 3-9-15,0 1 0 16,4 7-11-16,-4-7-3 0,5 7-2 16,-1-4-2-16,0 4 1 15,-4 0-2-15,0 4 2 16,0-8-24-16,0 1-8 16,0-1-21-16,0-7-7 15,0 3-13-15,-4-7-4 16,0 0-33-1</inkml:trace>
  <inkml:trace contextRef="#ctx0" brushRef="#br0" timeOffset="118854.785">11587 10770 248 0,'-4'-3'93'0,"4"3"-50"0,-9 0-46 16,5 0 16-16,4 3-9 15,0 1-3-15,0 4-5 16,0-1-2-16,4 4 3 15,1-3-32-15,7 11-13 0,18-4-49 16</inkml:trace>
  <inkml:trace contextRef="#ctx0" brushRef="#br0" timeOffset="119258.0285">11876 10970 312 0,'4'-15'115'0,"-4"15"-62"0,-4-4-35 0,-1 4 31 15,5 4-20-15,0 0-4 16,0 3-13-16,0 1-3 16,0 7-5-16,0-4-1 0,5 1 1 15,-5 3-2-15,8 0 1 16,-4 4-2-16,5-4-1 16,-1-4 3-16,1-3 0 15,-1-5 1-15,5-6 0 16,-4 3-2-16,3-12-2 15,-3 5 1-15,-1-16-1 16,1 4 0-16,-1 0 0 16,1 4-3-16,-5 8 2 15,0 3 5-15,1 15 5 0,-1 1 6 16,0 14 3-16,0 1-1 16,-4 10 2-16,0 1-6 15,0-4 0-15,0-4-10 16,-4 8-2-16,4-8-1 15,-8 11 2-15,3-14-34 16,-3 3-16-16,-1-4-28 16,-3-7-11-16,3-4-79 15</inkml:trace>
  <inkml:trace contextRef="#ctx0" brushRef="#br0" timeOffset="119696.07">12330 10887 232 0,'-9'8'88'0,"9"-8"-48"0,-34 4-9 16,22-4 29-16,3 3-8 15,1-3-3-15,3 0-22 16,1 0-8-16,13 4-12 16,-5 0-1-16,13-4 1 0,-4 0-3 15,16-4-3-15,10-3 0 16,-10 3-1-16,-3 0-18 16,3 0-8-16,18 0-52 15,-17 4-25-15,-5-7-34 16</inkml:trace>
  <inkml:trace contextRef="#ctx0" brushRef="#br0" timeOffset="119932.2036">12334 11129 344 0,'-17'-4'129'0,"17"4"-70"0,-8 0-45 0,3 0 31 16,5 0-14-16,0 0-3 16,5-4-14-16,-1 0-6 15,17-3-5-15,-4 3-3 0,13 0 3 16,-5 0-13-16,5 1-3 0,-5 3-65 16,9-4-25-16,-4 4-56 15</inkml:trace>
  <inkml:trace contextRef="#ctx0" brushRef="#br0" timeOffset="140935.8889">12776 10767 220 0,'4'-12'82'0,"-4"12"-44"0,0-22-22 15,0 22 24-15,0-8-12 0,0 4-1 16,0 4-5 0,0-7-2-16,4 7-10 0,-4 0 2 0,4 7 4 15,-4-3-2-15,5 11 2 16,-5 0 0-16,4 12 2 15,-4-5-8-15,4 16-1 16,-4-8-5-16,0 12-1 16,0-8-1-16,0 7-2 15,0-3 1-15,0 0 1 16,0-8-14-16,0-8-5 16,0 1-35-16,9-12-14 15,-1-7-83-15</inkml:trace>
  <inkml:trace contextRef="#ctx0" brushRef="#br0" timeOffset="141374.0063">13060 10966 268 0,'-4'-26'101'0,"4"26"-54"0,-13-11-33 15,9 11 28-15,-1-8-10 0,1 4-1 16,0-11-15-16,4 0-7 16,4 0-6-16,0-7-3 0,9-1 1 15,0 0-1-15,4-3 2 16,-4 3-3-16,4 4 0 15,-5 4-1-15,1 8 0 16,0 3 2-16,0 8 2 16,-5 3-1-16,-4 12-1 15,1-4-2-15,-5 8 1 16,0-1 5-16,0 5 2 16,0-12-2-16,-9 4-1 15,5 3-3-15,-9-14-1 16,5 3 1-16,-5-11 2 0,0 0-32 15,0-7-12-15,5-1-41 16,-1-3-17 0,1 7-16-1</inkml:trace>
  <inkml:trace contextRef="#ctx0" brushRef="#br0" timeOffset="141631.5794">13247 10789 260 0,'0'0'96'0,"0"0"-52"0,0 8-25 0,0-5 29 16,0 5-17-16,0 0-5 15,0 7-11-15,0 4-2 16,0 3-8 0,0 1-1-16,0 11 2 0,0-4-8 0,0 11-3 15,0-7 7-15,4 4 5 16,0-4-3-16,0 0 0 15,1 0-26-15,-1-11-13 16,-4-1-35-16,4-7-16 16,0-3-36-1</inkml:trace>
  <inkml:trace contextRef="#ctx0" brushRef="#br0" timeOffset="142259.864">13484 11140 200 0,'0'-11'74'0,"0"11"-40"0,-4-12-18 0,0 12 22 16,4-3-11-16,0 3-1 15,0-4-4 1,0 0-2-16,0 4-10 0,0 0-2 0,0 0 2 15,0 0-6-15,0 0-2 16,0 0-1-16,0 0-1 16,0 0 0-16,0 0 0 15,0 0 2-15,0 0 3 16,0 0 2-16,0 0 3 16,0 0-1-16,0 0 2 15,0 0-2-15,0 0 0 16,0 0-8-16,0 0 0 15,0 0 3-15,0 4 5 16,0-4-1-16,0 4 3 16,0-1 5-16,0 5 2 0,0-4-1 15,0 7 2 1,0-7-1-16,0 3 0 0,0 5-9 16,0-9-3-16,0 5-4 15,0 3 1-15,0-7-2 16,0 4 2-16,0-1-4 15,0 1-2-15,0-1-23 16,0-3-10-16,0 0-32 0,4-8-12 16,0 0-79-1</inkml:trace>
  <inkml:trace contextRef="#ctx0" brushRef="#br0" timeOffset="142574.0902">13650 10778 280 0,'4'-19'107'0,"-4"19"-58"0,4-8-33 0,-4 8 27 15,0 0-10-15,0 0 0 16,5 4-5-16,-1 0 0 15,0 11-16-15,0-4 2 0,-4 16 0 16,0-1-5-16,5 8-3 16,-1 0-3-16,0 15 0 0,-4-4-2 15,0 4-1-15,0-7 1 16,0-1-1-16,0-7-29 16,0-3-10-16,0-5-30 15,4-11-11-15,1-4-67 16</inkml:trace>
  <inkml:trace contextRef="#ctx0" brushRef="#br0" timeOffset="142980.1133">13990 10725 264 0,'0'-4'99'0,"0"4"-54"0,-13-19-15 0,9 19 34 15,-1 8-19-15,1-8-3 16,0 4-18-16,0 3-7 16,-9 1-10-16,4-1-3 0,-3 12 2 15,-1 0-1-15,4 4 0 16,1-4-1-16,8 3 0 16,0 1-2-16,8-12 1 15,1 4-4-15,12 0 0 16,0-3 1-16,9 3 2 15,-4 0-1-15,-5 7-1 16,-4 1 3-16,-5 3 0 16,-3 1-1-16,-9 11 1 15,0-12 0-15,-4 8 1 16,-1-11-2-16,-7-1-2 0,3-7 1 16,-12-7 1-16,4-1-28 15,-4-14-9-15,0-1-27 16,4-14-9-16,0 7-81 15,8-31-38 1,1 12 94-16</inkml:trace>
  <inkml:trace contextRef="#ctx0" brushRef="#br0" timeOffset="143146.5209">13930 10763 364 0,'4'-4'137'0,"-4"4"-74"0,13 0-49 0,-13 0 33 16,13 0-15-16,-5 0-3 15,18-4-15-15,-5 0-6 16,13-3-5-16,-9 3-11 0,9-7-5 16,13-8-55-16,-9-4-25 15,-17 1-78 1</inkml:trace>
  <inkml:trace contextRef="#ctx0" brushRef="#br0" timeOffset="143866.506">10908 10314 192 0,'-4'-23'71'0,"-1"16"-38"0,1-5-12 0,0 9 22 0,0 3 1 15,-1 0 3-15,1 0-17 16,0 11-8-16,0 8-13 15,-5 11-2-15,1 15 0 0,-1 16 3 16,1 3 4-16,-1 7-2 16,5 12 1-16,4 15-3 15,4 16-1-15,5-5-5 16,-1 4-3-16,1-11 0 16,-1-4 1-16,1-11-1 0,3-8 2 15,-3-19-9 1,-1-11-3-16,1-15-26 0,-1-15-10 15,1-19-34-15,-1-26-15 16,1-12-23 0</inkml:trace>
  <inkml:trace contextRef="#ctx0" brushRef="#br0" timeOffset="144946.9691">10912 10491 208 0,'-4'-19'79'0,"0"27"-42"0,4-16-30 15,0 8 20-15,0-3-3 16,0-1 1-16,4 0-6 15,4 0 1-15,5-3-11 16,8-5 3-16,5 1 4 0,16 4-2 16,9-5 0-16,13 1-8 15,0-8-2-15,-5 8-2 16,5 7-2-16,-1-4 1 0,9 16-1 16,1-8 0-16,3 11 2 15,0-7 8 1,-3 4 5-16,-10 3-5 15,-16-11-1-15,-9 4-1 16,26-4 0-16,-9 0-2 0,26-4-1 16,33-7-3-16,-8-1-2 15,-12 1 9-15,-9 0 4 16,-5-1-2-16,-3 1-1 16,-18 3-4-16,-12 5-1 15,-5-1-3-15,5 0-2 16,-9 0 1-16,5-3 1 15,12-1 1-15,-9 1 1 16,1-1-2-16,-4 1 1 16,-1-1-2-16,-12 4 2 15,-5 4-4-15,13 0-2 16,-8 0 2-16,13 0 0 0,-9 4 1 16,8 4 2-1,-8-1-3-15,4 1 0 0,17-4 1 16,-8-4 0-16,-5 0 0 15,-12 0 2-15,-4 0 1 16,3-4 1-16,-3 4-5 16,8-4-1-16,25 0 1 15,-8 0 0-15,-4 4 1 16,0-3 0-16,-5 3 0 16,0 0 0-16,1 0 0 15,-5-4 0-15,0 0 0 0,-4 0 2 16,-4 4-1-1,0-11-1-15,-1 4 1 16,1 3-1-16,0-4-3 0,0 4 2 16,-1 4 1-16,-3 0 2 15,-1 0-1-15,5 4-1 16,-5 4 1-16,-3 3-1 16,3-7 0-16,-4 3 2 15,0 1 3-15,1-1 2 16,-1 1-1-16,0 0-1 15,0-1-1-15,-4 1 0 16,0 3 0-16,0 0 2 16,-4 1 6-16,0-1 2 15,0 4-3-15,-5 0-1 16,0 4-4-16,5 4 1 16,-4 14-4-16,-1 1 0 15,1 15 3-15,-1-12 3 0,-8-3 0 16,4 3 2-16,-4 12-4 15,0 0 1-15,0 11-5 16,-4 0-2-16,4 8 0 16,-8 3-1-16,-1-7-3 15,5-11 2-15,0-19-10 16,-1-4-3-16,1-12-37 0,0-3-14 16,-5-11-51-1,1-23-19-15,-9-4-23 16</inkml:trace>
  <inkml:trace contextRef="#ctx0" brushRef="#br0" timeOffset="146266.0724">10989 11819 176 0,'8'0'68'0,"-4"0"-36"0,1-8-24 0,-5 8 16 16,4 0-6-16,0-7 0 15,0 3-6-15,5 4-2 16,-1 0-6-16,1 0 6 0,12 4 3 0,0 3 2 16,5-3 4-1,-1-4-2-15,9 4 1 16,0 0-5-16,4-4 0 15,0-8-8-15,-4 4-1 0,0 4 0 16,-8 0 2-16,-1 0 1 16,13 0 3-16,-8 0-3 15,21 4 1-15,-8 0-1 16,16 3 1-16,26 1-2 16,-17-1-1-16,-5 1 5 15,-20-4 6-15,-5 0-6 16,13-4-3-16,-8 0-2 0,20 0-1 15,31 0-5 1,-10 0 1-16,-7-4-2 0,-13 8 0 16,-9-1 4-1,-17 1 1-15,-4 0-1 0,8 0-2 16,-8-1 1-16,17-3-1 16,21-3 8-16,1-1 5 15,-18 4-6-15,13-4-2 16,-9-7-5-16,-21 7-1 15,-4 0-1-15,13-3 0 16,29-1 2-16,1 1 0 16,-18 3 2-16,13 0 1 15,0 0-4-15,-8 4-1 16,-17-7 3-16,4 7 1 16,0-4 0-16,-5 4-2 15,1-8 1-15,-4 5 1 0,7-5-3 16,-7 4 0-1,-1-7 1-15,1 11 0 16,-1-7 0-16,1 3 0 0,-5 4 0 16,0 0 0-16,-4 0 0 15,-4 0 0-15,-1 0 0 16,-3-4 0-16,-5 0 0 16,0 0 2-16,1 1-1 15,-1-5-1-15,0 1 1 16,-4-1-1-16,4 0 0 15,-4 1 2-15,4 3-3 0,-4 0 0 16,5-3 1 0,-1 3 0-16,4 4 0 0,-3 0 0 15,3 0 0 1,-4 0 2-16,5 0-3 0,-5 0 0 16,4 0 1-16,-3 0 0 15,-1 0 0-15,0 0 0 16,-4-4 0-16,0 4 2 15,0-3-6-15,0-1 1 16,-4 4-28-16,-5 0-9 16,1 0-22-16,-5 0-9 15,0-8-71 1</inkml:trace>
  <inkml:trace contextRef="#ctx0" brushRef="#br0" timeOffset="146630.7556">14855 11257 184 0,'0'4'71'0,"-4"-4"-38"0,4 7-10 16,0-7 26-16,-4 8-7 0,4-1-3 15,0 5 3 1,0 6 2-16,0-2-23 0,0 10 1 0,0 4 2 16,-4 4-9-16,-1 4-3 15,1 3-7-15,0-11-4 16,0 4-3-16,-1-7 1 15,5-1-19-15,-4-15-9 16,0 1-56-16,0-20-22 16,-1 4-27-1</inkml:trace>
  <inkml:trace contextRef="#ctx0" brushRef="#br0" timeOffset="147561.0088">10963 11487 132 0,'4'0'49'0,"-4"0"-26"0,5 4-23 0,-5-4 10 16,0 7 9-16,0-3 5 16,0 0-1-16,-5 0-2 15,1-1-11-15,4-3 2 0,-4 4 4 16,4-4-6-16,-4 4-3 15,-1 11-4 1,5 8-3-16,0 3-2 16,0 4 1-16,5-3 1 15,-1-5 2 1,0 1-1-16,0-8 2 16,1-4-35-16,3-7-16 0,-4-12-41 15</inkml:trace>
  <inkml:trace contextRef="#ctx0" brushRef="#br0" timeOffset="180480.2035">1353 7504 176 0,'-17'-41'66'0,"17"41"-36"0,-4-12-18 0,0 12 21 16,-5 0-2-16,1 0 2 15,4 0-5-15,-1 0-3 16,1 0-13-16,0 4-1 0,4 26 0 15,0-3 0-15,13 33 3 16,-1 61-1-16,1 30 2 16,0 3-8-16,-9 5-2 15,-8 14-1-15,-1-3 0 16,-7-8 2-16,-1-11 3 16,5-4-4-16,3-15-1 15,1-19 0-15,0-19 0 0,0-26-22 16,-1-15-10-16,22-57-132 15,-8-26 21 1</inkml:trace>
  <inkml:trace contextRef="#ctx0" brushRef="#br0" timeOffset="180916.5617">1039 7734 240 0,'4'30'90'0,"-4"-18"-48"0,0 6-29 0,0-10 24 16,5-4-6-16,-1-4 2 15,0-8-6-15,5-7 1 16,3-15-16-16,5-15 6 0,13-8 3 16,0-11-9-16,-5 0-2 15,9 3-4-15,0-3 1 0,0 0-2 16,-8 4 2-16,-5-4-4 16,0 11 0-16,0 19 1 15,-4 4 2-15,9 22-8 16,-1 23 0-1,-4 19 0-15,9 8 3 0,0 22 0 16,-1 15 2-16,1 8-2 16,-4 11-1-16,-1-4-35 15,9-11-16-15,0 15-84 16,21 0-73 0,0-22 75-16</inkml:trace>
  <inkml:trace contextRef="#ctx0" brushRef="#br0" timeOffset="184071.2426">2041 6761 204 0,'-4'11'77'0,"4"-11"-42"0,-13 23-26 15,9-12 19-15,-5 1-1 16,9-1 1-16,0 12-4 15,0 14-3-15,0 5-11 16,9 3-2-16,-9 4-1 0,4-4-3 16,-4 1-1-16,0-12-1 15,0 3 1-15,-4-3-2 0,-5 0 2 16,5 0-15 0,0-11-5-16,4-12-37 0,0-3-16 15,4-12-42 1</inkml:trace>
  <inkml:trace contextRef="#ctx0" brushRef="#br0" timeOffset="184266.2332">1748 7119 216 0,'-4'-3'82'0,"8"-5"-44"0,4-11-14 0,-8 19 29 15,13-11-20-15,-4 0-9 16,16-5-14-16,22 1-7 15,8 8-2-15,-4 7-1 0,4 7 2 16,-4 1-23-16,0-1-8 16,4-7-81-1,-12-3-52-15,8-5 65 0</inkml:trace>
  <inkml:trace contextRef="#ctx0" brushRef="#br0" timeOffset="184788.7001">2444 6806 172 0,'-25'12'66'0,"20"-5"-36"0,1 4-13 0,0 1 20 16,0-8-13-16,-1 3-1 15,5 16-4-15,0 11-3 16,0 3-8-16,0-3 1 0,5 0 2 16,-1 0-4-16,0-11-2 15,0-4 0-15,13 3-1 16,-4-3-2-16,4-4-2 16,4 0 1-16,-4-11 1 15,17-11 1-15,-13-5 1 16,-4 1-2-16,0-15 1 15,9-16-2-15,-1 4 2 16,-16 4 2-16,8 8 4 16,-4 3 2-16,-1 5 3 0,-3 10-3 15,-1 12 1-15,1 18-1 16,-1 12 3-16,-4 8-3 16,-4 11 1-16,0 7-7 15,-4 8-3-15,0 11 3 16,-9 12 1-16,-4 3 0 15,-4-15-1-15,0-3-3 16,-13-9 1-16,4-6 0 16,-4-12 1-16,0-15-33 15,5-19-13-15,-5-19-69 16,12-37-31-16,5-16 21 16</inkml:trace>
  <inkml:trace contextRef="#ctx0" brushRef="#br0" timeOffset="188708.4265">14372 8519 88 0,'-5'3'35'0,"5"-3"-18"0,-4 8-13 16,-4-8 10-16,8 0 1 15,0 0 3-15,-5 0-4 0,1 0 2 16,4 0-9-16,0 0-2 15,0 0-3-15,0 0-2 0,0 0 1 16,0 0-1-16,0 0 2 16,0 0 8-16,0 0 5 15,0 0 2-15,0 0-1 16,0 0 3-16,0 0 2 16,0 0-5-16,0 0-1 15,0 0-1-15,-4 0 2 0,0 0-5 16,-1 0-1-1,1 0 0-15,-4 0 1 0,3 0-3 16,1 0-3 0,0 0 2-16,-5 0 2 0,5 0 0 15,0 0 0-15,0 0-3 16,-1 0-1-16,1 0-1 16,4 0 0-16,0 0 0 15,0 0 0-15,0 0-2 16,4-8 1-16,1 8-2 15,3-3-1-15,9 3 1 16,0 0-1-16,-4 0 0 16,12-8 0-16,26 4 0 15,-13 4 0-15,-8-7 0 16,13 3 2-16,-9 4-1 0,4 0 2 16,-4 0-24-1,0 0-8-15,-5 0-43 0,10 0-17 16,-10 0-21-1</inkml:trace>
  <inkml:trace contextRef="#ctx0" brushRef="#br0" timeOffset="189489.1463">15034 8243 204 0,'-9'0'77'0,"5"0"-42"0,0 0-26 15,4 0 22-15,0 0-4 0,0-3 4 16,0-5-8-16,4-3-2 15,4 7-12-15,1-15-3 0,8 4 0 16,8 0-3-16,5 4 0 16,8 3-1-16,-8 8-2 15,-5 0-2-15,5 11 1 16,13 8 3-16,-9 8 3 16,-13-1-2-16,-8-3-2 15,-5-5 0-15,-16 13-1 16,3-9 0-16,-20 12 2 15,8-4-1-15,-13-3 2 16,5-5-2-16,-1 1 2 16,-3 0-2-16,7-8-1 15,10-8 1-15,3-7 1 0,5 0-1 16,17 0-1-16,12-11-2 16,-4 7 1-16,-4 0 1 15,9 4 0-15,-5 0-3 16,4 8 2-16,-3 3 1 15,-1 1 0-15,4-1 0 16,-12 15 2-16,0-3 3 16,-13 11 4-16,0-4 2 15,-13 12 3-15,0-8-1 16,-12 3 2-16,4-3-4 0,-9-11-1 16,4-1-4-1,-3-14 1-15,3 3-4 0,-3-30 0 16,-5-18-14-16,12-5-6 15,14 1-37-15,21 11-18 16,-1 3-72 0</inkml:trace>
  <inkml:trace contextRef="#ctx0" brushRef="#br0" timeOffset="189955.1463">15586 8752 268 0,'-13'-41'101'0,"4"-1"-54"0,-3-3-28 16,3 26 29-16,1-3-22 15,3-5-4-15,5 1-13 16,5-8-6-16,3 0-2 16,5 4-1-16,8 3 0 0,9 12 0 15,-1 4 0-15,-3 11-3 16,12 11 2-16,-4-7-1 16,4 15 0-16,-8 0 4 15,0 11 1-15,-5-4 1 0,-8 16 0 16,-4-12-2-1,-9 15 1-15,-8 23 9 0,-9-26 4 16,5-5-3-16,-14-3 0 16,5 0-6-16,-8-11-2 15,4 0-2-15,-9-16-3 16,-12-14 1-16,3-16 1 16,10-30-21-16,12 0-7 15,12 1-33-15,14 3-13 16,29-4-70-1</inkml:trace>
  <inkml:trace contextRef="#ctx0" brushRef="#br0" timeOffset="190465.6759">16367 8488 228 0,'-26'-7'85'0,"1"3"-46"0,-5 0-21 0,21 4 23 16,1-3-6-16,4-1 2 16,-1-4-10-16,5 1-4 15,9-1-13-15,8 1-6 0,8-1-1 16,14 1-2-16,11-1 2 16,6 0-2-16,3 5 2 0,5 3-7 15,12 0 1 1,-4 3-52-16,-25 1-21 0,-5 0-60 15</inkml:trace>
  <inkml:trace contextRef="#ctx0" brushRef="#br0" timeOffset="190784.6045">16434 8636 276 0,'-17'0'104'0,"17"0"-56"0,0 0-23 0,0 0 33 15,0 0-11-15,0 0-3 16,0 0-13-16,5 0-5 15,3 3-15-15,5 1-4 0,8 4-3 16,9-1-2-16,0 4-2 16,8-7-2-16,13 4 1 15,12 3-45-15,10-11-22 16,7 4-106 0</inkml:trace>
  <inkml:trace contextRef="#ctx0" brushRef="#br0" timeOffset="194972.3963">17313 8228 176 0,'9'-7'66'0,"-9"7"-36"0,0 7-15 16,0-7 20-16,-5 0 1 16,1 12 0-16,-4-9-6 15,-1 5-4-15,5-1-14 16,0-3 1-16,-1 4 3 0,1-1-2 16,0 8 6-1,4 0-4-15,0-3-7 0,0 7-3 16,0 3 5-16,4 8 3 15,0-3 1-15,1 7 1 16,-1-4-4-16,-4 19 0 16,0-15-7-16,4 15-3 15,-4-4-4-15,4 0 1 16,1-11 3-16,-1 4 1 16,0-4-6-16,0 0 0 15,1-11-32-15,3-12-14 16,-4 0-19-16,5-15-8 15,-5 1-56 1</inkml:trace>
  <inkml:trace contextRef="#ctx0" brushRef="#br0" timeOffset="195464.5047">17606 8368 280 0,'4'-12'107'0,"-4"12"-58"0,0-11-33 0,0 11 29 15,0-11-11-15,4-8-2 16,5-4-10-16,4-7-3 16,4 8-11-16,4-9-5 0,0 5 0 15,-4 7-2-15,0 8-1 16,4 3-2-16,1 8 1 16,-6 12 1-16,-3 6 0 15,-4 13 0-15,-9-9 2 16,0 1 1-16,-9 7 3 15,5-4-3-15,-13 12-2 16,-8 7 2-16,-1-14 2 16,1-5-2-16,3-11 0 0,5-4 1 15,-8-11 0-15,-13-7-5 16,8-1-1-16,9-3-26 16,12-4-9-16,9-4-12 15,9 0-5-15,8-7-8 16,4-8-3-16,9 0-49 15</inkml:trace>
  <inkml:trace contextRef="#ctx0" brushRef="#br0" timeOffset="195690.9389">17810 8138 184 0,'0'15'71'0,"0"-8"-38"0,0 8-14 16,0-3 23-16,0 7 1 0,0-8 4 15,0 12-6-15,4-5-3 16,-4 5-21-16,0-4-4 0,4 7-1 15,0 4-3-15,1 4 0 16,-5 0-1-16,0 12 0 16,0-9-4-16,4 9-1 15,-4-9 1-15,4 5 0 16,-4-5-9-16,4-10-2 16,1-1-34-16,-1-3-13 15,0 0-32-15,5-12-11 16</inkml:trace>
  <inkml:trace contextRef="#ctx0" brushRef="#br0" timeOffset="195975.9984">18094 8617 268 0,'4'-4'101'0,"-4"4"-54"0,0 4-22 16,0-4 33-16,0 3-13 15,0 1-2-15,0 4-18 16,0-1-5-16,0 1-12 16,0 3-3-16,5 12-1 0,-1-8 0 15,0 8 0-15,0-1-2 16,1 1-2-16,-1 3 1 0,0-3-1 16,-4-4-14-1,0-8-3-15,0 0-40 0,0-7-17 16,4-8-79-1,5-7-39-15,-1-12 99 16</inkml:trace>
  <inkml:trace contextRef="#ctx0" brushRef="#br0" timeOffset="196260.9036">18378 8228 264 0,'5'-11'99'0,"-5"3"-54"0,0 5-17 0,0 3 30 16,0 0-13-16,0 0-3 0,0 11-16 15,0 4-6-15,0 8-11 16,0 7-2-16,4 0 0 0,0 11-1 16,0-3-1-16,-4 7-1 15,5-3 0-15,-1 7-2 16,0-4-2-16,0 0 1 15,1 4 1-15,-1-15-21 16,0 0-7-16,0-7-33 16,1-8-15-16,-1-8-82 15</inkml:trace>
  <inkml:trace contextRef="#ctx0" brushRef="#br0" timeOffset="196696.9463">18850 8217 376 0,'4'-23'140'0,"-4"23"-76"0,-9 0-61 0,5 0 26 16,-4 0-15-16,3 4-3 15,-7 15-2-15,-10 4-1 16,1 3-4-16,0 4 2 0,0 0 0 15,4 0 2-15,4 4 2 16,9-11-3-16,8 3 1 16,9-3-5-16,0-8-2 0,-1 0 0 15,10 0-1-15,-1-3 0 16,0 3 2-16,9 4-1 16,-5 3 2-1,-8 8-4-15,-4 4 0 0,-5 0 3 16,-3 4 1-16,-5-4-1 15,-5 0 1-15,-3-4-2 16,-5-7 2-16,5-8-2 16,-14 4-1-16,1-12-10 15,-9-3-4-15,-16-15-15 16,3-8-4-16,9-8-21 16,9-22-7-16,12 4-28 15,17 0-9-15,9-12-20 16</inkml:trace>
  <inkml:trace contextRef="#ctx0" brushRef="#br0" timeOffset="196874.1581">18739 8217 268 0,'-4'23'101'0,"4"-20"-54"0,4 9-20 0,-4-12 32 16,9 0-7-16,4 0 1 15,-1 0-23-15,-3 0-8 16,12-4-13-16,-4 0-6 0,8 0 0 15,18-7-26-15,-1 0-12 16,5-4-57-16,21-4-26 16,4-23-24-16</inkml:trace>
  <inkml:trace contextRef="#ctx0" brushRef="#br0" timeOffset="198842.1569">19516 7938 228 0,'-4'-8'88'0,"0"16"-48"0,-9 3-23 0,4-3 27 15,1 7-10-15,-1 11 0 16,-8 12-8-16,0 15-2 15,0 7-13-15,0 8 4 0,0-4 5 16,5 15-5-16,3 0 2 16,9 4-6-16,5-22-1 15,-1-12-6-15,4 4-1 16,1-8-1-16,3 0 1 16,1-7-4-16,4 3 0 15,-4-14-32-15,4-1-13 16,-4-3-43-16,8-4-19 15,-4-4-22-15</inkml:trace>
  <inkml:trace contextRef="#ctx0" brushRef="#br0" timeOffset="199444.7078">20004 8232 216 0,'4'-11'82'0,"-4"11"-44"0,-4 7-29 16,0-7 22-16,-5 4-8 15,5 4 1-15,-4 10-2 16,-5 13-2-16,-4-1-10 15,0 7 0-15,0-3 3 0,0-3-5 16,-4 6-2-16,4 1-1 16,-4-4-1-16,-1 0-2 0,5-4-2 15,5-4-10 1,3-7-6-16,1 0-21 0,12-30-39 16,4-4 7-1,5-8-38 1</inkml:trace>
  <inkml:trace contextRef="#ctx0" brushRef="#br0" timeOffset="199833.1444">19932 8243 208 0,'0'-11'77'0,"0"11"-42"0,9-4-21 0,-9 4 20 16,4 0-4-16,0 0 2 15,5 4-5-15,-1 4-2 16,5 10-13-16,-1-3-3 0,1 8-2 15,0-4-1-15,4 22-1 0,0-18-1 16,4 15 2-16,-4-4 3 16,4 11 2-16,9 15-3 15,0-3 0-15,-5-12-7 16,-4-7-1-16,-4-8 4 16,-4-7 5-16,0-4 4 15,-5-8 2-15,-3-4 0 16,-5-7 4-16,-9 0-5 15,-8 0 2-15,-8-3-3 16,3 3 0-16,5 0-5 0,-21 3 0 16,4 1-7-1,-17-4-1-15,-21 0 0 0,9-4 0 16,7 1-3 0,18-1 2-16,8-4-28 0,9 5-13 15,13-5-27 1,25-3-12-16,17-1-75 15</inkml:trace>
  <inkml:trace contextRef="#ctx0" brushRef="#br0" timeOffset="201018.8086">21019 7859 208 0,'12'-12'79'0,"-7"9"-42"0,-1-1-12 15,-4 4 27-15,4 0-15 16,0 4-4-16,5 3-10 16,4 8-3-16,-1 4-11 15,1 0 3-15,4 22 2 0,9 31-1 16,-1 3 2-16,0-3-4 0,-8 4-1 16,-4-5 2-1,-9-14 5-15,1-12-5 0,-10 23 1 16,5-8-8-1,-12 4-1-15,-1-7-4 0,-8 0-3 16,4-12-29-16,-4 0-12 16,-5-7-26-16,5-19-11 15,4-16-58 1</inkml:trace>
  <inkml:trace contextRef="#ctx0" brushRef="#br0" timeOffset="203885.836">20594 8066 228 0,'9'-45'88'0,"-1"37"-48"0,-4-7-20 0,-4 15 27 16,0-4-5-16,0-7 2 15,5 4-13-15,-1-1-4 16,-4 4 4-1,4 8-18-15,0 7 3 0,1 8-2 16,-1 11-1-16,-4 12 0 16,0 11-3-16,0-8 1 15,0-7-4-15,0 11-2 16,0-8-2-16,0 19 0 16,0-14-2-16,0 7 2 0,0-1-2 15,4-3 2-15,0-3-13 16,1-5-3-1,-5-3-21-15,0-8-7 16,0-4-8-16,-5-7 0 0,1-4-15 16,-4-15-4-16,3 0-57 15</inkml:trace>
  <inkml:trace contextRef="#ctx0" brushRef="#br0" timeOffset="204158.9537">20255 8345 256 0,'0'11'96'0,"0"-11"-52"0,8 0-10 0,-8 4 36 16,4-4-7-16,-4 0-1 15,13 8-23-15,0-8-9 16,8 0-18-16,0 0-1 0,17 0 0 15,-4 0-6-15,9-8-1 16,33-3 0-16,9 0 0 16,4-1-18-16,-29 5-5 15,-9 3-62-15,4-4-24 0,-4 1-67 32</inkml:trace>
  <inkml:trace contextRef="#ctx0" brushRef="#br0" timeOffset="206964.6458">21711 8149 200 0,'0'0'77'0,"-5"-11"-42"0,5 11-17 0,0 0 25 16,0 0-13-16,0 3-5 0,0 9-6 15,5 3 0 1,-1 11-10-16,4-3 1 0,-3 11 3 0,-1 0-5 16,-4 0 0-1,4 3-4-15,0-3-1 0,1-3-1 16,-1 3 1-16,0-4-2 16,-4 4 2-16,8 0-13 15,-8-8-6-15,0 0-27 16,0-3-12-16,-4-4-70 15</inkml:trace>
  <inkml:trace contextRef="#ctx0" brushRef="#br0" timeOffset="207190.2874">21549 8462 288 0,'0'-7'107'0,"13"7"-58"0,4-4-40 0,-4 4 27 16,8 0-13-16,9 0-1 15,-1 0-13-15,1 0-5 16,0-4-3-16,4 0-6 0,0 0-1 16,4-11-46-16,4 4-18 15,14 0-63 1</inkml:trace>
  <inkml:trace contextRef="#ctx0" brushRef="#br0" timeOffset="207623.8153">22343 7730 212 0,'4'-15'79'0,"-4"19"-42"0,0-19-12 0,0 11 27 16,-4 0-13-16,0 4-5 15,4 0-11-15,0 8-4 16,0 3-11-16,4 8 6 0,-4 4 3 16,0-1-9-16,0 1-2 15,0-4-4-15,0 15-2 16,0-4 1-16,0 11 1 15,0-3-3-15,0 4 0 16,0-5-48-16,0 1-21 16,0-8-75-1</inkml:trace>
  <inkml:trace contextRef="#ctx0" brushRef="#br0" timeOffset="207941.7461">22224 8455 220 0,'-17'0'82'0,"9"0"-44"0,3-4-11 0,5 4 27 15,0 0-17-15,0 0-4 16,5-4-8-16,3 0-4 16,1 4-11-16,-1 0-2 0,13-4-1 15,-4 1-6-15,9-1 0 16,-5 0 1-16,17-3 1 16,-8-1-34-16,21-3-17 15,-9 3-99 1</inkml:trace>
  <inkml:trace contextRef="#ctx0" brushRef="#br0" timeOffset="208452.2298">22241 8719 288 0,'-13'-4'110'0,"13"4"-60"0,0 0-58 15,5 0 86-15,-1 0-31 16,4-4-16-16,1 0-14 15,8 0-12-15,-4 4-4 0,4 0 2 16,-5 0-2-16,5 0-1 16,0 4 1-16,-4 0-1 15,0 0 2-15,-5 7 1 16,1-3 3-16,-9 14 1 16,-5 16-1-16,-3-8 1 15,-1-7-2-15,-8 7 2 16,1-4 5-16,-6 5 4 15,-3 10 3-15,8 0 3 16,4-10-3-16,5-1 0 16,8-4-4-16,4-7-1 15,0-8-4-15,13 1-1 16,-4-1-5-16,12-11-3 0,18 4-7 16,-1-4-4-16,5-4-58 15,8-3-27-15,4-5-109 16</inkml:trace>
  <inkml:trace contextRef="#ctx0" brushRef="#br0" timeOffset="209141.1531">22835 7881 192 0,'5'-22'71'0,"-1"14"-38"0,0-18-10 16,0 18 26-16,1 1-7 15,-5 3-3-15,0 0-6 16,4 0-1-16,-4 4-18 0,0 0 5 0,-9 8 4 16,5-1 5-16,-9 20 3 15,-8 26-1-15,0 7-1 16,0 19-12-16,4 0-5 16,0-7-5-16,4 3-2 15,9 1-3-15,4-1-2 16,8-7 1-16,9-4 1 15,4-7-1-15,5-8-1 16,-1-11-24-16,5-12-9 16,0-11-40-16,4-7-17 15,8-16-75-15</inkml:trace>
  <inkml:trace contextRef="#ctx0" brushRef="#br0" timeOffset="209562.2268">23073 8417 292 0,'-8'11'110'0,"-1"-11"-60"0,1 0-32 0,8 0 28 15,0 0-9-15,-5 0-2 16,5 0-17-16,0 0-6 16,5 0-8-16,-1 0-3 0,4 0 0 15,5 0-4-15,4 0 2 16,13-4-32-16,4-3-13 16,0-1-67-16,-5 1-28 15,-3 7 25-15</inkml:trace>
  <inkml:trace contextRef="#ctx0" brushRef="#br0" timeOffset="210011.9422">23374 8307 288 0,'-8'-7'107'0,"4"-1"-58"0,4-3-33 0,-5 3 27 16,5-3-3-16,0-11 0 16,5-9-13-16,-1-3-4 15,4 12-13-15,-3-1-6 0,7-3-1 16,1 3-4-16,4 0-2 15,-4 8-1-15,4-3 3 16,-4 6-2-16,-1 8-1 16,1 1 3-16,-4 10 2 15,-1 1 0-15,-4 14 2 16,1 1-4-16,-10 3 0 16,1 1 3-16,-9 3 1 15,1-4 1-15,-5 5 0 0,-9 3-9 16,1-16-4-16,3-6-6 15,5-5-2-15,5-11-17 16,7-3-7-16,10-4-17 16,-1-1-4-16,0 1-23 15</inkml:trace>
  <inkml:trace contextRef="#ctx0" brushRef="#br0" timeOffset="210205.0337">23532 8081 272 0,'4'34'104'0,"-4"-34"-56"0,4 34-30 16,-4-26 28-16,0 10-15 0,0 1-4 16,0 15-15-16,0-11-8 15,0 11-2-15,0-8 0 0,0 12 1 16,0-8-6-16,0 4-2 16,0-4-14-16,0 8-5 15,0 0-25-15,4-12-9 16,0 0-70-1</inkml:trace>
  <inkml:trace contextRef="#ctx0" brushRef="#br0" timeOffset="210404.9199">23667 8507 308 0,'-4'12'115'0,"4"-12"-62"0,-4 3-51 0,4 5 23 0,-4-4-17 16,-1 3-2-16,5 5-17 16,0-9-6-16,0 5 9 15,0-1-40-15,0-3-15 0,0 0-56 16</inkml:trace>
  <inkml:trace contextRef="#ctx0" brushRef="#br0" timeOffset="210882.2319">23837 8266 324 0,'13'-38'121'0,"-13"38"-66"0,21-41-44 0,-21 37 28 16,13-11-6-16,-5 0 1 16,9 0-13-16,-4 0-5 15,4 3-9-15,0 1-5 0,4 0 1 16,-4 3 0-16,0 4 1 15,0 4 0-15,-4 4 2 16,0 4 1-16,-5 14 3 16,-4-3-3-16,-4 19-2 15,0-8-2-15,-8 12 0 16,-1-16-2-16,-3 15 2 16,3-3-2-16,1 0-1 15,-1-4-2-15,5 0 1 0,0-8 1 16,4 4 0-1,0-7 0-15,8-12 2 16,1 1-1-16,3-12-1 0,1 0 1 16,4-8-1-16,-4 4-7 15,0-7 0-15,-5 0-2 16,-4-1 3-16,1-3 2 16,-14 0 2-16,5 0 1 15,-22-8 3-15,-16-14-1 16,-1 3-1-16,1-11-8 15,17 22-3-15,3 4-34 0,5-4-13 16,9-7-19 0,12 8-7-16,13 3-49 15</inkml:trace>
  <inkml:trace contextRef="#ctx0" brushRef="#br0" timeOffset="211297.0086">24219 7700 208 0,'4'-11'79'0,"-4"11"-42"0,0 4-17 16,0 3 27-16,0 8-7 16,5 12 1-16,7-5 1 15,5 1 1-15,-4 3-23 16,0-3 10-16,12 22 7 0,-3 0-7 16,-1 16-2-16,0-5-12 15,-8 5-3-15,-5-8-5 16,-12 18-3-16,0-14-2 15,-13 26 0-15,0-23 0 16,-9 12 3-16,5-12-27 16,-4-3-13-16,3-12-38 0,-3-4-15 15,4-7-47 1,12-19-57-16,1-3 63 16</inkml:trace>
  <inkml:trace contextRef="#ctx0" brushRef="#br0" timeOffset="213122.0733">24661 8066 176 0,'0'-11'66'0,"0"11"-36"0,0 22-7 0,0-22 24 15,-5 12-9-15,1-1-2 0,0 15-9 16,0-3-3 0,-5 11-13-16,1 0 4 0,-5 0 3 0,0-4-10 15,-4 8-4-15,-4 15-3 16,0-8 1-16,4-7 1 16,0-8 1-16,4-8-7 15,5-7-2-15,3-7-14 16,5-8-5-16,5-8-7 15,3-7-4-15,5-15 2 16,4-4 0-16,0-7-3 16,0-5-1-16,0-6 1 15,-9 14 0-15,1 12 24 16,-1-8 13-16,-4 3 28 0,5 5 14 16,-5 3-2-16,0 5-2 15,1-1-5 1,-1 7-1-16,0 1-16 0,0 11-5 15,1 0-2-15,-1 23 4 16,0-12-6-16,0 19-2 16,1-3-3-16,7 14 0 15,-3-7-2-15,8 7 2 16,0-7-2-16,4 8 2 16,0-12-2-16,5 4 2 15,-5-8-2-15,0 1 2 16,-4-5 0-16,-8-3 1 15,-5 4 4-15,-8-8 5 16,4 0 10-16,-17 0 8 16,4 0-1-16,-8-3 2 0,4-5-9 15,-17-3-4-15,4 0-9 16,-8-4-4 0,-17-4-6-16,4-4 0 0,12-3-9 15,14 0-2-15,8-1-27 16,13 1-13-16,8-4-6 15,13 0-1-15,8 4-25 16,18-23-12-16,-1 4-13 16</inkml:trace>
  <inkml:trace contextRef="#ctx0" brushRef="#br0" timeOffset="213466.9141">25047 7942 236 0,'-9'-23'90'0,"9"23"-48"0,0-11-20 0,0 11 28 16,-4 0-13-16,4 0-1 16,-4 7-8-16,0 4 0 15,-1 5-16-15,1 2 4 0,0 24 4 0,0-8-7 16,4 19 0-16,0-8-5 15,0 8 0 1,0-8-5-16,4 8-2 16,0-8 0-16,9 4 1 0,4 8-1 15,-4-27 2 1,-1-4-9-16,1-7-3 0,0 0-13 16,0-19-6-16,-1 4-16 15,1-8-5-15,0-7-14 16,-1-1-3-16,-3-3-57 15</inkml:trace>
  <inkml:trace contextRef="#ctx0" brushRef="#br0" timeOffset="213722.509">24864 8258 288 0,'-4'8'107'0,"4"-8"-58"0,0 0-33 0,0 0 29 15,0 0-13-15,9-8-1 16,-1 1-16-16,9-4-4 16,4 3-7-16,5-3-5 0,3 7 0 15,5-7-34-15,0 11-15 16,0-8-40-16,5 4-18 15,-6-3-7 1</inkml:trace>
  <inkml:trace contextRef="#ctx0" brushRef="#br0" timeOffset="214382.0456">25004 7364 236 0,'5'-3'88'0,"-5"3"-48"0,4 3-20 0,-4-3 24 15,0 4-5-15,0 4 0 16,0-1-9-16,0 1-4 16,0-1-14-16,0 1 1 0,0 3 3 15,0-7-6-15,0 4-1 16,4 3-3-16,5 0 1 15,3-11 2-15,5 0 2 16,5 0-5-16,-1-7-4 16,0-5-1-16,0 9-1 15,0-9 0-15,-4 12 2 16,-4 0-1-16,-4 0-1 0,-1 12 1 16,-8-1-1-16,0 4 2 15,-4 4 3 1,0 7 4-16,-1 4 2 0,1 1 1 15,-4-1 0-15,3 4-4 16,1-4 0-16,0-4-1 16,0-3 1-16,4 3 0 15,0-11 2-15,0 4-5 16,0-7-1-16,4-1-2 16,4-4 1-16,5 1-4 15,4 0 0-15,0-5 3 16,4-6 1-16,5-5-4 15,-1-3 1-15,1-4-38 0,-5 3-14 16,-4 1-42-16,-4 0-19 16</inkml:trace>
  <inkml:trace contextRef="#ctx0" brushRef="#br0" timeOffset="221618.4405">15170 10325 232 0,'-22'0'88'0,"1"0"-48"0,8 4-16 0,5 0 27 0,4 0-9 16,-1-1-2-16,1 1-9 16,0 0-3-16,4-4-15 15,0 0 3-15,0 0 4 0,0 4-5 16,4-1 2-16,9 5-8 16,4 3-3-16,8-7-3 15,1 4 0-15,3 3-18 16,-7-11-6-16,-1 0-32 15,9-11-11-15,-5 11-73 16,13-12-55-16,-8 1 76 16</inkml:trace>
  <inkml:trace contextRef="#ctx0" brushRef="#br0" timeOffset="222309.9829">15607 10095 248 0,'-13'0'93'0,"5"0"-50"0,-5 4-30 16,4 4 24-16,1-1-6 15,4-3-1-15,-1 0-5 16,5-4-4-16,0 0 2 16,0-4-13-16,9-4-6 15,4 5-2-15,4 3-2 16,4 0 2-16,8 0-3 15,5 7 0-15,0 1 1 16,-4 3 2-16,-9 4-1 16,-4 0 2-16,-8 4-2 0,-9-4 2 15,0 0-2-15,-13 0-1 16,-8 15 3-16,0-3 2 16,-1-5-2-16,5 5 0 15,0-5-3-15,5-3-1 16,-1-4 1-16,4 4 2 15,5-7-3-15,4-9 0 16,4 5-1-16,5-4-2 16,4-1 0-16,4-3 3 15,4 4-2-15,0 8 1 16,0 3 2-16,-4 3 2 0,0 9 1 16,-8 7 1-1,-5-8 6-15,-4-3 4 16,0-4-1-16,-13 3 0 0,1-3-1 15,-1 0 0-15,0-4-6 16,0 4-4-16,1-8-1 16,-5-7 1-16,-9 4-19 15,9-8-8-15,4 0-27 16,5-8-12-16,4-3-41 16,8-4-18-16,26 7 10 15</inkml:trace>
  <inkml:trace contextRef="#ctx0" brushRef="#br0" timeOffset="222712.7961">16167 10782 284 0,'-21'-12'107'0,"21"12"-58"0,-21-26-22 0,12 11 34 15,1-4-12-15,-5-11-4 16,0-12-17-16,5-14-5 16,3-1-13-16,5-11-9 0,5 8-1 15,3 0-2-15,9 3 0 16,9 0 0-16,3 16-2 16,5 11 3-16,9 15 0 0,-1 18-2 15,-4 16 2 1,-8 11-1-16,-9 20-2 15,-12 10 3-15,-9-11 2 0,0-8 2 16,-9 12 3-16,5-8-3 16,-13 8-2-1,4-7 2-15,-8-1 2 16,-9 11 0-16,1-10 0 0,-1-16-1 16,0-11 0-16,1-16-13 15,-5-10-7-15,0-12-18 16,8-11-8-16,9-8-38 15,9 0-14-15</inkml:trace>
  <inkml:trace contextRef="#ctx0" brushRef="#br0" timeOffset="223243.5904">16634 10423 264 0,'-4'-3'101'0,"4"-16"-54"0,0 4-31 15,0 7 29-15,0 4-6 16,0 4 1-16,4-7-16 0,0 3-6 16,5 4-11-16,8-8-5 0,4 5-1 15,4-1-1-15,18 4 0 16,-1-4-20-16,9-3-9 15,9-1-34-15,-26 4-14 16,-5 0-57 0</inkml:trace>
  <inkml:trace contextRef="#ctx0" brushRef="#br0" timeOffset="223483.5619">16727 10563 272 0,'-8'7'104'0,"4"-3"-56"0,-1-4-19 15,5 0 36-15,0 4-22 16,5 0-6-16,-1 0-14 16,0-1-4-16,13 1-11 15,9 4-7-15,12-5-2 0,8 5-4 16,-3-8-1-16,-9 0-57 15,17-4-23-15,21-3-71 16</inkml:trace>
  <inkml:trace contextRef="#ctx0" brushRef="#br0" timeOffset="224411.2571">17423 10239 228 0,'-12'-16'88'0,"12"9"-48"0,0 3-27 16,0-3 22-16,0 3-5 16,0 0 0-16,0 0-4 15,0 0-1-15,0 1-14 16,0 3 4-16,0 0 3 0,0 7-2 16,4 12 1-16,0 4-3 0,-4 7-1 15,4 15-3 1,1 8-1-16,-5-4-5 15,0 0-1-15,0-4-1 16,0-11-2-16,0-4 3 0,0-3 0 16,0-5-48-16,12 1-19 15,-3-4-32-15,4-12-11 16,-1 1-15 0</inkml:trace>
  <inkml:trace contextRef="#ctx0" brushRef="#br0" timeOffset="224769.4738">17623 10442 328 0,'-4'-19'123'0,"4"4"-66"0,4-15-47 15,0 19 30-15,0-1-13 16,1 1-1-16,12-12-11 15,-5 1-2-15,5-5-7 16,0 5-6-16,0-1-1 0,0 8-1 16,0 0 0-16,0 7 2 15,-4 8 0-15,0 0 0 16,-9 12 2-16,0-1-3 16,-8 4 0-16,4 4 1 15,-9 0 2-15,5 0-1 0,-8 7-1 16,3-3-8-16,-4-4-3 15,1-4-14-15,-5-8-4 16,4 5-18-16,4-24-8 16,1 1-21-16,8-8-7 15,0 4-24 1</inkml:trace>
  <inkml:trace contextRef="#ctx0" brushRef="#br0" timeOffset="224982.1699">17844 10159 228 0,'0'53'88'0,"0"-53"-48"0,0 38-14 0,0-31 31 0,-5 12-19 16,5-4-4-16,-4 15-14 15,0-3-2-15,0 11-11 16,-1-4-2-16,1 3 1 0,4 20-3 16,0-8-2-16,0-8 0 15,0-7-1-15,0-4-27 16,0-11-9-16,0-4-28 15,4-3-13-15,5 3-44 16</inkml:trace>
  <inkml:trace contextRef="#ctx0" brushRef="#br0" timeOffset="225193.3086">17971 10525 308 0,'4'0'115'0,"-4"4"-62"0,0 3-29 0,0-3 33 16,0 4-27-16,0-4-6 16,0 7-15-16,0 8-6 15,0-8-2-15,0 0-4 0,0 1 0 16,0-1-36-16,0-3-16 16,0-1-30-16,5 1-11 15,-5-1-24 1</inkml:trace>
  <inkml:trace contextRef="#ctx0" brushRef="#br0" timeOffset="225474.8956">18302 10107 244 0,'0'-12'90'0,"0"12"-48"0,-4 12-14 16,4-12 30-16,0 7-13 15,0 1-3-15,0 3-9 16,0-4-3-16,0 16-17 16,0-8 1-16,0 12 2 0,0-5-4 15,0 12-2-15,0-4-5 16,0 12-4-16,0-1 2 16,-4 5 0-16,-1 14-28 15,-3-11-10-15,4 0-27 16,-1-8-11-16,5-14-41 15,0-16-56-15,5-7 48 16</inkml:trace>
  <inkml:trace contextRef="#ctx0" brushRef="#br0" timeOffset="225836.7013">18722 10020 296 0,'-8'0'110'0,"8"0"-60"0,-21 22-41 0,16-14 25 16,-7 7-13-16,-1 4 1 16,-8 4-2-16,4-8 2 0,-5 19-12 15,1-12 1-15,4 12 0 0,5-11-2 16,3-1 0 0,1-7-5-16,12 12-1 0,0-5-3 15,13 1-1-15,-4-4 1 16,8 4 0-16,-4-1 2 15,0-7 1-15,8 16-1 16,-12-9 1-16,-4 1 2 16,-9-4 2-16,0-1-3 15,-13-6-1-15,4 3 1 0,-12 0 0 16,-13 4-20 0,9-12-7-16,4 1-17 0,-1-8-7 15,1 0-19 1,8-11-7-16,1-1-59 15</inkml:trace>
  <inkml:trace contextRef="#ctx0" brushRef="#br0" timeOffset="226031.1011">18548 10114 256 0,'0'19'96'0,"0"-19"-52"0,9 0-23 0,-9 0 28 15,13 0-13-15,-1 0-3 16,14-4-15-16,-5 0-6 0,9-3-7 16,-5 3-10-16,5-3-2 15,-5 7-43-15,5-12-17 16,8 5-72-16</inkml:trace>
  <inkml:trace contextRef="#ctx0" brushRef="#br0" timeOffset="226601.6094">19172 9673 280 0,'4'-27'107'0,"-4"27"-58"0,-12-3-26 0,8 3 31 0,-1 0-8 16,1 3 0-16,-4 12-9 15,-1-3-2-15,-4 22-20 16,5-4 4-16,-5 30 2 0,0-7-7 16,-4 22-3-16,0-10-2 15,0 21 1-15,5-6-5 16,-1 10-3-16,0 27-1 16,5-26 1-16,3-9-6 15,5-40-1-15,0-4-36 0,9-8-13 16,-1 0-40-1,22-15-19-15,-4 4-47 16</inkml:trace>
  <inkml:trace contextRef="#ctx0" brushRef="#br0" timeOffset="226903.4023">19550 10016 272 0,'-4'-11'104'0,"4"11"-56"0,-9 7-32 0,5-3 27 16,-4 7-10-16,3 1 0 0,-7 10-9 16,3 1-3-16,-4 0-12 15,1-1-5-15,-1 12-1 16,0-8-2-16,-4 8-1 0,-4 19 1 15,4-8-1-15,0-3-27 16,4-8-9-16,1-11-24 16,3-5-8-16,5-6-47 15,8-8-39 1,9-12 64-16</inkml:trace>
  <inkml:trace contextRef="#ctx0" brushRef="#br0" timeOffset="227278.2578">19554 10016 288 0,'0'-11'110'0,"0"11"-60"0,-4-4-39 0,4 4 26 16,0 7-14-16,0 1 0 15,0 11-5-15,0-4 0 16,4 8-9-16,1-1-1 0,7 5 2 16,-3 3-4-16,8 4-1 15,-5-4 0-15,10 11-1 16,-5-7-5-16,8 4 1 15,-4-4 0-15,1 0 2 16,-1-4 1-16,-4 0 1 16,0-7 4-16,-9 0 5 15,1-1-1-15,-9-7 1 16,0 4 1-16,-13-8 4 16,0-3 1-16,-12 3 3 15,4-3-8-15,-9-4-3 0,4-1-6 16,-8-3-2-16,9 0-3 15,-9 0-1-15,9 0-12 16,-1-7-7-16,5 3-22 16,8-7-9-16,5-1-28 15,12 1-10-15,0-8-70 16</inkml:trace>
  <inkml:trace contextRef="#ctx0" brushRef="#br0" timeOffset="227742.1196">20110 9797 196 0,'17'-45'74'0,"-17"45"-40"0,5-11-7 0,-5 11 29 16,0-4-5-16,0 4 0 16,0 0-6-16,0 0-2 0,0 11-23 15,0-11 4-15,-5 23 0 0,1-1-4 16,0 16-1-16,0-4-7 15,-1 23 0-15,1-16-7 16,0 20-3-16,0-9-1 16,4 20 1-16,0-15-1 15,4 3 2-15,0-11-2 16,9 0 2-16,-5-11-2 16,9-8-1-16,-4-4-15 15,4-14-7-15,-4-5-20 16,12-11-6-16,-4 1-13 15,5-20-4-15,-5 4-19 16,-4-7-8-16,-4 3-14 16</inkml:trace>
  <inkml:trace contextRef="#ctx0" brushRef="#br0" timeOffset="227952.2085">19987 10186 284 0,'0'19'107'0,"0"-19"-58"0,9 0-24 0,-1 0 31 16,1-4-15-16,3 0-1 15,5 0-19-15,9 0-7 16,4 1-9-16,4-1-4 0,4 0 0 16,13 4-45-16,0 0-20 15,0 8-67 1,-17-8-62-16,-5 0 69 0</inkml:trace>
  <inkml:trace contextRef="#ctx0" brushRef="#br0" timeOffset="228344.2188">20492 9692 236 0,'5'-8'88'0,"-5"8"-48"0,4-4-31 16,-4 4 22-16,4 0-10 0,0 0 0 15,9 8-1-15,-4-1 2 16,8 16-12-16,-1-4 14 0,1 26 8 15,13 15 8-15,-4 8 3 16,-5-7 1-16,-4-5 0 16,-9 12-13-16,-3-26-7 15,-5-1-13-15,-5 20-5 16,1-12-4-16,-13 15 1 16,4-8-18-16,-12-3-6 15,4-8-34-15,-9-3-13 16,5-8-43-16,3-15-20 15,5-12-14-15</inkml:trace>
  <inkml:trace contextRef="#ctx0" brushRef="#br0" timeOffset="229710.7354">20947 10420 236 0,'-22'3'90'0,"5"5"-48"0,-4 3-20 15,13-7 26-15,3 0-5 16,5-4 1-16,0 0-9 16,-4 4-2-16,4-1-18 0,0-3 2 0,4 0 1 15,9 0-10 1,4 0-2-16,9 4-4 16,-1-4-2-16,-4 0-15 0,9 0-7 15,-5 0-44-15,14-4-20 16,-5 4-65-1</inkml:trace>
  <inkml:trace contextRef="#ctx0" brushRef="#br0" timeOffset="230173.4604">21405 10012 228 0,'8'-19'85'0,"-8"19"-46"0,0 0-28 16,0 0 23-16,0 4-3 15,0 0 2-15,0 3 1 16,0 1 2-16,9 3-20 16,-9-3 11-16,4 7 3 0,0 8-4 15,1-8-1-15,-5 4-5 0,0-4-3 16,0-4-9 0,-5 12-3-16,1-5-1 0,0 9 0 15,-5-5 0-15,5 1 2 16,4-4-3-16,0 0 0 15,0-4-1 1,4-4 1-16,22 4-2 0,-1-7 2 16,1-8-2-16,-1-4-1 15,-3 0-32-15,3-7-14 16,-4 3-34-16,5-3-15 16,-5 0-64-1</inkml:trace>
  <inkml:trace contextRef="#ctx0" brushRef="#br0" timeOffset="230475.7941">21711 10095 252 0,'-9'12'96'0,"9"-12"-52"0,-8 15-18 16,3-12 29-16,1 5-5 15,4-1 3-15,0 5-13 16,0-5-2-16,0 8-21 16,0 0-4-16,0 12-1 0,0-4-10 0,4 18-2 15,1-3-1 1,-1 18 2-16,0 12 2 16,0-11 1-16,1-4-29 15,-1-12-12-15,0-7-29 0,0-4-10 16,1-11-48-1,-1-15-54-15,0-8 62 16</inkml:trace>
  <inkml:trace contextRef="#ctx0" brushRef="#br0" timeOffset="230716.9418">21919 10461 324 0,'0'8'121'0,"0"-8"-66"0,0 15-31 16,0-12 33-16,-5 9-22 15,1-5-7-15,0 12-17 16,4-8-5-16,-4 1-4 16,-1 3-6-16,5 0 0 0,0 4-47 15,5-8-20-15,-1-7-50 16,0-4-22-16,-4 0 33 15</inkml:trace>
  <inkml:trace contextRef="#ctx0" brushRef="#br0" timeOffset="231181.3549">22148 10344 216 0,'-13'-7'82'0,"5"3"-44"0,3-8-14 0,1 9 27 16,0-5-6-16,0 4 0 15,-1-11-10-15,5 4-4 16,0-8-17-16,0 4-4 0,13-8-3 16,-4-3-6-16,12-8 0 15,-4 4-3-15,12 4 0 0,-3-5 0 16,4 16-2-16,-5 4 0 16,-4 22 3-16,-4-11 2 15,-8 23 2-15,-1-12 1 16,-12 16 0-16,0-1-2 15,-13 8-2-15,4-4-4 16,-12 4-2-16,-9 11-4 16,4-11-1-16,4-11 1 15,14-16 4-15,-1 1-17 16,5-16-5-16,-1-10-25 16,9-5-11-16,9 0-59 15</inkml:trace>
  <inkml:trace contextRef="#ctx0" brushRef="#br0" timeOffset="231393.5418">22335 10088 264 0,'12'49'99'0,"-12"-49"-54"0,4 34-20 0,-4-27 31 16,0 12-10-16,0-4-2 15,5 12-21-15,-1-5-6 16,0 20-11-16,0-5-6 0,1 12-1 15,-1 23-1-15,-4-8 0 16,-4-11-38-16,4-8-18 16,-5-11-10-16,10-4-4 15,-1-7-51 1</inkml:trace>
  <inkml:trace contextRef="#ctx0" brushRef="#br0" timeOffset="231883.6772">22933 10076 288 0,'8'8'107'0,"-8"-8"-58"0,-21 34-37 0,17-27 26 0,-4 8-18 15,-1 4-3-15,-8 11-11 16,4-7-4-16,-12 22-1 16,-9 12-1-16,4 3 2 0,5-11 1 15,4-7 1-15,-5-8-9 16,9-8-4-16,0-3-22 15,17-19-38 1,4-16 7-16,5-3-32 16,8-23-36-1,4-3 44-15</inkml:trace>
  <inkml:trace contextRef="#ctx0" brushRef="#br0" timeOffset="232246.8622">22908 10084 224 0,'0'-8'85'0,"0"8"-46"0,0 0-13 0,0 0 29 15,0 8-16-15,0 3-2 16,0 1-16-16,0-9-3 16,8 12-10-16,1 0 8 0,7 16 4 15,-7-9-10-15,8 20-3 16,-4-12-3-16,4 15 0 16,0-7-5-16,0 11 1 15,-5-15 0-15,1 7 2 16,0-7 5-16,-5-4 4 15,1-3 0-15,-5-4 1 16,-4 7-2-16,-4-8 1 0,-9-3 9 16,-4-11 7-1,-4 3-3-15,0-11 0 16,4 4-11-16,-17-8-3 16,-21-4-8-16,4 1-4 15,0-1-6-15,17 1-2 0,4-1-42 16,0 1-17-16,-4 3-20 15,9-4-6-15,4 5-3 16,4 3 1-16</inkml:trace>
  <inkml:trace contextRef="#ctx0" brushRef="#br0" timeOffset="232667.8559">23421 9865 308 0,'9'-23'115'0,"-9"23"-62"0,0-7-33 0,0 7 32 15,0 4-10-15,0-1-3 16,0 13-8-16,0-5-5 16,-5 19-14-16,1-4-1 0,-4 12 0 15,-1-4-6-15,-4 23-1 0,1-12-2 16,3 30-2 0,1-14 3-16,3 7 0 15,1-8 1-15,8-3 0 16,1-12-2-16,7-4-2 0,1-7-4 15,4-4 0-15,0-11-14 16,4-15-5-16,-4 0-15 16,9-15-4-16,-5-1-12 15,5-14-4-15,-1-4-15 16,-4-4-5-16,0 7-39 16</inkml:trace>
  <inkml:trace contextRef="#ctx0" brushRef="#br0" timeOffset="232893.6559">23183 10235 276 0,'-12'0'104'0,"12"0"-56"0,17 0-25 0,-17 0 29 16,17 0-12-16,-5 0-1 15,18-8-20-15,-4 4-7 16,12 4-7-16,-4-7-4 0,4 3 2 16,-4 4-57-16,4-7-26 15,13-12-76 1</inkml:trace>
  <inkml:trace contextRef="#ctx0" brushRef="#br0" timeOffset="233446.5994">23812 9699 284 0,'-30'11'107'0,"30"-11"-58"0,-17 12-26 0,13-8 29 16,4-1-10-16,0 1 1 15,0 0-12-15,0-4-4 16,8 0-15-16,1 0-1 0,8-4 2 15,0 0-5-15,12-3 0 16,-3 3-4-16,8-7-3 16,8-4 0-16,-4 3-1 15,-8 1 0-15,-13 7 2 0,0 0-1 16,-4 12-1 0,-5-4 3-16,-8 15 2 15,0-1 4-15,-8 13 5 16,-1-1-4-16,-3 8 0 15,3-5-2-15,5 5 2 16,0-8 1-16,8 4 1 0,0-15-4 16,5 0-3-16,-1-4-2 15,9-11-3-15,-4 0-6 16,8-8-1-16,-4 4-52 16,8-4-21-16,-3 0-56 15,-1-3-22-15,0 3 11 16</inkml:trace>
  <inkml:trace contextRef="#ctx0" brushRef="#br0" timeOffset="236420.7472">15310 12136 200 0,'17'-46'74'0,"-13"35"-40"16,13-8-11-16,-13 12 24 0,0-5-9 15,1 1 0-15,-1 4-6 16,-4-1-2-16,-4 4-17 15,4 4 8-15,-9 8 5 0,-4 3 3 16,-8 4 3-16,0 8-2 16,-5-1-1-16,-8 20-10 0,9-1-1 15,4-7-11 1,-9 23-2-16,5-16-3 16,-1 35-2-16,5-20-2 0,8 24-1 15,5-9 2-15,12-3 2 16,0-7 0-16,22-9-1 15,-5-10 1-15,21-8 1 16,-4-12-1-16,9-22 2 16,-9 0-2-16,13-37 2 15,-8 14 0-15,-1-22 1 16,-8 11 0-16,-8-27 0 16,-1 12-2-16,-16-15 1 15,-5-38-2-15,-8 16 2 16,-5 7-2-16,-4 11-1 15,-4 11-2-15,5 23 1 0,-1 8-1 16,0-4 0 0,0 3-31-16,1 8-15 0,3 8-27 15,9 7-8 1,0 0-27-16,13 12-10 0,17 11 5 16</inkml:trace>
  <inkml:trace contextRef="#ctx0" brushRef="#br0" timeOffset="236901.4204">15815 12370 280 0,'-17'-4'104'0,"8"0"-56"0,-3 4-38 0,7 0 25 0,-3 0-10 16,-9 0-2-16,8 0-16 16,9 0-4-1,13 8-4-15,4 3-3 0,9-11 5 16,-1 4 1-16,-4-4-3 15,9 0 1-15,-5 0 0 16,9-4 2-16,13 4-19 16,-17 0-6-16,-5 0-54 0,1 0-23 15,8 0-14 1</inkml:trace>
  <inkml:trace contextRef="#ctx0" brushRef="#br0" timeOffset="237217.2117">15810 12626 296 0,'-8'4'110'0,"8"-4"-60"0,-8 4-39 0,3-1 28 16,5 1-8-16,0 0 2 0,5 0-6 15,-1-1 1-15,8-3-16 16,1 0 0-16,13 0-1 0,16 0-6 16,-4-3-1-16,-4-1-11 15,0 0-5-15,0 0-78 16,0 1-35-16,4 10-29 15</inkml:trace>
  <inkml:trace contextRef="#ctx0" brushRef="#br0" timeOffset="238492.8345">16596 12437 168 0,'-9'23'63'0,"-3"-19"-34"0,3 7-8 0,1-7 22 0,-1 0 5 15,1-4 3 1,3 0-8-16,1 0-1 0,0 0-24 16,0 0 7-16,4 0 5 0,0 0-5 15,0 0 0-15,0 0-8 16,4 0-2-16,4 3-9 16,5-3-2-16,4 4-2 15,0-4-2-15,4 0 1 0,-4 0 1 16,0 0-23-16,9 0-8 15,-5 0-63 1,21-7-25-16,-3-1-30 16</inkml:trace>
  <inkml:trace contextRef="#ctx0" brushRef="#br0" timeOffset="238985.0388">17033 12007 232 0,'8'-7'88'0,"-8"7"-48"0,9-4-12 15,-9 4 30-15,0 0-8 16,0 0 0-16,0 4-6 16,0 0-1-16,0 3-23 15,0 1 2-15,0 3-1 0,0 0-3 16,0 16 2-16,0-12-7 15,-9 26-3-15,1-10-5 16,-1 14-2-16,1-4-1 16,-1-7-2-16,1 0 1 0,8 0-1 15,0-7 0-15,4-5 0 16,0 1 4-16,9-12 2 16,0 0-2-16,4-11-3 15,0 4-14-15,8-8-4 16,-3-7-35-16,7 0-16 15,-3-8-34-15,3 4-11 16,-3 4-32 0</inkml:trace>
  <inkml:trace contextRef="#ctx0" brushRef="#br0" timeOffset="239271.1674">17283 12045 252 0,'-4'0'96'0,"4"0"-52"0,-8 15-25 0,3-7 29 0,1 7-4 15,0 4 4-15,0 7-10 16,4-3-3-16,-5 14-19 16,5-3-3-16,-4 12 0 0,0-9-3 15,4 9 0-15,0-5-9 0,0 8-2 16,0-7 0-1,0 7 2-15,0-4-16 0,0-4-4 16,0-3-29 0,4 0-11-16,0-15-24 15,1-8-11-15,-1-4-31 16</inkml:trace>
  <inkml:trace contextRef="#ctx0" brushRef="#br0" timeOffset="239482.8624">17449 12532 388 0,'4'0'145'0,"-4"0"-78"0,0 15-67 16,0-8 27 0,-4 5-22-16,0-9-2 15,-1 16-13-15,1-11-4 16,4 11 7-16,0-4-41 0,9-4-14 0,-1-3-46 15,5-8-20-15,0 0 25 16</inkml:trace>
  <inkml:trace contextRef="#ctx0" brushRef="#br0" timeOffset="240035.8334">17682 12415 364 0,'-17'-23'137'0,"17"23"-74"0,-21-38-49 0,17 35 33 15,-5-12-22-15,1-1-6 16,8-10-11-16,4-15-6 16,5 18-1-16,-1-3-1 0,9-1 0 15,0 5-3-15,4-1 2 16,9-7-1-16,-13 18 0 15,0 1 2-15,-4 11 2 16,-1 0 1-16,-7 15 1 16,-1-4-5-16,-4 20 1 15,0-5 0-15,-9 12 2 0,1-4-1 16,-9 7 2 0,0-11-11-16,-4 1-4 15,0-5-8-15,-1-7 0 16,5-8-5-16,9-11 1 15,-1-11-5-15,14-4-1 16,-5 0-17-16,12-12-6 0,5-14-15 16,5-1-5-16,-5 1-23 15,-5 22 231 17,1 19-39-17,-4 0-2-15,-1 11-35 16,1 1-18-16,-5 18-15 15,0-8-7-15,0 16-10 16,0-8-6-16,1 12-2 0,-1-5-4 0,0-3 2 16,0 0-10-16,1 0-3 15,-1-7-37-15,0 7-14 16,0-4-95 0</inkml:trace>
  <inkml:trace contextRef="#ctx0" brushRef="#br0" timeOffset="241315.0365">18277 12207 244 0,'25'-41'90'0,"-25"41"-48"0,9-34-20 0,-9 30 28 16,0 0-8-1,0 4-3-15,-5 0-8 16,5 0-5-16,-4 12-14 0,0-1-1 0,-5 15 2 16,1-3-5-16,-5 15 0 15,0-8-2-15,-4 11-1 16,0-7-6-16,0 12 1 15,0-5-2-15,1-3 0 16,-1-4-7-16,4 0-4 16,0 0-13-16,0-12-4 15,5 1-11-15,4-16-1 16,-1 1-2-16,10-19-1 16,-1-1-10-16,9-25-2 15,8-24-36 1</inkml:trace>
  <inkml:trace contextRef="#ctx0" brushRef="#br0" timeOffset="242050.7594">18837 11973 324 0,'0'-30'123'0,"0"27"-66"0,0-9-38 15,0 12 32-15,0 0-15 16,0 0-1-16,-4 4-9 0,-1 7-4 16,1 12-12-1,0-8 0-15,-5 23 1 0,1-8-4 16,-1 26-2-16,1-6-5 0,4 6 0 16,-1-3 0-1,5 3 0-15,0-6-3 0,9-1 2 16,-1-8 3-16,9-3 1 15,-4-8 1-15,4-11 0 16,0 0-2-16,4-19 1 16,-4 0-7-16,5-12-1 15,-5 5-49-15,0-12-21 16,0 4-50-16,-5-8-20 16,1 4 14-1</inkml:trace>
  <inkml:trace contextRef="#ctx0" brushRef="#br0" timeOffset="242278.0383">18565 12328 396 0,'9'-4'148'0,"8"0"-80"0,8 4-64 16,-21 0 32-16,9-3-22 15,0 3-2-15,12-4-10 16,22-4-2-16,0 5 0 16,-1-1-42-16,1-4-17 0,0 1-82 15,17-8-70-15,-5 0 78 16</inkml:trace>
  <inkml:trace contextRef="#ctx0" brushRef="#br0" timeOffset="242709.1227">19113 11853 332 0,'8'-19'126'0,"-8"19"-68"0,13-11-50 0,-4 11 29 16,3 0-14-16,1 0-4 16,4 0-6-16,13 0-3 15,4 0-6-15,0 0-1 0,-5 3 1 16,-3 5 2-16,-5 3 3 0,-4 1 7 16,-9-1 4-16,-3 4-1 15,-10 0 0-15,-3 4-4 16,0 4 1-16,-1-8-5 15,1 7-1-15,-1-3-4 16,-4 4 1-16,5 11-4 16,4-8 0-16,-1-3-1 15,10-12 1 1,7-7-2-16,1 3-14 0,4 1-6 16,0-4-43-1,8-4-18-15,-3 0-40 0,12-4-17 16,8 11-1-1</inkml:trace>
  <inkml:trace contextRef="#ctx0" brushRef="#br0" timeOffset="243371.7568">19834 12437 276 0,'0'0'104'0,"0"0"-56"0,-4-7-30 0,4 7 28 16,-4 7-7-16,0-7 2 16,-1 4-17-16,5 0-4 0,0 7-12 15,0-3-1-15,0 14 3 0,0-3-4 16,0 11 2-16,0 1-5 16,0 6-2-1,0-3 2-15,0 8 0 0,0-4-17 16,5-1-7-16,-5-3-32 15,4-4-11-15,0-3-62 16,0-5-59 0,-4 1 67-16</inkml:trace>
  <inkml:trace contextRef="#ctx0" brushRef="#br0" timeOffset="243567.4149">19592 12652 316 0,'-12'0'121'0,"12"0"-66"0,0 0-38 0,0 0 33 16,4 0-15-16,0 0-2 16,13 0-17-16,-4 0-7 15,21 0-6-15,30 0-3 0,-22-3 3 16,-4 3-35-16,13-8-16 16,26-3-61-16,-10-1-28 15,14 5 10 1</inkml:trace>
  <inkml:trace contextRef="#ctx0" brushRef="#br0" timeOffset="244061.659">20246 12207 244 0,'4'-19'93'0,"-4"16"-50"0,5-5-19 0,-5 8 27 16,0 0-11-16,0 8-3 15,0 3-6-15,4 8-2 16,0 11-16-16,0 4 5 0,-4-4 5 15,0-3-8-15,0 7-1 16,0-1-8-16,0 5-2 0,0-4-2 16,0 11 1-1,0-7-2-15,0 4-1 16,0-8-43-16,0-1-21 0,0-2-26 16,5-12-9-1,-1 3-34 1</inkml:trace>
  <inkml:trace contextRef="#ctx0" brushRef="#br0" timeOffset="244483.0663">20603 12426 344 0,'-9'-11'129'0,"1"11"-70"0,3-12-47 0,5 5 30 15,-4 3-11-15,0-7-1 16,4-12-14-16,0 4-5 16,8-15-7-16,-3 8-5 0,7-8 0 15,1 8 1-15,0-1 0 16,0 5 0-16,-1 10 0 15,1 1-3-15,-4 19 2 16,3 10 1-16,-7 5 0 16,-1-4 0-16,-8 19 0 15,-1-8-7-15,-3 7-3 16,-1-6-12-16,-3 3-6 0,-10 7-3 16,5-18-1-1,5-4-7-15,-1-8-2 16,4-11-3-16,5-11 3 0,4-12-22 15,4 4-9-15,-4-4-13 16</inkml:trace>
  <inkml:trace contextRef="#ctx0" brushRef="#br0" timeOffset="244691.1765">20722 12185 324 0,'8'7'121'0,"-8"-7"-66"0,9 30-40 16,-9-22 31-16,0 15-18 0,4 7-6 15,-4 0-13-15,0-4-6 16,0 8-2-16,0-4 1 0,0 8 1 16,0-4-4-16,0 8 1 15,0-5-22-15,4-3-10 16,0-7-20-16,-4-1-7 16,0-3-43-1,5-8-59-15,-1 0 45 16</inkml:trace>
  <inkml:trace contextRef="#ctx0" brushRef="#br0" timeOffset="244932.9912">21027 12479 324 0,'-4'7'121'0,"4"-7"-66"0,0 0-29 16,0 0 34-16,-4 4-26 15,-1 0-6-15,1 4-17 16,0-1-5-16,0 4-4 16,4 1-2-16,0 10 3 0,0-10-7 15,-5 3 1-15,5 0-39 16,-4 0-14-16,4 0-40 16,0 4-15-16,0-4-16 15</inkml:trace>
  <inkml:trace contextRef="#ctx0" brushRef="#br0" timeOffset="245307.1235">21273 11985 268 0,'5'-12'101'0,"-5"12"-54"0,0 8-26 0,0-4 30 0,0 7-5 16,0 0 0-1,-5 16-14-15,5-5-5 16,0 16-16-16,0-4 2 0,0 11 1 15,0 23-7-15,5-11-4 0,-5-4-2 16,0-8 1-16,0 0-19 16,0-15-6-16,0-7-19 15,0 0-6-15,0-5-10 16,0-6-4-16,0-1-26 16,8-11-9-16,5-4 1 15</inkml:trace>
  <inkml:trace contextRef="#ctx0" brushRef="#br0" timeOffset="245712.6628">21562 12094 280 0,'0'8'107'0,"-4"3"-58"0,-5 4-42 0,9-15 26 16,-8 11-8-16,-9 5 3 15,-4 6-7-15,4 5-1 16,4-9-11-16,0 1 1 0,5 4 1 16,-1 0-4-16,5 3-2 15,8 0 4-15,9-7 2 16,-5 4-2-16,14-8 0 16,-5 4-5-16,8-8-3 15,-4 0 0-15,5 1 1 16,12 3-1-16,-8 0 2 15,-9 0-2-15,-13-4 2 0,1 1 0 16,-13 3 1-16,-5 7-5 16,-4-10-1-16,1-1-13 15,-14 4-5-15,5 0-16 16,-13 8-7-16,9-4-8 16,-1-12-1-16,5 1-1 15,8-16 3-15,0 4-32 16,22-14-40-1,-1 2 38-15</inkml:trace>
  <inkml:trace contextRef="#ctx0" brushRef="#br0" timeOffset="245937.1262">21511 12241 332 0,'4'-11'123'0,"1"-4"-66"0,-5 7-47 0,0 5 30 16,4-1-15-16,4 0-3 16,5 0-10-16,8 0-5 15,-4 1-4-15,0-1 0 0,9-4 0 16,-5 1-32-16,9 7-15 16,-5 0-55-16,5 7-22 15,-5 1-5 1</inkml:trace>
  <inkml:trace contextRef="#ctx0" brushRef="#br0" timeOffset="246497.5717">22046 12117 256 0,'4'-38'96'0,"-4"38"-52"0,0 0-51 16,-8 23 93-16,-1-1-33 0,1 12-10 16,-5 12-12-16,0-5-19 15,0-7-3-15,-4 11 1 0,0-7-6 16,1 7-2-16,-1-7-4 16,0 11 1-16,4-8-1 15,0 1-2-15,0-8-19 16,5-4-8-16,-1-4-8 15,5-10-2-15,0-1-12 16,4-27-5-16,0 5-63 16</inkml:trace>
  <inkml:trace contextRef="#ctx0" brushRef="#br0" timeOffset="246868.8863">22003 12072 312 0,'5'7'118'0,"-5"-7"-64"0,4 11-48 0,-4 4 28 16,8 4-13-16,5 4 0 16,4 11-6-16,4 4-1 15,-8-4-8-15,0-12-4 0,8 16 1 16,13 22-4-16,-13-18 0 16,-4-8 1-16,4 3 2 15,1-6 1-15,-1 6 3 16,-4-10-1-16,-4-1 0 15,-1-3 8-15,-12-4 6 0,0-4 3 16,-8 0 2 0,-1 0 0-16,-16-11 0 0,4 3-7 15,-18-3-2-15,5 4-7 16,-8-8-3-16,8 0-5 16,-4-8 0-16,4 4 0 15,4-3 2-15,-4-8-21 16,9-4-7-16,8 0-36 15,13-4-12-15,8 1-22 16,9-1-7-16,25-11-39 16</inkml:trace>
  <inkml:trace contextRef="#ctx0" brushRef="#br0" timeOffset="247333.6157">22572 11932 204 0,'0'-11'77'0,"-4"11"-42"0,4-4-19 0,0 4 22 16,-4 0 4-16,4 0 7 0,-5 0-3 15,5 0 2-15,-4 11-27 16,0 1 6-16,-4 10 3 0,-1 8-5 16,1 1-2-16,3-5-9 15,-3 27-4-15,-1 26-5 16,1-30-2-16,4-4-1 15,4 4-2-15,0-3 1 16,4 3 1-16,0-8-1 16,9 4-1-16,-5-7-4 15,14-4-2-15,-1-15-4 16,8-8-1-16,-3-3-8 0,4-12 0 16,8-11-25-16,-4-4-10 15,-5-15-11 1,-12 8-5-16,-4 3-63 15</inkml:trace>
  <inkml:trace contextRef="#ctx0" brushRef="#br0" timeOffset="247573.593">22364 12256 280 0,'-8'19'104'16,"8"-19"-56"-16,4 8-21 0,-4-4 32 0,4-4-11 16,0 0-4-16,9-4-18 15,0 0-6-15,17-7-12 16,-5-1-5-16,18 1 0 0,20-4-35 16,-20 7-16-16,-5 1-72 15,4 3-33-15,-8 0 25 16</inkml:trace>
  <inkml:trace contextRef="#ctx0" brushRef="#br0" timeOffset="248473.8179">23234 12128 196 0,'9'-26'74'0,"-9"18"-40"0,0 8-9 0,0 0 27 0,0 0-2 15,0 0 22 1,-4 11-20-16,4 8-27 16,0 12-9-16,4 2-2 0,0 9-6 15,0-8 0-15,1-11-2 16,-1 10 1-16,0-2-6 0,0 10-1 16,1-14 0-1,-5 6 2-15,0-2-28 16,4 3-9-16,0-4-29 0,-4 0-10 15,0-11-67 1</inkml:trace>
  <inkml:trace contextRef="#ctx0" brushRef="#br0" timeOffset="249283.8755">23659 12068 284 0,'-4'0'107'0,"4"0"-58"0,-5 4-37 0,5-4 24 16,0 0-10-16,0 0-1 16,5 0-3-16,-1 0 1 15,13-4-13-15,-4 4-1 0,16-8 1 16,-3 4-6-16,3 8-2 15,-3-4 1-15,-5 19 0 16,5 4-4-16,-9 7 1 16,-13 4 0-16,-8 4 2 15,-5-1-1-15,1-10-1 16,-1-5 1-16,-8 5 1 0,4-5 1 16,-4-3 1-1,5-4-2-15,-1-7 1 16,4 3-2-16,5-11-1 0,0 0-2 15,17 0 1-15,8-7-4 16,9 3 1-16,-1 4 0 16,1 11-1-16,-4 0 4 15,-1 1 2-15,-8 3 9 16,-4 4 5-16,-9 0 8 0,-4-8 6 16,0 0-5-1,-13 4 0-15,5-3-11 16,-9 6-5-16,0 1-3 15,-9-7-1-15,5-1-5 0,-9 0-1 16,5 1-19-16,-1-5-7 16,1 1-9-16,4-8-5 15,4 0-35-15,8-8-15 16,1 4-64 0</inkml:trace>
  <inkml:trace contextRef="#ctx0" brushRef="#br0" timeOffset="249855.4586">24372 11985 292 0,'-17'-23'110'0,"13"16"-60"0,-1 7-39 0,5 0 28 16,-8 7-6-16,0-3 1 15,-5 11-8 1,0-4-2-16,-4 23-13 0,4-4-2 0,-4 19-2 16,5-7 1-16,-1 11 0 15,0 22-4-15,9-26-1 16,4-7-1-16,8 7 1 16,1-15-2-16,16 0-1 15,-3-4 3-15,16-11 2 16,-9-4 4-16,10-19 2 15,-5 4-1-15,8-19 1 16,9-19-6-16,-26 4-3 16,-3 8 1-16,-10-19 0 15,1 0-1-15,-17-4-2 0,0 7-2 16,-18-3-1 0,-16-16-7-16,9 35-2 0,3-4-15 15,-8 15-6 1,9-4-31-16,-1 11-11 15,5 1-45-15,12 3-58 16,18-15 53-16</inkml:trace>
  <inkml:trace contextRef="#ctx0" brushRef="#br1" timeOffset="345080.9271">17097 14086 284 0,'17'-27'107'0,"-17"27"-58"15,12-34-26-15,-12 31 31 0,5-13-13 16,-1 1-1-16,9-7-19 16,-5-1-7-16,9-11-9 15,-4 12-6-15,12-1 0 0,-4 4 1 16,13 8 0-16,-8 3 2 16,8 16 1-16,-4-5 7 15,-13 20 4-15,-1-4 1 16,-20 22 4-16,0-7-7 15,-17 15 1-15,4-7-8 0,-13 11-1 16,5-8-7 0,-9-4-2-16,4-7-14 15,0-7-3-15,5-12-6 0,4-19-2 16,4 4-9-16,17-38-2 16,0 12-16-16,12-27-4 15,-3 8-18-15,8-8-5 16,0 8-10-1</inkml:trace>
  <inkml:trace contextRef="#ctx0" brushRef="#br1" timeOffset="345233.7139">17309 13761 312 0,'0'34'115'0,"0"-34"-62"0,0 42-40 0,0-35 28 16,4 16-8-16,0-4 1 16,5 15-15-16,-1-4-4 0,9 11-9 15,-4-7-4-15,8 8-1 0,-4-8-17 16,0 11-6-1,0-7-38-15,-4 7-16 16,0-4-73-16</inkml:trace>
  <inkml:trace contextRef="#ctx0" brushRef="#br1" timeOffset="345504.8981">18107 13735 388 0,'0'0'145'0,"0"0"-78"0,-13 11-54 0,9-3 35 16,-9 3-25-16,5 0-5 16,-14 20-13-16,5-9-4 15,-12 23-1-15,3-3 0 0,-3 14 2 16,3-6-17-16,-4 6-6 15,5-3-26-15,-9-12-7 16,8-3-14-16,-3-8-5 16,3 0-64-1</inkml:trace>
  <inkml:trace contextRef="#ctx0" brushRef="#br1" timeOffset="345684.2961">17644 13840 316 0,'9'-11'121'0,"-9"11"-66"0,17 11-33 0,-17-7 33 0,8 15-11 16,1-4-2 0,8 23-12-16,-5-8-6 0,14 15-14 15,-5-7-9-15,17 19-1 0,-4-20-7 16,17 16-3-16,-8-8-52 16,3 16-23-16,-8-20-92 15</inkml:trace>
  <inkml:trace contextRef="#ctx0" brushRef="#br1" timeOffset="346178.1508">18404 13222 216 0,'-4'-8'82'0,"4"8"-44"0,-5 4-22 0,1 0 24 16,0 0-6-16,0-1 1 16,-1 9 2-16,-3-1 1 15,4 0-20-15,0 1 7 0,4-5 5 16,0-3-5-16,4-4-2 0,0 0-9 15,9 0-4 1,-5 0-1-16,9-4 1 0,13 0-1 16,0 1 2-16,-9-1 3 15,0 4 1-15,-4 4 0 16,-8-1 4-16,-5 9-2 16,-8 10 1-16,-9 12-3 15,0-3-1-15,0-5-6 16,-4 12-3-16,0 7 2 15,5-7 0-15,3-4-3 16,13-8-1-16,9-3-3 16,4-8-3-16,-4-4-5 0,29-7-2 15,30 3-44 1,-21-3-16-16,-8 4-71 16,12-20-27-16,-4 1 6 15</inkml:trace>
  <inkml:trace contextRef="#ctx0" brushRef="#br1" timeOffset="346613.5228">19546 13686 228 0,'0'-19'88'0,"0"19"-48"0,-4-53-7 16,4 49 33-16,0-3-10 16,0-1-2-16,0 12-20 15,0-4-7-15,0 15-15 0,0-4-1 16,0 23 0-16,0-7-4 0,4 18-2 16,0-3-2-16,0 14-3 15,1-14-13-15,-1 14-4 16,0-3-26-16,0-4-11 15,0-4-28-15,-4 1-12 16,0-16-33 0</inkml:trace>
  <inkml:trace contextRef="#ctx0" brushRef="#br1" timeOffset="346778.49">19418 13927 332 0,'0'-19'126'0,"0"19"-68"0,22-7-54 0,-22 7 26 0,12-4-21 16,1 0-7-16,25 1-2 16,-8-1 1-16,38-4 0 15,-13 4-49-15,22-7-22 0,-14 4-71 16</inkml:trace>
  <inkml:trace contextRef="#ctx0" brushRef="#br1" timeOffset="347273.1633">20450 13411 364 0,'-17'-23'137'0,"13"27"-74"0,-1 11-62 0,1 0 27 15,0 11-15-15,0 12 0 16,-1-4-3-1,1-4 1-15,0 23-6 0,0-8-1 0,-1 27 2 16,5-8-1-16,0 4 0 16,0-12 1-16,5 5 1 15,-1-20 3-15,0 1 1 16,0-8 3-16,1-12 2 16,-1 1-1-16,0-31 1 15,0 8-8-15,5-26-5 16,-1 0-2-16,14-12-1 15,-5 8-3-15,8-4 0 0,-4 11-3 16,5 0 1-16,-5 5 3 16,0 14 1-1,-4 0 1-15,0 19 0 16,-4 0 4-16,-5 15 5 0,1-3-1 16,-5 7 1-16,-4-8-1 15,-4 4 0-15,4-3 0 16,-13-5 0-16,0-3-4 15,-21-4-1-15,9-3-21 16,-22-12-8-16,5 0-27 16,-1-4-9-16,9 0-33 15,26-7-15-15,16-8-45 16</inkml:trace>
  <inkml:trace contextRef="#ctx0" brushRef="#br1" timeOffset="347666.0799">21596 13546 324 0,'-4'15'123'0,"4"-15"-66"0,-22 42-47 0,18-35 30 0,-17 16-18 16,0 0-2-16,-13 14-12 15,8-3-3-15,-12 23-3 16,4-12 1-16,-8 12 0 0,8-8-8 16,-13 0-2-16,9-8-34 0,-5-3-15 15,10-4-35 1,-1-23-16-16,8 1-6 16</inkml:trace>
  <inkml:trace contextRef="#ctx0" brushRef="#br1" timeOffset="347846.0818">21108 13644 296 0,'0'4'112'0,"0"4"-60"0,0 3-32 0,4-7 30 15,5 11-12-15,-1 7-2 16,5 1-12-16,0 0-2 16,16 18-13-16,-3-7-5 0,25 19-3 15,-5-8-8-15,18 8-3 16,-5-8-63-16,5 4-26 15,-9-3-58 1</inkml:trace>
  <inkml:trace contextRef="#ctx0" brushRef="#br1" timeOffset="348267.1383">22445 13678 264 0,'0'-19'99'0,"0"16"-54"0,0-5-15 0,0 8 31 16,0 0-14-16,0 0-2 16,0 8-22-16,0-8-6 15,0 15-11-15,0 0 0 0,0 19 4 16,0 0-6-16,0 11 0 15,0-4-4-15,4 12-1 16,0-7-15-16,1 6-6 16,-1-10-47-16,0 3-17 15,0-3-66 1</inkml:trace>
  <inkml:trace contextRef="#ctx0" brushRef="#br1" timeOffset="348460.4747">22233 13912 360 0,'-30'-49'134'0,"30"49"-72"0,-13-11-37 16,9 11 36-16,4 0-22 15,0 0-5-15,13 0-14 16,-1 0-2-16,22-4-11 16,-4 0-6-16,30-7-2 0,-10 0-17 0,27-1-8 15,-13 1-52-15,12 0-23 16,39-4-73-1</inkml:trace>
  <inkml:trace contextRef="#ctx0" brushRef="#br1" timeOffset="348761.3803">23451 13505 324 0,'8'-45'123'0,"-8"45"-66"0,-4-27-33 0,4 23 33 16,-8 4-14-16,-1 0 0 0,-12 15-7 15,4 1-2 1,-17 17-19-16,4-10 6 0,-8 22 6 16,4-3-9-16,4 22-2 0,5-15-5 15,8 23-2-15,4-16-5 16,22 1-1-16,-5-8-1 15,26-4 1-15,29 8-7 16,-21-30 1-16,-4 3-74 16,13-34-33-16,46-26-105 15</inkml:trace>
  <inkml:trace contextRef="#ctx0" brushRef="#br1" timeOffset="351446.8805">15029 15655 272 0,'-21'7'104'0,"13"5"-56"0,-5-12-30 0,9 3 31 15,0 5-12-15,-1-4 1 16,-3 7-6-16,-1 4-2 15,5-4-17-15,0-3 8 0,4-1 2 16,0 1 2-16,8-4 2 0,1-1-4 16,25-10-2-16,-9-1-11 15,30-7-6-15,-4 0-6 16,13 0-1-16,-13-4-36 16,17 8-16-16,-4 0-54 15,8 11-23-15,-9 0-27 16</inkml:trace>
  <inkml:trace contextRef="#ctx0" brushRef="#br1" timeOffset="352141.588">15968 14964 220 0,'12'-34'85'0,"-12"34"-46"16,5-11-13-16,-5 11 31 0,-5 0-12 15,5 0-4-15,-4 0-10 16,0 0-5-16,0 4-14 16,-1 3-5-16,5 16-1 0,0 0-3 15,0 26-2-15,0-12 0 16,-4 24-1-16,-4 29 0 15,3-7 2-15,1-7-1 16,0-23-1-16,0-12 1 16,-1 4 1-16,5-7 1 15,0 0 3-15,0-12 3 0,0-11 2 16,0 0-3-16,9-18 0 16,-1 3-5-16,9-23-2 15,0 8 0-15,4-4-1 16,1 0-3-16,3 0 2 15,-4 8-1-15,5 11-2 16,-5-8 3-16,0 16 0 16,-4-4 3-16,5 7 3 15,-5 4 11-15,-5 4 5 16,1-4 6-16,-13 8 6 16,0-4-5-16,-9 3 0 15,1 1-9-15,-13-8-4 16,4 0-8-16,-17-4-5 15,4 1-28-15,-17-12-12 0,9 0-25 16,0-4-11-16,4 0-24 16,17-3-9-16,0-1-41 15</inkml:trace>
  <inkml:trace contextRef="#ctx0" brushRef="#br1" timeOffset="353011.6029">16613 15319 264 0,'-5'-23'101'0,"5"23"-54"0,-4-22-33 0,4 18 28 0,0-4-10 16,0 5 1 0,0-5-3-16,0 4 1 15,0 4-17-15,0 0 1 0,0 15-1 16,0-3-5-16,4 14-3 0,1 1-3 16,-1 6 0-16,0-6-2 15,0 7-1-15,1-4-8 16,-1 8-3-16,0-12-18 15,0 0-7-15,1 1-21 16,-1-8-6-16,0-4-27 16,0-8-8-16,-4 1 0 15</inkml:trace>
  <inkml:trace contextRef="#ctx0" brushRef="#br1" timeOffset="353221.1112">16468 15428 296 0,'-12'4'110'0,"12"-4"-60"0,-5 4-30 0,5-4 32 16,0 4-17-16,0-1-3 15,5 1-16-15,-1 0-7 16,13 0-6-16,-4-4-5 0,12 0 1 16,1 0-12-16,12-4-5 15,-9 0-30-15,27-3-14 16,-10 3-77-1,5-11-45-15,-4 0 90 16</inkml:trace>
  <inkml:trace contextRef="#ctx0" brushRef="#br1" timeOffset="353539.3895">16473 15873 316 0,'4'-3'121'0,"-4"3"-66"0,13-4-31 0,-13 4 35 16,8 0-14-16,-4 0-4 15,13 0-23-15,-4 0-9 16,8-4-6-16,-4 0-3 0,13 1 1 16,17-1-17-16,16 4-6 15,-3-4-42-15,-1-4-16 16,5-3-82 0</inkml:trace>
  <inkml:trace contextRef="#ctx0" brushRef="#br1" timeOffset="354495.2611">17228 15896 236 0,'-34'0'88'0,"43"-8"-48"0,-14 8-14 0,5 0 29 16,0 0-16-16,5 4-2 15,-5 0-18-15,4 7-4 16,0 8-9-16,5 0 5 0,-1 4 2 16,5 7-2-16,0 0-1 15,4 0-6-15,0 0-3 16,4-3 2-16,0-1 0 15,0-14 5-15,1-5 3 16,-6-7 0-16,1-7 1 16,0 3-2-16,-4-19 1 15,0 4-4-15,-5-18 1 16,1 3-1-16,-13-27 1 16,-1 5-2-16,-3-16 1 0,-1 12 2 15,1-20 2-15,-5-40-5 16,9 10-4-16,0 5-1 15,4 14-1-15,8 8 0 16,9 12 2-16,4 14-3 16,5 4-2-16,4 16 2 15,-9 14 0-15,0 4-4 16,9 8 1-16,12-4 2 0,1 11 1 16,-1-4 1-1,5 5 2-15,-1 3-3 16,10 0 0-16,-1 0 1 15,4 0 0-15,1 3 0 0,-1 5 2 16,1-8 1 0,-5 4 1-16,4-4 0 0,1 0 0 15,20 0-2-15,1 0 1 16,8 0-2-16,-4-4-1 16,0-4 1-16,8-3 1 15,18 0-3-15,-1-1-2 16,-4 1 4-16,4 4 1 15,9-1 0-15,4 4 1 16,0 0-4-16,-12 4 0 16,-1 0 1-16,13 0 0 15,0 0 0-15,-42 0 2 16,-13 0-1-16,25 0-1 0,64-3 3 16,-4-1 2-1,-17-7-2-15,-17 3-2 0,-13-7 0 16,-8 4-1-16,-9-1-31 15,-17 5-14-15,-17-5-41 16,-13-3-16-16,-16 4-67 16</inkml:trace>
  <inkml:trace contextRef="#ctx0" brushRef="#br1" timeOffset="355605.1072">18090 15274 232 0,'0'-23'88'0,"-4"16"-48"0,8-12-23 0,0 15 25 0,-4-7-11 15,0 11-3 1,-4-8-3-16,0 4-1 15,-1 8-5-15,1 7-1 0,0-3-8 16,0 22-4-16,4-7-3 16,-9 18 0-16,1-3-2 15,-1 15-1-15,5-8 1 16,0 15-1-16,-1-3 0 16,10-1 2-16,-1-6-1 15,0-5-1-15,0-4 3 16,5-11 2-16,-1-3 0 0,-3-16 0 15,-1-3-1 1,9-16 2-16,-5 4-3 0,9-26-2 16,-4 8 0-1,8-12 1-15,-4 7-3 0,8 1-2 16,1-4-1-16,-1 7 3 16,1 4 0-16,-1 8 3 15,-3 3 1-15,-1 8 1 16,-4 0 4-16,-4 23 5 15,3 0-1-15,-11 11 1 16,-5 7-1-16,0-7 0 16,0-4 0-16,-17 4 2 15,4-8-7-15,-8-3-2 16,4 0-3-16,-9-8 1 0,1-4-9 16,-18-15-1-16,5 1-25 15,0-9-9-15,-4-3-23 16,12-4-8-1,30-3-18-15,17-8-7 0,8-1-18 16</inkml:trace>
  <inkml:trace contextRef="#ctx0" brushRef="#br1" timeOffset="356074.9476">18663 15164 252 0,'-9'-3'96'0,"5"3"-52"0,-4 0-23 0,-1 0 30 15,9 0-14-15,0 0-1 16,4 0-10-16,1 0-4 15,3-4-12-15,13-4-2 0,5 1 2 16,4-1-2-16,4 1 1 16,-5 3-8-16,1 4 0 15,-9 4 1-15,0 3 1 16,-8 4 7-16,-4 5 4 0,-9 2 1 16,-9 1 1-1,1 4-6-15,-14 3-4 16,5-3-3-16,-4 7 0 0,-9 12 2 15,14-12 2-15,3-11-1 16,4 3 1-16,9 5-4 16,5-12-2-16,-1 0-3 15,17-4 1-15,13-3-17 16,-9-5-5-16,1 5-38 16,12-16-13-16,34 5-58 15,-4-5-68 1,-8 4 65-16</inkml:trace>
  <inkml:trace contextRef="#ctx0" brushRef="#br1" timeOffset="356464.117">19397 15613 224 0,'4'-19'85'0,"-4"19"-46"0,-4 0-28 0,4 0 23 0,0 0-5 16,0 0 1-16,-4 8-2 16,4-4 0-16,0-1-15 15,4 5 8-15,0-8 5 0,1 0 8 16,7-4 6-16,10-3-12 16,-1-5-7-16,0 1-15 15,0 0-6-15,1-1-7 0,-1 1-3 16,0 3-37-1,-4 1-16-15,0-1-74 16</inkml:trace>
  <inkml:trace contextRef="#ctx0" brushRef="#br1" timeOffset="357047.4248">19962 15108 156 0,'8'-8'57'0,"-12"4"-30"0,4 4-1 16,0 0 25-16,-4 0-1 15,4 0 0-15,0 0-1 16,0 0-1-16,0 8-26 16,0 3 5-16,0 4 3 0,0 8-10 15,0 0-3-15,0 11-10 16,0-12-5-16,0 1 3 0,0 3 4 16,0-3 1-1,4 3 2-15,0-3-2 0,5-4 1 16,-5 0-4-16,9-8 1 15,-1 0-3-15,5-7 0 16,-4 0-21-16,4-4-9 16,-4 0-27-16,4-15-12 15,-4 3-13-15,4-6-2 16,4-9-10 0,-4 5-48-16,0-9 33 0</inkml:trace>
  <inkml:trace contextRef="#ctx0" brushRef="#br1" timeOffset="357289.3048">20212 15123 276 0,'4'11'104'0,"-4"-3"-56"0,0-1-30 16,0 1 28-16,-4 3-7 16,4 8 2-16,-4 4-17 15,0-12-4-15,-1 19-12 16,5-4-5-16,0 16-2 0,0-8-1 15,0 19 2-15,0-8-3 0,0 8 0 16,0-8-15-16,5 4-4 16,3 8-30-1,1-16-12-15,8-11-61 16,8-15-52-16,1-7 68 16</inkml:trace>
  <inkml:trace contextRef="#ctx0" brushRef="#br1" timeOffset="357844.7973">20416 15685 228 0,'0'-11'88'0,"4"-1"-48"0,0-18-16 0,-4 26 29 0,0-7-14 16,0-8-2-16,0 4-7 15,0 4 1-15,5-12-17 16,-1 8 1-16,4-8 1 0,1 12-2 16,8-15 2-16,-4 7-7 15,4 4-3-15,0 0-3 16,0 11-3-16,-5 0 1 16,5 8 1-16,-4 0-3 15,-5 11-2-15,-3 11-1 16,-5-3 3-16,0-12-11 15,-9 15-4-15,-8 16 1 16,0-12 4-16,0-11-7 16,-4-4-3-16,8-7-18 15,5-8-5-15,-1 0 1 0,9-19 1 16,5-11-1-16,3-1 2 16,1-18-4-16,3 12-1 15,5 3-26 1,0 3 209 15,-4 31-48-31,-5 0-6 16,5 12-24-16,4 10-17 15,-8-3-12-15,-1-4-4 16,1 19-15-16,-1-11-2 0,1 7 1 16,3 12-8-16,1-5-3 15,0-3-38-15,-9-11-14 16,0-4-30-16,1-4-11 15,7 0-34 1</inkml:trace>
  <inkml:trace contextRef="#ctx0" brushRef="#br1" timeOffset="358173.27">21057 15436 244 0,'13'-19'93'0,"-13"-4"-50"0,4-11-19 16,-4 23 29-16,0 0-1 15,0 11 4-15,-4-8-11 0,4 5-6 16,-9 6-21-16,1 5-7 0,-9 3 0 16,-22 16-3-16,5 6 3 15,1 5-8 1,3 15-4-16,9-4 4 0,4 8 3 15,8-1 3-15,9-11 2 16,9 1 1-16,12-5 2 16,4-7-5-16,1-15-1 15,-5-8-9-15,9-3-1 16,8-8-60-16,-4-4-25 16,-9-7-55-16,-3-12-24 15</inkml:trace>
  <inkml:trace contextRef="#ctx0" brushRef="#br1" timeOffset="359121.2098">15569 16454 192 0,'-13'-4'74'0,"4"4"-40"0,5 0-22 16,4 0 21-16,-4 0 1 15,4 0 4-15,-4-7-6 16,4 7 1-16,4-4-19 15,4 4 1-15,9-7 1 0,5 3-2 16,16 4 0-16,13 4-2 16,12 3 0-16,5 4-6 15,9-7-2-15,8 8 9 16,25-1 6-16,9 4-6 16,0-4 0-16,21-3-5 15,4-1 0-15,5 5-5 16,3-5-2-16,14-3 2 0,-1 4 0 15,-8-5-1-15,9 1 1 16,-5 7 2-16,-4-7 2 16,-8 4-3-16,8 3-1 15,0-7 5-15,-4 3 3 16,-9-7-4-16,17 0-2 16,-3 0 2-16,-10 0 2 15,5-7-2-15,-51 7 1 16,-13 0-1-16,26-4 1 15,88-4-2-15,-7 5-1 16,-27 3 1-16,-12-12 1 16,-4 5-3-16,-9-1-1 0,-8 1-1 15,-17-5-2 1,-8 5 1-16,12-8 1 16,-5 7-1-16,-7-3 2 0,-9 3-4 15,-9 1-2-15,-21-1-9 16,-12 5-5-16,-18-1-33 15,-16-4-13-15,-9 4-31 16,-13 4-11-16,-13 0-52 16</inkml:trace>
  <inkml:trace contextRef="#ctx0" brushRef="#br1" timeOffset="359765.4599">18200 17250 260 0,'-13'0'96'0,"9"-4"-52"0,4 1-29 16,0-1 24-16,9-4-10 15,3 4 0-15,10-7-3 0,3 0 1 16,5-1-15 0,0-6 0-16,-5 10-1 0,-4 1-6 0,9-1-1 15,-9 0 0-15,0 8 0 16,5 8-2-16,-13 7-2 15,-9 11-2 1,-8 8-1-16,-9 12 2 0,-8 14 0 16,-1 8 5-16,-12 4 2 15,-4-5 9-15,9 1 2 16,-1-7 3-16,9-12 2 16,4-8-1-16,8-7 2 15,13-7-4-15,9-16-2 16,8 0-7-16,13-18-4 15,13-5-8-15,21-3-1 16,8-4-34-16,1-11-16 16,-5-4-69-16,9 0-30 0,-9 4-4 15</inkml:trace>
  <inkml:trace contextRef="#ctx0" brushRef="#br1" timeOffset="360169.5232">19181 17718 316 0,'-55'-27'118'0,"46"5"-64"0,-4-1-30 0,5 16 33 15,4-9-16-15,-1-6-1 16,5-1-17-16,0 4-4 16,22-11-11-16,-5 0 1 0,12-8 2 15,-3 4-6-15,12 0-1 16,-8 8-2-16,8-4-2 16,-8 11-8-16,-1 15-3 15,9 12-7-15,-12 26-4 16,-9 3 1-16,-9 9 2 15,-12-1-2-15,-9 11 0 16,-8-6-15-16,-4-9-6 0,-5-3-3 16,-8-16 3-16,-5-7-1 15,5-18 1-15,8-16 13 16,9-8 5 0,9-18-61-1</inkml:trace>
  <inkml:trace contextRef="#ctx0" brushRef="#br1" timeOffset="360397.6661">19529 17292 408 0,'13'18'154'0,"-9"5"-84"0,0 22-62 15,-4-22 34-15,0 0-22 16,0 11-3-16,0 7-5 0,0 12 0 15,0-15-6-15,0-8 0 0,4 11 1 16,1-7-8-16,3 11-1 16,0-7-31-16,5-4-13 15,4 8-91-15,4-20-40 16</inkml:trace>
  <inkml:trace contextRef="#ctx0" brushRef="#br1" timeOffset="361945.429">19469 17412 44 0,'-8'-4'16'0,"4"1"-8"0,4 14-10 16,0-11 4-16,0 0 0 15,0 0 1-15,0 0 43 16,4 0 21-16,-4-4-6 15,4 0-2-15,-4 1-10 16,0-1-4-16,0-7-24 16,4 3 3-16,-4 4 0 0,5-7-10 0,-1 0-5 15,4 3-6-15,1 4-3 16,-1 4-2-16,1 12-1 16,-1-12-34-16,-3 11-12 15,-1 0-75 1</inkml:trace>
  <inkml:trace contextRef="#ctx0" brushRef="#br2" timeOffset="386187.647">16740 11649 236 0,'-8'0'90'0,"8"0"-48"0,-13-7-14 15,4 3 30-15,1 4-10 16,4-8-1-16,-5-7-16 15,1-11-4-15,-1-1-16 16,5-3-2-16,4-4-2 0,8 0-3 16,5 0-3-16,-4 8 0 0,16-4-1 15,-4 3-5-15,13 5-1 16,-4 3 3-16,4 15 3 16,0-3 1-16,-9 18-1 15,-3-4-2-15,-18 27 1 16,0-11 1-16,-8 22 2 15,0-7 1-15,-13 7 1 16,4-7-5-16,-4 0-1 16,4-8 1-16,-8-8 0 15,8 1-13-15,-8-12-3 16,4-7-7-16,-4-15-2 16,4 7-22-16,4-26-8 15,5 7-81 1</inkml:trace>
  <inkml:trace contextRef="#ctx0" brushRef="#br2" timeOffset="386443.774">16927 11340 280 0,'-4'7'104'0,"4"-7"-56"0,0 4-36 16,0 0 26-16,4 3-20 15,0 1-7-15,5 7-7 0,-5-4-1 16,4 12-2 0,1-4-1-16,-1 19 3 0,1-16-4 0,-1 12 0 15,-4-4 1 1,5 4 0-16,-1-4-20 0,1-3-9 16,-1-4-47-16,5-12-21 15,0 0-11 1</inkml:trace>
  <inkml:trace contextRef="#ctx0" brushRef="#br2" timeOffset="386681.9757">17126 11242 312 0,'-8'7'115'0,"8"-7"-62"0,0 0-42 0,0 0 28 16,4 4-8-16,-4-4-1 0,13 0-16 16,0 0-9-16,12-4-3 15,-4 1 0-15,17-5 1 0,-8 0-19 16,21-3-7-16,21-4-72 16,-25 8-30-16,-9-5-7 15</inkml:trace>
  <inkml:trace contextRef="#ctx0" brushRef="#br2" timeOffset="386898.1691">17177 11378 304 0,'0'3'115'0,"0"-3"-62"0,13 0-29 0,-13 0 33 16,4 0-14-16,0 0-2 15,13 0-23-15,0 0-9 16,13 0-6-16,-4 0-9 0,20 4-4 16,-7 0-71-16,11 0-32 15,31-4-43 1</inkml:trace>
  <inkml:trace contextRef="#ctx0" brushRef="#br2" timeOffset="387884.4136">17742 11359 236 0,'-4'0'88'0,"4"0"-48"0,-9 0-18 0,1 0 28 0,3 0-6 15,1 0-1-15,0 3-13 16,0 1-6 0,-5 0-14-16,1 0-2 0,3 3-1 0,5-3-3 15,5 0-3-15,-1 0-3 16,13-4-1-16,-4 0 2 15,16-4 0-15,-3 0-15 16,16-7-4-16,-8 3-47 16,9-7-22-16,-9 4-46 15</inkml:trace>
  <inkml:trace contextRef="#ctx0" brushRef="#br2" timeOffset="388364.3386">18171 11034 260 0,'0'-11'99'0,"0"11"-54"0,-5 4-26 0,5-4 26 0,-4 7-10 16,4-7-1-16,0 15-6 15,0-3-3-15,-4 7-13 16,0-4 1-16,-1 11 1 0,1-3-5 15,-4 7-3-15,3-7-1 16,1-5-1-16,0 1 2 16,0 0 3-16,-1-4-4 15,5 0-1-15,0 4 0 0,5-8 0 16,-1-7-2 0,9 4-2-16,4-4-2 15,4-4-1-15,4-4-27 16,-4-8-10-16,1 1-18 0,-5 0-4 15,4-4-26-15,-8 0-9 16,-5 3-12 0</inkml:trace>
  <inkml:trace contextRef="#ctx0" brushRef="#br2" timeOffset="388607.2467">18366 11076 284 0,'0'11'107'0,"0"-11"-58"0,0 30-37 0,0-22 26 16,-4 11-11-16,-5 15-3 0,5 3-12 15,-5 5-3-15,1 3-5 16,4 0-1-16,-1-18 1 0,1-1-5 16,4 8 1-16,0-4 2 15,0 4 1-15,0-11-19 16,0 0-7-16,0-5-48 15,0-6-21-15,0-1-36 16</inkml:trace>
  <inkml:trace contextRef="#ctx0" brushRef="#br2" timeOffset="388801.4127">18442 11445 284 0,'0'12'107'0,"0"-12"-58"0,0 19-37 0,0-19 26 16,0 11-13-16,0-11-5 15,0 4-9-15,0 3-5 16,4-7-3-16,1 0-42 0,-1 0-16 16,0-7-88-1</inkml:trace>
  <inkml:trace contextRef="#ctx0" brushRef="#br2" timeOffset="389146.9853">18527 11340 344 0,'4'-11'129'0,"-4"11"-70"0,9-42-45 15,-9 38 33-15,8-11-17 16,9-11-3-16,4-4-17 15,1 3-7-15,-1-3-2 16,4 4-1-16,-8 14 0 0,-4 1 2 16,4 7 3-16,0 0 4 15,0 12 5-15,0 7-2 16,-13 4 3-16,1-8-6 16,-10 12-1-16,1 0-6 0,-9-1-4 15,1 1-6 1,-10-1 0-16,5-3-12 15,-4 0-4-15,4-4-12 0,0-7-2 16,4 3-7-16,1-30-1 16,-1 8-8-16,9-15-2 15,4-16-68 1</inkml:trace>
  <inkml:trace contextRef="#ctx0" brushRef="#br2" timeOffset="389308.9909">18727 11114 316 0,'25'49'121'0,"-25"-49"-66"0,21 67-31 0,-17-40 33 16,5 3-25-16,-1 8-7 16,-3-16-15-16,-1 1-7 15,0 11-2-15,0-8-15 0,1 8-5 0,-1-11-28 16,0 0-12-16,0-5-29 16,1-6-12-16,-5-1-12 15</inkml:trace>
  <inkml:trace contextRef="#ctx0" brushRef="#br2" timeOffset="390543.0445">19805 10989 260 0,'-5'0'99'0,"1"0"-54"0,8 4-26 16,-4-4 26-16,5 7-17 15,-1 8-5-15,0 4-3 16,0 0-1-16,1 15-10 15,-5-7 3-15,0 10 2 0,0-10-1 0,-5 10 2 16,1-6-2-16,-4 3 0 16,-1-1-7-16,1-6-2 15,3-5-2-15,1 1 1 16,0-4-2-16,8-8-1 16,0-3 3-16,5-12 0 15,-5 0-1-15,13-7-2 16,13-15-2-16,-5 3 1 15,-3 4-1-15,12 0 0 16,-9 4 0-16,0 8 0 16,9-5 0-16,0 24 0 15,-4 6 2-15,-13-6 0 16,-4 3 0-16,-5 11 2 0,-3-3 5 16,-5 11 4-16,0-4 0 15,-5 4 3 1,1-11 2-16,-13 3 2 15,4-3-10-15,-12-5-2 0,4 1-2 16,-9-11 2-16,4 3-8 16,-3-18 0-16,-1-8-29 15,17 3-11-15,-4 1-30 16,22-8-12-16,3 4-83 16</inkml:trace>
  <inkml:trace contextRef="#ctx0" brushRef="#br2" timeOffset="390812.2845">20233 11249 364 0,'-12'0'137'0,"12"0"-74"0,0 0-51 0,0 0 30 16,4 0-18-16,-4 0-3 16,8 0-15-16,1 0-3 15,21 0-3-15,-5 0-3 0,9 0 2 16,21 0-34-16,-8-3-17 16,-5-1-46-16,-12 0-18 15,-4 0-16 1</inkml:trace>
  <inkml:trace contextRef="#ctx0" brushRef="#br2" timeOffset="390991.5483">20255 11468 348 0,'8'8'129'0,"-8"-8"-70"0,34 0-45 15,-30 0 33-15,18 0-22 16,-5 0-3-16,8 0-16 0,0 0-7 15,5 0 1-15,-4 0-61 0,-1 0-25 16,-4 0-76 0</inkml:trace>
  <inkml:trace contextRef="#ctx0" brushRef="#br2" timeOffset="392358.8674">20747 11185 160 0,'0'-11'60'0,"0"11"-32"0,0 0-15 0,0 0 19 16,0 0 4-16,0 0 5 16,0 0-2-16,0 0-2 15,0 0-20-15,0 0 7 0,0 0 6 16,0 0-7-16,0 4-1 15,0-4-9-15,0 7-3 16,0 5-1-16,4 6-1 16,1 1 2-16,-1 8 4 15,-4-5-10-15,0 12-2 16,0-4 0-16,0 12 1 16,0-4-1-16,0 3 1 15,0-3-4-15,0-4-2 16,0-4-23-16,4-4-10 15,0-3-39-15,0-12-17 0,-4 1-44 32</inkml:trace>
  <inkml:trace contextRef="#ctx0" brushRef="#br2" timeOffset="392735.0123">20980 11389 268 0,'-4'0'101'0,"4"0"-54"0,-4-11-22 0,4 11 31 16,0-8-13-16,0 4 0 16,4-15-24-16,0 8-9 15,13-19-7-15,-4 7-5 0,8-7 1 16,-4 4-1-16,5 7 0 15,-5 8-3-15,0 11 1 16,-5 0 6-16,-7 7 4 16,-1 4-1-16,-13 12 0 15,1-4-3-15,-5 4-2 16,0-1-13-16,-4-7-6 16,5 4-1-16,-1-4 1 15,0-4-5-15,0-3-1 16,1 0-9-16,-1-12-4 15,4 0-10-15,5-19-3 16,4-11-51-16</inkml:trace>
  <inkml:trace contextRef="#ctx0" brushRef="#br2" timeOffset="392916.9478">21125 11272 308 0,'-9'68'115'0,"9"-68"-62"0,-4 56-49 16,4-44 26-16,0 14-13 15,0-3-2-15,4 18-8 16,1-11-3-16,3 8-2 16,1-8-2-16,-1 0 1 0,1-3-23 15,3-8-8-15,-3-4-34 16,-1-11-13-16,1-1-44 16</inkml:trace>
  <inkml:trace contextRef="#ctx0" brushRef="#br2" timeOffset="393108.7786">21358 11476 324 0,'4'11'123'0,"-4"-11"-66"0,0 11-38 0,0-7 32 16,0 7-28-16,0 1-10 15,0 7-11-15,0-4-2 16,0 3 0-16,0-2-14 0,0 6-3 15,0-11-46-15,0 1-19 16,0-1-59-16</inkml:trace>
  <inkml:trace contextRef="#ctx0" brushRef="#br2" timeOffset="393381.5558">21621 11174 292 0,'0'0'110'0,"0"0"-60"0,-4 4-19 0,4 3 35 16,-4-7-22-16,0 4-5 15,-1 7-14-15,1-3-4 16,0 11-12 0,4-4-1-16,-4 7 2 0,4-3-8 15,-5 11-1-15,5-7 1 0,0 3 1 16,0 1-1-16,0 7-2 15,0-4-26-15,5-4-10 16,-1 1-53-16,0-8-22 16,0 0-44-1</inkml:trace>
  <inkml:trace contextRef="#ctx0" brushRef="#br2" timeOffset="393754.3481">21897 11098 312 0,'5'-7'118'0,"-5"7"-64"0,4-4-28 0,-4 4 34 15,0 4-21-15,0-4-5 0,-4 7-16 16,-1 1-4-16,-3 7-8 16,-1-4-6-16,1 8-1 0,-1-4 3 15,1 16 1-15,-1-13-4 16,9 5 1-16,5 3 0 15,3-7 0-15,1 0 0 16,8-8 0-16,0 5 0 16,4 2 0-16,0-10 4 0,0 11 5 15,-4-4-1 1,-4 4 1-16,-9 3 1 0,-4-7 1 16,0-3-8-1,-8 10-3-15,3-3-6 0,-7 4-1 16,-1-4-16-16,-4 0-5 15,0-1-21-15,0-6-9 16,4-5-16-16,1-18-3 16,-1 0-58-1</inkml:trace>
  <inkml:trace contextRef="#ctx0" brushRef="#br2" timeOffset="393936.9937">21829 11197 288 0,'9'33'110'0,"-1"-25"-60"0,14 0-36 0,-10-5 26 0,5-3-20 16,-4 0-6-16,17-3-39 15,16-1-18-15,-16 4-98 16,-4 0-41-16</inkml:trace>
  <inkml:trace contextRef="#ctx0" brushRef="#br2" timeOffset="394459.2247">23421 11121 264 0,'-13'-11'99'0,"13"11"-54"0,-25 11-17 0,12-3 30 0,-8 3-4 16,-13 12 1-16,9-8-9 15,3 4-4-15,-3 7-23 16,4-3 4-16,-5 11 4 0,5-1-11 16,8 1-1-16,0-7-5 15,13 7-1-15,0-4-3 16,13-4-1-16,0-3-3 0,17-12-2 16,-5 1-28-16,9-12-14 15,-4 0-38-15,12-8-17 16,-8 4-87-1</inkml:trace>
  <inkml:trace contextRef="#ctx0" brushRef="#br2" timeOffset="394747.4505">23625 11163 256 0,'-13'-8'96'0,"13"8"-52"0,-13 8-27 16,9-5 25-16,0 5-16 16,0-8-4-16,4 4-7 15,0 3 0-15,12-7-8 16,1 0-4-16,21-7 0 0,26 3-11 15,-22-4-2-15,-9 5-44 16,5 3-19-16,-4-8-57 16</inkml:trace>
  <inkml:trace contextRef="#ctx0" brushRef="#br2" timeOffset="394954.3028">23612 11370 288 0,'-13'8'110'0,"13"-8"-60"0,0 7-32 0,0-3 28 15,5 0-11-15,-1-1-3 16,9-3-7-16,-1 0-4 16,14-3-11-16,-5-1-4 0,9 0 0 15,-5 0-45-15,5 4-18 16,-5 0-111-1</inkml:trace>
  <inkml:trace contextRef="#ctx0" brushRef="#br2" timeOffset="395945.2243">24041 11034 272 0,'-17'8'104'0,"17"-8"-56"0,-26 19-30 16,22-15 28-16,-4 3-9 15,-1 1 1-15,5-5-11 16,0 1-2-16,8-4-14 0,0 0-4 0,9-4-3 15,-5 1 2 1,14-12 1-16,-5 3-6 16,8-7 0-16,-4 8-1 0,5 0 2 15,3 3-3-15,-12 16 0 16,-4-8 5-16,-9 11 5 16,-4 0-5-16,-4 16 0 15,0-8-4-15,-5 7-1 16,1 8 1-16,-1-8 2 15,1-3-1-15,4-8-1 16,4 4 3-16,0-12 0 16,8 1-4-16,1-4-1 15,-5 0 1-15,13 3 0 16,4 8-2-16,0-3 2 0,1-1-1 16,-10 0 0-16,-3 0 13 15,-5 1 7-15,0 10 0 16,-4-10-1-1,0 3-3-15,-12 4-1 0,3 0-7 16,-8-1-2-16,4-3-4 16,-4 8-1-16,5-4 1 15,-5-4 0-15,4-4-22 16,0-7-8-16,5-4-12 16,8-7-1-16,0-1-23 15,8-7-8-15,13-8-80 16</inkml:trace>
  <inkml:trace contextRef="#ctx0" brushRef="#br2" timeOffset="396426.5761">24495 11476 236 0,'4'-8'90'0,"-4"8"-48"0,0-11-12 0,0 11 31 15,-4-4-5-15,0-4 2 16,0-7-11-16,-1 4-4 16,-3-12-24-16,4 5-3 0,-1-20-1 0,1-15-8 15,8 0-4 1,1 8-2-16,3 19 1 0,-4-5-1 15,13 9-1-15,-4 3 1 16,8 8-1-16,0-1 0 16,1 20 2-16,-1-1-1 15,0 16-1-15,9 22 1 16,-9 1-1-16,-4-9 2 16,-8 5 1-16,-5-5 3 15,-8-3 3-15,4-15 2 16,-9 8 3-16,1-5-3 0,-5 1 1 15,0-4-7 1,-8 0-1-16,4-8-2 0,-9-11-2 16,5 0-6-16,-13-19-1 15,5 4-26-15,-1-15-10 16,0 3-38-16,0-14-16 16,-8-23-78-1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8:58:52.4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149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7-07-06T19:00:44.094"/>
    </inkml:context>
  </inkml:definitions>
  <inkml:trace contextRef="#ctx0" brushRef="#br0">1595 2303 260 0,'-21'15'99'0,"4"-19"-54"0,0-18-13 0,8 22 33 15,1-12-10-15,4 5 0 16,-1-1-11-16,1 1-5 15,4-1-22-15,4 4-4 0,9 1 1 16,8-1-8-16,9 0-1 16,0 0-1-16,25 0 0 15,21 4-2-15,5 4 1 16,8 0-33-16,-4-4-12 16,-4-4-83-16,-1 8-36 0,10-4 7 15</inkml:trace>
  <inkml:trace contextRef="#ctx0" brushRef="#br0" timeOffset="554.3339">2546 1443 236 0,'-17'-30'88'0,"8"26"-48"0,5-7-27 0,0 11 24 16,0 0-15-16,-1 0-2 15,5 0-10-15,0 0-2 16,5 11-4-16,-1-7 4 0,4 26 2 16,1 30 1-16,-1 23 3 15,1 12-5-15,-5-35-1 16,-4-7-4-16,0 18-1 15,0 35 5-15,-4-8 5 16,0-15-1-16,-5-11 3 16,1-16 1-16,3-10-1 15,5-24 10 1,5-29-14-16,7-8-3 16,-3 3-5-16,21-25-3 0,21-16-2 15,-13 15-1-15,4-4-1 16,1 20 3-1,-1 3-2-15,-12 11 1 0,0 8 2 16,-5 16 2-16,-8 14 5 16,-9 15 6-16,-8 0-1 15,-8 16 1-15,-5-5 1 16,1-14 2-16,3-8-5 16,-12 0 1-16,4-4-5 15,-13-4-2-15,-4-3-13 0,-4-12-5 16,8 0-25-16,-4-33-10 15,9-39-26-15,8-10-9 16,25-5-76 0</inkml:trace>
  <inkml:trace contextRef="#ctx0" brushRef="#br0" timeOffset="988.3023">3497 1466 252 0,'0'-8'96'0,"-4"-3"-52"0,-1 11-12 15,5 0 33-15,-4 0-25 16,-4 4-8-16,3 3-19 0,1 12-6 15,4 11-5-15,0 12 1 0,4 14 0 16,1 8-1 0,-1-11 1-16,0-15-4 0,0 15 0 15,5 26-12-15,-1-8-5 16,-4 1-45-16,1-12-21 16</inkml:trace>
  <inkml:trace contextRef="#ctx0" brushRef="#br0" timeOffset="1157.0349">3246 1813 304 0,'0'-16'115'0,"0"16"-62"0,22-7-42 0,-10 3 28 16,9-3-17-16,9-5-4 15,17-3-11-15,0 11-5 16,21 1-1-16,12 14-28 0,5 0-9 0,0 4-114 15</inkml:trace>
  <inkml:trace contextRef="#ctx0" brushRef="#br0" timeOffset="1430.5748">3293 2661 364 0,'-21'-11'134'0,"17"0"-72"0,-1 11-52 0,5 0 30 16,9 0-24-1,8 0-8-15,4 0-4 16,9 0-3-16,21-8-1 0,4 4 3 15,17 4-2-15,9 0 2 16,8-7-73-16,-9-5-29 16</inkml:trace>
  <inkml:trace contextRef="#ctx0" brushRef="#br0" timeOffset="2145.7402">4083 2642 304 0,'-9'-15'115'0,"9"15"-62"0,-4-11-42 15,4 11 26-15,0 0-20 0,0 0-5 16,4 0-1-16,9 11 0 16,4 1-5-16,0-1-6 0,12 12-1 15,1 7 1-15,4 0 0 16,0-4 0-16,4-3 2 15,-12-4 1-15,-1-8 3 16,-4-11 12-16,-4-11 8 16,-4-8 2-16,0-11 1 15,-5-12-3-15,-8-26-1 16,-4-18-10-16,-4-16-2 16,-9-4-5-16,-5-22-3 15,5-4-2-15,5 4-3 16,3 18-2-16,9 20 1 15,9 11-4-15,8 7 1 0,17 4-3 16,-13 23 0-16,0 7-1 16,26-11 0-16,50-26 7 15,22 14 5-15,0 12-7 16,17 8 1-16,29 3 4 16,9 0 4-16,34 4-6 15,9-3 1-15,38 3-1 16,25 3 0-16,30-18-7 15,50-3 0-15,18-12 5 16,25-1 3-16,13 1-4 16,85 0 0-16,-63 4 3 15,-39 15 2-15,-43 18 0 16,-46 5-2-16,-64 10 5 0,-46 16 1 16,-43 4-35-1,-26 14-16-15,-42-7-34 0,-29 12-16 16,-35-1-66-1</inkml:trace>
  <inkml:trace contextRef="#ctx0" brushRef="#br0" timeOffset="2820.7164">5623 1386 256 0,'0'-22'96'0,"9"22"-52"0,-5 11-36 0,-4-7 21 15,4 15-4-15,-4-8 0 16,5 27-3-16,-1-4-2 15,0 45-10-15,0 38-2 0,-4 3 2 16,0 1-6-16,0 4 0 16,0-16-4-16,0-11-1 15,-4-22 5-15,0-16 5 16,0-15 6-16,4-11 5 16,0-11-1-16,4-46-2 15,0-22-9-15,5-23-3 16,7 0-5-16,10-4-3 0,8 1-1 15,4 10 0 1,9 20 0-16,-5 14 0 16,1 20 3-16,-9 14 0 0,-5 5 3 15,-12 10 1-15,-4 12-1 16,-9 8-2-16,-8 3 1 16,-9 8 1-16,-8 0 1 15,0 0 1-15,-5-16 0 16,-3-7 0-16,-1-7-5 15,9-15-1-15,0-1-24 16,-1-26-7-16,-7-30-33 16,12-7-12-16,21-16-67 15</inkml:trace>
  <inkml:trace contextRef="#ctx0" brushRef="#br0" timeOffset="3182.909">6409 1443 236 0,'-51'64'88'0,"51"-64"-48"0,-43 45-16 0,35-37 29 15,-5 7-9-15,0 0 12 16,9-11-19 0,8-8-19-16,13-3-7 0,4-1-4 15,-4 4-3-15,13-7-1 16,13 3-1-16,-18 8 1 15,1 0 2-15,-10 8 2 16,1 7 8-16,-17 4 2 16,-4 3 0-16,-9 5 0 0,5-5-3 15,-9 12-1-15,-8 15-7 16,8-7-4-16,4-4-1 16,9-1 1-16,12-3-1 15,5-7 2-15,17-8-4 16,8-1 0-16,13-2-43 15,8-5-20-15,9-11-67 16,0-15-27-16,21 3 21 16</inkml:trace>
  <inkml:trace contextRef="#ctx0" brushRef="#br0" timeOffset="3484.1674">6977 2227 288 0,'-12'4'107'0,"7"-4"-58"0,5 4-33 0,0-4 27 16,9 0-17-16,4-4-2 16,4-3-12-16,8-5-3 0,9 1-5 15,4 0-5-15,5-1 0 0,-1 1-37 16,-4 7-14-16,-4-7-95 16</inkml:trace>
  <inkml:trace contextRef="#ctx0" brushRef="#br0" timeOffset="3830.3923">7597 1477 336 0,'9'-26'126'0,"-5"14"-68"0,0-7-46 0,-4 19 32 16,0 8-23-16,0-1-6 15,-4 9-3-15,0 14-1 16,4 15-5-16,0 15-2 0,0 12 0 16,0 3 0-16,0-3 2 15,0-4-1-15,0-4 0 16,0 0-6-16,0-11 1 16,4-8 2-16,0-3 3 15,5-20 0-15,8 1 0 16,4-19-3-16,0-4-2 15,-4 0-13-15,13-15-6 16,16-8-41-16,-3-18-16 16,3-5-49-16,-3-7-58 15,-5 1 60-15</inkml:trace>
  <inkml:trace contextRef="#ctx0" brushRef="#br0" timeOffset="4038.1189">8043 1500 260 0,'-17'18'96'0,"8"-6"-52"0,1 18-14 16,-1-11 31-16,5 15-16 16,0 18-3-16,0 9-12 15,-1 7-2-15,1-19-15 16,0-8-8-16,0 35-3 0,-1-12-2 16,-3 26 2-16,-1-18-3 0,-3 3 0 15,-1 27-43-15,4-45-20 16,1-8-37-16,8-11-12 15,8 3-7 1</inkml:trace>
  <inkml:trace contextRef="#ctx0" brushRef="#br0" timeOffset="4504.5911">8132 2341 392 0,'-9'-15'145'0,"9"15"-78"0,-4-61-56 0,4 39 32 16,4-12-23-16,5 0-3 0,8-19-13 15,13 0-3-15,12-4-1 16,9 5-3-16,-4 14 0 0,-5 15-1 16,-4 20 0-16,-4 14 0 15,-13 12 0-15,-12 3 3 16,-18 12 2-16,-12 11 0 15,-17 0 2-15,-4 11-4 16,-9 0 0-16,0-3-1 16,4 0-2-16,5-20-13 15,8-7-6-15,12-22-32 16,10-19 11 0,16-31 8-16,13-14 2 0,21-9 5 15,9 1 7 1,0 8 3-16,-5 11 36 0,0 18 17 15,-8 8-3-15,-4 19 0 16,-9 8-7-16,-8 11-3 16,-4-4-11-16,-5 26-4 15,4 35-4-15,-4-5 1 16,1 1-26-16,-1-8-10 16,0-7-25-16,0-8-9 15</inkml:trace>
  <inkml:trace contextRef="#ctx0" brushRef="#br0" timeOffset="4759.587">9163 1609 368 0,'-4'-8'137'0,"-4"20"-74"0,-5 14-54 15,-4-7 32-15,-9 22-19 16,-3 8-4-16,-5 12-3 15,0 3 3-15,4 0-10 16,9 11-2-16,8-3 0 0,17 7-1 16,13-15 2-16,13 1-4 15,4-20-2-15,8-11 2 16,9-15 0-16,13-16-19 0,0-14-7 16,8-23-63-1,-4-7-26-15,-17-1-55 16</inkml:trace>
  <inkml:trace contextRef="#ctx0" brushRef="#br0" timeOffset="5402.4965">2100 3385 180 0,'-34'19'68'0,"30"-26"-36"0,-4 3-2 16,8 4 26-16,-9 0-11 15,9 0-3-15,-4 0-13 16,0 0-6-1,21 0-11-15,12-8-5 0,22 5 0 16,34-12 2-16,47-4-2 0,42 0 1 16,38 0 6-16,43 4 5 15,25 4-16-15,30 7-6 16,-1 8-1-16,23 7 1 16,28 11 2-16,-7 1 3 15,12 19 1-15,17-5 3 16,-13 1-3-16,9-4-2 15,12-4 13-15,-16-19 7 16,4-7-4-16,8-8-2 16,-21-14-8-16,0-1-5 15,-42-4-1-15,-14 4-1 0,-45 4 0 16,-39-7 2 0,-39 10 1-16,-37 1 1 0,-47 3-44 15,-51 5-18 1,-34 3-28-16,-39 15-10 0,-33 4-38 15</inkml:trace>
  <inkml:trace contextRef="#ctx0" brushRef="#br0" timeOffset="6035.2488">5050 4430 288 0,'-25'-11'110'0,"25"3"-60"0,13-7-41 15,-9 8 27-15,9-1-18 16,4-7-2-16,8 4 3 16,13-12 2-16,5 4-10 15,8 8-2-15,-1 7 1 0,-3 8-6 16,-13 3-2-16,-13 9 3 0,-25 2 4 15,4-3 8-15,-30 35 4 16,-25 40-8 0,-8 8-3-16,-5-7-4 0,8-1-1 15,14-11-1-15,16-15 2 16,17-11-3-16,26-7-2 16,4-20 4-16,8-15 1 15,-4 1-2-15,39-16-3 16,46-8-18-16,4-3-9 15,-3 0-74-15,16-19-33 16</inkml:trace>
  <inkml:trace contextRef="#ctx0" brushRef="#br0" timeOffset="6469.8347">5772 5007 336 0,'4'-26'126'0,"9"7"-68"0,12-19-41 16,-12 16 30-16,8-20-16 15,17-11-6-15,13-7-10 16,0 0-2-16,0 18-8 16,-4 4-3-16,-13 20-1 0,-4 14-4 15,-13 23 0-15,-17 22 2 16,-22 8 0-16,-12 11-2 15,-12 5 2-15,-1-9-12 16,-4 5-5-16,9-12-3 16,3 0-3-16,6-19-6 0,7-19-2 15,9-11-2-15,9-15-1 16,12-23 12-16,9-22 6 16,25-23 11-16,4 4 3 15,1 15 5-15,-18 26 1 16,-4 12 18-16,5 22 11 15,12 26 1-15,0 27 3 16,-4 0-5-16,-4 8-1 16,-5 7-17-16,1 19-6 15,-1 0-42-15,-3 0-18 16,-1-4-106 0</inkml:trace>
  <inkml:trace contextRef="#ctx0" brushRef="#br0" timeOffset="7490.7479">12512 1507 272 0,'-25'11'104'0,"25"-11"-56"0,-26-7-21 0,14 3 32 0,-1-3-11 15,4-5-1 1,-3-7-21-16,12-11-7 0,8 0-12 16,-4 0-5-16,22-19-1 0,-5 7-4 15,17-7 0-15,-8 8-1 16,17 7 0-16,21 4 3 16,-13 15 0-16,-13 15-2 15,-25 22 2-15,-12 20 1 16,-14 3 2-16,-12 8-3 15,-5-4-2-15,1 0 2 0,-5-4 2 16,0-3-5-16,1-16-1 16,3-7-14-1,5-12-3-15,4-14-12 16,9-16-4-16,16-18-22 0,9-16-7 16,9-15-57-1</inkml:trace>
  <inkml:trace contextRef="#ctx0" brushRef="#br0" timeOffset="7626.6801">12763 1073 272 0,'13'46'104'0,"-13"18"-56"0,4 19-56 0,-4-76 18 15,4 27-7-15,0 23 1 16,9-1 0-16,4 5 2 16,0 7-3-16,0-4-68 0,4-8-28 15,0-14-11-15</inkml:trace>
  <inkml:trace contextRef="#ctx0" brushRef="#br0" timeOffset="7839.5894">13111 1145 340 0,'-9'0'129'0,"18"-11"-70"0,8-4-53 0,-17 15 25 15,13 0-19 1,-1-8-5-16,22 4-4 16,26-3-3-16,-14 3 1 15,-7 4-34-15,16 4-15 0,-9 3-104 16</inkml:trace>
  <inkml:trace contextRef="#ctx0" brushRef="#br0" timeOffset="8015.3567">13060 1511 308 0,'17'0'115'0,"0"-4"-62"0,25-3-46 0,-25 3 23 16,13 0-14-16,12 0-2 15,18 0-39-15,8 4-15 16,4 0-102-16,17-18-45 15</inkml:trace>
  <inkml:trace contextRef="#ctx0" brushRef="#br0" timeOffset="11861.1693">13748 1269 268 0,'8'4'101'0,"-8"-4"-54"0,-4 4-26 0,4 0 30 16,0-4-5-16,0 0 2 15,0 0-13-15,0 0-6 16,4 0-17-16,-4 0-8 0,9-4 0 16,-1 4-5-16,9-4 0 15,0 0-10-15,21-7-3 0,-12 0-44 16,20-12-17 0,-3 1-84-1</inkml:trace>
  <inkml:trace contextRef="#ctx0" brushRef="#br0" timeOffset="12202.8671">14291 787 260 0,'-9'-34'96'0,"9"19"-52"0,5-4-23 0,-5 7 28 16,0 5-13-1,4-1-3-15,0 8-8 16,0 8-4-16,-4 11-11 16,0 11-2-16,0-4 2 0,-4 12-4 0,0-12-1 15,4 1 0-15,0 18 1 16,0-11-1-16,0 4 2 16,0-4 2-16,4 3 2 15,5 5-3-15,-5-19-3 16,0 3 0-16,9-18-1 15,12-8-7-15,5-16 0 16,8-10-34-16,-8 11-13 16,-5-4-37-16,9-4-15 15,13-18-36 1</inkml:trace>
  <inkml:trace contextRef="#ctx0" brushRef="#br0" timeOffset="12400.6528">14669 764 288 0,'-9'8'107'0,"5"3"-58"0,0 12-31 0,-1-12 28 0,1 0-11 16,-4 8-1-16,-5 4-15 15,4-4-6-15,-3 26-8 16,-5 26-2-16,8-14 1 0,1-12-2 0,-1 19-2 16,1 16-15-1,-1-28-5-15,5-6-45 16,8-5-20-16,13 8-58 15</inkml:trace>
  <inkml:trace contextRef="#ctx0" brushRef="#br0" timeOffset="12548.5283">14754 1432 300 0,'-13'26'112'0,"4"-33"-60"0,5 10-36 0,4-3 27 15,-4 4-28-15,0 4-9 16,-1-1-3-16,5 1-1 15,5-1 0-15,-1 1-35 0,9-1-14 16,-1 1-96 0</inkml:trace>
  <inkml:trace contextRef="#ctx0" brushRef="#br0" timeOffset="13016.0525">14957 1213 364 0,'-17'-27'134'16,"9"12"-72"-16,4-34-50 0,4 46 30 0,0-9-18 15,4-22-1-15,9-3-15 16,8 3-6-16,4 3-1 16,1 5-4-16,8 3 2 0,4 12-4 15,-8 11 1-15,-9 0 2 16,-8 11 1-16,-9 5 1 15,-13 6 0-15,-3 5 2 16,-5-1 1-16,-5 12-10 16,-3-1-3-16,-5-3-11 15,5 0-1-15,4-11-9 16,-5-12-3-16,9-11-6 16,9-15 0-16,12-19 11 0,9-11 7 15,8-8-7-15,8-3-3 16,5 3 8-16,-8 11 6 15,-13 16 31-15,-1 15 13 16,-3 11 14-16,-9 11 8 16,0 4-11-16,0 26-2 15,0 1-11-15,0-1-3 16,0-3-12-16,4 19-5 16,9 29-1-16,-5-33 2 15,1-7-51-15,-9 10-23 0,-4 27-73 31</inkml:trace>
  <inkml:trace contextRef="#ctx0" brushRef="#br0" timeOffset="13690.9853">12512 2227 272 0,'13'-3'104'0,"-9"6"-56"0,-4 9-43 0,0 3 22 16,0 4-15-16,0 0-4 15,5 26 3-15,-1 15 3 16,0-15-7-16,0-7-2 0,1 19-1 0,-1-8-2 16,-4 19-2-16,4 30 3 15,-4-38 0-15,0-18 3 16,0-1 1-16,0-3 5 16,-4-16 3-16,0-3-2 15,4-30 0-15,0 0-5 16,8-23 0-16,-4 7-7 15,13-10-1-15,17-12-2 16,0 11-2-16,0 11 0 16,0 12 0-16,-4 12 7 15,-17 10 5-15,-1 1 7 0,-7 22 5 16,-1-8-4-16,-13 12 1 16,1-3-8-16,-9 10-3 15,4-3-1-15,-4 3 1 16,0-7-5-16,0-4-1 15,0-7-20-15,0-12-7 16,-4-11-35-16,13-15-12 16,16-15-88-1</inkml:trace>
  <inkml:trace contextRef="#ctx0" brushRef="#br0" timeOffset="13874.1457">13119 2605 216 0,'-17'26'82'0,"17"-18"-44"0,5-8-20 0,-1 0 25 0,9 0-18 15,4 0-3-15,4 0-12 16,13-12-2-16,4 1-4 16,13 3-23-16,4-3-7 0,0 0-97 15</inkml:trace>
  <inkml:trace contextRef="#ctx0" brushRef="#br0" timeOffset="14050.0873">13081 2970 368 0,'-13'12'137'0,"26"-16"-74"0,4-4-58 0,-4 5 27 15,0-1-20-15,8-7-5 16,4-1-28-16,5-10-12 15,8-1 17-15,22 0-74 0,8-3-28 16,8-31-8 0</inkml:trace>
  <inkml:trace contextRef="#ctx0" brushRef="#br0" timeOffset="16562.9993">13837 2367 260 0,'-5'-4'96'0,"5"4"-52"0,0 0-23 0,0 0 43 16,5 15-21-1,-1 8-8-15,-4 11-7 0,0 7-17 16,0-3-4-16,0 7-3 0,0 12-2 16,0-12 1-1,0 12-4-15,0 3-2 0,4-7 4 16,0 0 1-16,1-4-20 15,3-12-10-15,1-18-48 16,20-11-19-16,5-19-40 16</inkml:trace>
  <inkml:trace contextRef="#ctx0" brushRef="#br0" timeOffset="16886.9765">14138 2631 320 0,'-4'-4'121'0,"8"-3"-66"0,5-5-42 0,-9 9 28 16,8-9-12-16,5-7 0 15,4-7-16-15,4-4-6 16,4 0-4-16,-3 0-3 0,-1 7 3 16,4 12-4-16,1 3-2 15,-5 8-1-15,0 8 3 16,-8 3 2-16,-4 8 2 15,-5-8-1-15,-8 4 1 16,4-4-4-16,-9 12 0 16,-8 0 3-16,-4-1 1 15,-9-3-12-15,5-4-7 16,-1-3-11-16,5-9-6 16,8-6-11-16,13-12-5 15,4-8-28-15,9-3-12 0,8-5-14 16</inkml:trace>
  <inkml:trace contextRef="#ctx0" brushRef="#br0" timeOffset="17010.0837">14376 2424 248 0,'-4'34'93'0,"-1"-12"-50"0,1 12-24 15,0-15 26-15,0 7-19 16,-1 8-4-16,1 4-14 16,4 4-5-16,0 3-2 15,4 4-1-15,5-11 2 0,-1 3-30 0,5-7-11 16</inkml:trace>
  <inkml:trace contextRef="#ctx0" brushRef="#br0" timeOffset="17238.8498">14694 2756 312 0,'-8'15'118'0,"8"-4"-64"0,4 8-50 0,-4-8 26 16,0 0-19-16,0 8-4 16,0 4-4-16,0 0 0 0,0-1-2 15,0 8-5-15,0-15 0 0,0 0-58 16,4-3-25-16,0-8-42 31</inkml:trace>
  <inkml:trace contextRef="#ctx0" brushRef="#br0" timeOffset="17449.1319">14881 2439 296 0,'-4'-4'112'0,"-1"11"-60"0,5 16-41 16,0-12 28-16,0 12-10 15,-4 0-2-15,4-1-13 16,0 5-6-16,0 7-5 15,0 0 0-15,4 0 0 0,-4 3-8 0,5 9-4 16,-5-1-66-16,4-8-27 16,4-6-37-1</inkml:trace>
  <inkml:trace contextRef="#ctx0" brushRef="#br0" timeOffset="17790.1027">15361 2359 320 0,'12'-33'121'0,"-12"33"-66"0,-8-12-53 0,4 12 23 15,-9 12-11-15,-13-1 2 16,1 11-7-16,-1 9-1 0,-3-1-4 16,3-4-3-16,5 4 2 0,8 1-2 15,9-9-1-15,8 1 1 16,9-1-1-16,12 1-3 15,-3-4 2-15,-5-8 3 16,12 1 1-16,10 10-4 16,-1 1 1-16,-13-1 2 15,-4-3 1-15,-8 0 1 16,-4 4 2-16,-9-1-3 16,-13 1 0-16,-4-4-1 15,-8 4 1-15,-9-5-15 16,-5-2-7-16,1-9-28 15,-4-3-12-15,4-15-31 16,8-12-13-16</inkml:trace>
  <inkml:trace contextRef="#ctx0" brushRef="#br0" timeOffset="17968.9645">15327 2318 220 0,'-22'8'85'0,"14"3"-46"0,-5 15-24 0,13-14 24 15,4 3-6-15,13-4 3 16,17-3-11-16,0-8-3 16,0-4-13-16,9-8-3 0,-1-3-2 0,18-11-64 15,-5 0-29 1,-4-8-41-16</inkml:trace>
  <inkml:trace contextRef="#ctx0" brushRef="#br0" timeOffset="18478.119">12563 3944 328 0,'-38'22'123'0,"17"-10"-66"0,-22 18-49 0,22-8 29 15,0-7-8-15,4 12 3 16,0-1-12-16,4 1-4 0,13 7-9 15,13-8-5-15,13 4-1 0,12 0-1 16,0-3 0-16,13-8 0 16,4-1 0-16,17-6-49 15,5-20-19-15,-5-7-39 16,-4-11-13-16,-13-4 2 16</inkml:trace>
  <inkml:trace contextRef="#ctx0" brushRef="#br0" timeOffset="18706.3719">13098 3913 240 0,'0'8'90'0,"4"-4"-48"0,9-1-27 0,-9-3 24 16,9-3-6-16,4-1 3 15,9-4-20-15,3 1-7 16,5 3-6-16,13 4-3 0,4 0 3 16,0 0-48-16,-5 0-20 15,-3 0-66-15</inkml:trace>
  <inkml:trace contextRef="#ctx0" brushRef="#br0" timeOffset="18872.4448">13115 4211 304 0,'17'8'115'0,"-4"-8"-62"0,12 0-44 15,-12-4 27-15,13 0-20 16,3 1-6-16,5-1-11 16,9-4-2-16,8 5 1 15,-1-9-67-15,6-7-29 0</inkml:trace>
  <inkml:trace contextRef="#ctx0" brushRef="#br0" timeOffset="19515.074">13811 3778 220 0,'-12'11'82'0,"7"-11"-44"0,-3 0-20 0,-1 0 23 0,1 0-6 15,4 0 2-15,4 0-12 16,0 0-6-16,4 0-10 16,13-4 0-16,8 0 2 0,13 1-4 15,5-1 1-15,8 4-5 16,0 0 0-16,-9 4-1 16,-8-1 1-16,-8 5 0 15,-9 3 1-15,-13 4 4 16,-8 4 3-16,-9 4-4 15,-8-8-2-15,-1 4-2 16,1 0-3-16,4-4 1 16,0 0 1-16,9-4-3 0,-1 0-2 15,9 1-1 1,9-1 3-16,8 4 0 0,8 4 1 16,9-4-3-16,0 4 2 15,-4 4 1-15,-5 3 0 16,-3 0 0-16,-5 5 2 15,-13-5 8-15,-8-3 5 16,-1-5-1-16,-20 5 0 16,-18 7-6-16,1 0 0 15,-5-7-5-15,5 0 0 16,4-8-8-16,4-4-2 16,12-7-23-16,10-4-10 15,12-15-32-15,8 0-15 16,30-15-55-1</inkml:trace>
  <inkml:trace contextRef="#ctx0" brushRef="#br0" timeOffset="19859.7117">14554 4162 296 0,'-72'31'112'0,"55"-31"-60"0,0 0-23 16,8 0 36-16,1-8-17 15,-1-7-5-15,5-8-14 0,4-11-4 16,13-7-14 0,8-1-2-16,5-7-2 0,12 8-6 15,4 11 0-15,5 3-1 16,-17 16 2-16,-5 0-3 0,5 11-2 16,8 11-1-16,-8 12 3 15,-9 7 0-15,-8 11 1 16,-13 12 2-1,-9-4 1-15,-8 4-1 0,-4-4-2 16,-9-8 1-16,-8-3 1 16,0-8-1-16,0 0-1 15,0-14-35-15,-1-5-14 16,5-22-52-16,-4-23-21 16,-8-15-26-1</inkml:trace>
  <inkml:trace contextRef="#ctx0" brushRef="#br0" timeOffset="23432.6273">1790 6701 220 0,'-12'-4'85'0,"3"4"-46"0,-8 0-15 15,17 0 29-15,-8 0-7 16,-5 4 0-16,0-1-9 16,-8 1 0-16,8 4-21 15,1-1 8-15,3-3 4 0,5-4-7 0,4 0 1 16,4-4-9-1,5-3-3-15,12-1-5 16,4 4-2-16,-8 1-1 0,26-1 1 16,-5-4-2-16,21 5 2 15,-16 3 9-15,3-12 4 16,-7 1-3-16,-1 3 0 16,-13 5 1-16,1-5 1 15,-5 4 0-15,-8 4 1 16,-5 0-4-16,-16-7 0 15,3 3-3-15,-20 4 2 16,4 0-6-16,-9 4-1 16,-4 3 0-16,-8-3 2 15,-14 4-1-15,10 3 2 16,-1-7-4-16,13 3-2 16,9 5-3-16,8-12 1 0,0 3-1 15,8-3 0-15,9 0 0 16,0 0-2-16,0 0-41 15,21 0-18-15,30 8-50 16,13-4-20-16,0-16-58 16</inkml:trace>
  <inkml:trace contextRef="#ctx0" brushRef="#br0" timeOffset="24050.0287">2695 6048 264 0,'-5'-38'101'0,"5"31"-54"0,0-1-28 0,-8 12 29 15,8-4-19 1,-4 11-4-16,-1 5-4 0,5-5 1 16,0 15-12-16,0-3 8 0,0 26 2 15,0-8 3-15,0 27 3 16,0-11-14-16,0 7-5 16,0-11-2-16,0 11-1 15,0-4-5-15,0 1 1 16,5 22-20-16,-1-42-9 15,0-3-40-15,5-8-19 16,3-19-70 0</inkml:trace>
  <inkml:trace contextRef="#ctx0" brushRef="#br0" timeOffset="24574.0336">2928 6456 340 0,'-17'-12'126'0,"13"5"-68"0,-1-12-39 16,1 4 34-16,4-4-22 15,4-4-8-15,5 1-9 16,12-16-4-16,-4 8-6 16,13 0-5-16,4 11 0 0,0 0 1 15,4 15 0-15,-17 4 0 16,0 4 0-16,-8 15 2 15,-13 0 3-15,-13 7 0 16,1 0 0-16,-1-3-6 0,-4 11 1 16,-17 11-5-16,13-15-1 15,0-3-8 1,-1-5-2-16,5-3-7 0,0-11-2 16,9-8-7-16,-1-19-3 15,9-11 6-15,9-8 5 16,-1 0 5-16,14 1 4 15,7 3 9-15,-12 15 3 16,-4 4 3-16,4 7 0 16,9 8 24-16,-9 8 13 15,-9 11 10-15,0 11 7 16,1 15-17-16,-1 8-7 0,1-4-17 16,-1-15-9-1,1 0-2-15,4 3 0 0,4-6-1 16,-5 6 2-16,1-3-13 15,4-7-6-15,-8-5-40 16,-1-3-16-16,-4-4-78 16,5-11-51-1,-1 0 88-15</inkml:trace>
  <inkml:trace contextRef="#ctx0" brushRef="#br0" timeOffset="24758.9249">3442 6640 392 0,'-5'15'148'0,"5"-15"-80"0,0 12-66 16,0-5 30-16,0-3-21 0,0 4-4 15,0 3-6-15,0-4-2 16,0 9 1-16,0-1-53 0,0 3-24 16,0-2-58-1,5-5-56-15,-1 0 71 16</inkml:trace>
  <inkml:trace contextRef="#ctx0" brushRef="#br0" timeOffset="24998.0976">3747 6188 316 0,'-8'-23'121'0,"-1"19"-66"0,5 1-31 0,4 3 33 15,-4 3-9-15,-1 1-1 16,1 11-13-16,0 15-6 15,4-3-16-15,0 10-5 0,0 16-3 0,-4 4-5 16,-1-19 1-16,1-4-9 16,4 11-2-16,-4-11-25 15,0 7-11-15,4-7-18 16,4-4-5-16,0-3-35 16,9-16-15-16,21-15 9 15</inkml:trace>
  <inkml:trace contextRef="#ctx0" brushRef="#br0" timeOffset="25308.8965">4184 6124 364 0,'-25'-12'134'0,"16"12"-72"0,-3 0-44 0,-5 4 36 16,-5 4-30 0,1 3-8-16,0 8-12 0,0 3-4 15,8 1 0-15,0-12-3 0,5 20 2 16,4 10 1-16,8-3 0 15,9 3 0-15,12-11 0 16,5 1 0-16,8-5 0 16,-4 0 0-16,-9-7 2 15,-3 0-1-15,-5 4 2 16,-5-1 2-16,-16 1 2 16,0 0-6-16,-13 3 0 15,4-3-3-15,-8-1-2 16,4 1-22-16,-9-4-7 15,5-4-24-15,-4-8-9 0,-1 1-13 16,9-23-6-16,0 4-30 16</inkml:trace>
  <inkml:trace contextRef="#ctx0" brushRef="#br0" timeOffset="25462.0849">4040 6135 288 0,'-8'-8'110'0,"8"8"-60"0,0-3-28 16,0 3 33-16,4 0-16 15,9 0-2-15,8 0-22 16,8 0-7-16,14 3-5 16,-5 5-7-16,-4-1 0 0,-8-3-51 15,8 4-21-15,12-1-78 16</inkml:trace>
  <inkml:trace contextRef="#ctx0" brushRef="#br0" timeOffset="25954.6897">4855 6278 236 0,'4'-68'90'0,"1"46"-48"0,-1-1-31 0,-4 16 21 0,0 3-6 15,0 0-1-15,0 0 0 16,0 4 1-16,0 0-14 16,0 0 13-16,4 0 5 0,-4 0 4 15,0 0 5-15,0 0-11 16,0 0-4-16,0 0-8 15,0 0-2-15,-8 8-4 16,-1-1 1-16,1 1-4 16,-5-1 1-16,4 5-3 15,1-1 0-15,4 0-3 0,8 1-2 16,0 3-2-16,5 4 1 16,-1 3 1-16,5 8 0 15,0 12 0-15,-5-8 0 16,5 4 0-16,-9-4 0 15,0-1-22-15,-4-10-8 16,0 0-31-16,0-4-14 16,0-1-29-16,0-6-12 15,0-5-17 1</inkml:trace>
  <inkml:trace contextRef="#ctx0" brushRef="#br0" timeOffset="26154.6054">4630 6339 324 0,'0'-38'123'0,"9"34"-66"15,12-7-40-15,-8 7 30 0,12-4-12 16,13 1-3-16,0-1-18 16,5 5-7-16,-9 3-4 15,0 0-9-15,-5 3-4 0,22 5-49 16,-4 3-22-16,-4 8-79 15</inkml:trace>
  <inkml:trace contextRef="#ctx0" brushRef="#br0" timeOffset="26454.6663">4677 6927 272 0,'-17'-23'104'0,"13"12"-56"0,-1 3-30 0,5 8 28 16,0 0-2-16,0 0 1 15,0 0-10-15,9 0-2 16,8-3-18-16,17-5 4 0,4-3 2 0,13-4-9 15,4 3-4-15,0 1-5 16,-4 0-3-16,0 0-57 16,4 3-26-16,22 4-99 31</inkml:trace>
  <inkml:trace contextRef="#ctx0" brushRef="#br0" timeOffset="27247.425">5398 6757 288 0,'-25'12'107'0,"21"-1"-58"0,-1 12-35 0,5-12 26 16,9 11-16-16,4 1-1 0,8 11-2 15,9 4-1 1,4 7-11-16,4-3 3 0,-4-9 4 16,-5-6 3-16,-3-8 1 15,-5-8-5-15,0-3 1 0,-4-8-7 16,-4-12-1-16,-5-7-4 16,1-11-3-16,-5-11 2 15,0-8 0-15,-4-15-1 16,0-8 1-16,-4-19-2 15,0-14-1-15,4-12 1 16,0 7 1-16,0 5-3 0,4 7-2 16,0 11-1-16,5 8 3 15,4 15-2 1,8 11-1-16,9 11 3 0,8 9 0 16,13 6-2-1,12 4 0-15,5 1 2 0,0-1 2 16,13 1 0-1,21-5-1-15,25 1-2 0,0-4 1 16,26-8 1-16,26 15 0 16,-14-11 2-16,13 4 3 15,13-4 2-15,-8 0 1 16,25 4 0-16,-4-11 0 16,12-1 0-16,18 8 0 15,-1 0 0-15,22 4 0 16,-22 11-7-16,1 8 0 15,37 11-1-15,-33 11 0 0,-17 8 0 16,-1 11 2 0,-29-7-1-16,-8-1-1 15,4 1 1-15,-26-8 1 16,-21-7-8-16,-17-4-1 0,-21-4-29 16,-13 3-12-16,-17-3-41 15,-16-3-19-15</inkml:trace>
  <inkml:trace contextRef="#ctx0" brushRef="#br0" timeOffset="28418.7943">6434 5988 196 0,'4'15'74'0,"-8"-4"-40"0,0 27-13 0,-5-27 22 16,1 4-6-16,-5 4 1 15,-4 8-7-15,0 7-1 16,0 11-17-16,0 8 8 0,4 7 5 0,1 8-3 16,3-27 1-1,5-3-11-15,0 11-5 16,-1 27-5-16,5-9-3 16,0 1-2-16,5-22 1 0,-1-9-6 15,4 5-3 1,14 7-27-16,-1-8-14 0,9-14-42 15,12-16-18-15,1-19-7 16</inkml:trace>
  <inkml:trace contextRef="#ctx0" brushRef="#br0" timeOffset="28704.7584">6761 6169 220 0,'0'-15'82'0,"0"15"-44"0,0-8-16 0,0 8 28 16,4 8-8-16,-4 3-3 15,0 12-8-15,0-1-5 16,-4 5-14-16,0 14 3 0,4 1 3 16,0 11-6-16,0-4-2 15,0 0-5-15,4-8-4 16,0 1-3-16,0-5 1 15,-4-3 1-15,0-7 2 16,0-12-36-16,0 4-17 16,0 3-29-16,0-3-13 15,0-8-32-15</inkml:trace>
  <inkml:trace contextRef="#ctx0" brushRef="#br0" timeOffset="28899.3756">6973 6535 44 0,'4'-23'16'0,"-4"12"-8"0,5-12-27 0,-5 12-6 15</inkml:trace>
  <inkml:trace contextRef="#ctx0" brushRef="#br0" timeOffset="29453.5188">6982 6210 228 0,'-9'-11'85'0,"9"4"-46"0,0-9-19 0,0 9 24 16,4-1-11-16,5-3-4 16,-1 0-9-16,5 3-2 0,8-3-10 15,5 0-3-15,3 3-1 16,1 4-2-16,0 8-2 16,-9 4 3-16,-4 3 0 0,-8 8 14 15,-5 3 6-15,-8 9-9 16,-5-1-3-16,-8 0-3 15,-8 4 0-15,3 0-2 16,1-4 1-16,0-4-2 16,0-7 0-16,0-8-6 15,-1-11 1-15,5 0 2 16,0-22 1-16,5-12-28 16,3 0-10-16,9 0-12 15,4 4-1-15,5 3-5 0,4 5 1 16,16 7 10-1,1-4 6-15,-5 8 18 0,1 3 9 16,-5 4 14-16,-4 4 10 16,0 8 18-16,-4 3 12 15,-5 12 4-15,1-1 5 16,-1 12-9-16,1 8-3 16,-1 11-13-16,1-4-3 15,-1 7-13-15,-3-22-3 16,-1 0-6-16,0 4-1 15,5 15-1-15,-5-4-2 16,0-15-30-16,0-4-15 16,5-4-30-16,-1-11-11 0,1-7-53 31</inkml:trace>
  <inkml:trace contextRef="#ctx0" brushRef="#br0" timeOffset="29679.8862">7508 6482 296 0,'-9'11'112'0,"5"-3"-60"0,0-4-21 16,0 3 35-16,-1 4-26 15,1-7-8-15,0 11-13 16,4 0-4-16,0 8-9 16,0-4-4-16,0-4 1 0,0-4-2 15,0 4 2-15,0 8-9 0,0-8-3 16,0 4-37-16,0-4-15 15,4-4-40-15,5-7-16 16,-1-23-6 0</inkml:trace>
  <inkml:trace contextRef="#ctx0" brushRef="#br0" timeOffset="29964.1461">7724 6090 316 0,'0'-15'121'0,"0"15"-66"0,13-4-38 0,-13 4 33 15,0 0-19-15,0 0-5 16,4 0-4-16,1 7 0 16,-5 12-12-16,0 11-1 0,0 12-2 15,0 3-1-15,-5 12 1 0,5 11-2 16,0-4 2-16,0-8-6 15,5-3-1-15,3-4 0 16,1-4 0-16,-1 1-47 16,5-12-20-16,0-12-65 15,4-7-29-15</inkml:trace>
  <inkml:trace contextRef="#ctx0" brushRef="#br0" timeOffset="30280.6406">8145 6124 384 0,'-5'-8'143'0,"-3"8"-78"0,-5 8-67 15,5-1 25-15,-5 4-8 0,0 5 1 16,5 2-8-16,-1-6-3 16,1 3-3-16,-1 4-2 0,5 3 3 15,0 1 0-15,8 3 1 16,9 8 0-16,-1-7 0 15,1-5-2-15,4 5 1 16,9 10 0-16,-5 1 1 16,-4-4-2-16,-9 4 1 15,-3-12 2-15,-10-3 2 16,-3-1-3-16,-9 1-1 0,0-4-10 16,0-8-5-1,4 1-30-15,-4-9-10 0,-8-6-19 16,4-20-9-16,12-19-64 15</inkml:trace>
  <inkml:trace contextRef="#ctx0" brushRef="#br0" timeOffset="30459.8211">8102 6112 332 0,'-4'-3'126'0,"8"3"-68"0,5-4-50 15,-5 4 27-15,4 0-16 0,5-4-1 16,4 4-12 0,13-8-4-16,-5 1-2 15,9-1-40-15,0 1-15 0,0-12-101 16</inkml:trace>
  <inkml:trace contextRef="#ctx0" brushRef="#br0" timeOffset="31195.7118">8539 5909 252 0,'-8'-34'96'0,"8"34"-52"0,-4-12-27 0,-1 12 25 0,5 0-9 15,0 0-2-15,9 12-4 16,-5-1-2-16,9 12-14 16,-5-8 9-16,9 19 3 0,0-4-5 15,0 19-3-15,0-8-6 16,-4 31-1-16,-4 37-5 16,-9-41 0-16,0-11-1 15,-9 3 1-15,1-3-4 16,-5 3-2-16,4-11-14 15,-3 4-6-15,-1-15-15 16,0-1-6-16,0-6-34 16,5-24-14-16,12-11-38 15</inkml:trace>
  <inkml:trace contextRef="#ctx0" brushRef="#br0" timeOffset="31584.781">8887 5863 264 0,'0'-22'99'0,"5"14"-54"0,3-11-28 0,-8 16 25 16,9-5-9-16,3-3-2 0,1 3-6 15,-4 1-4 1,12 3-11-16,-4 0 2 0,0 8 4 15,0 0-2-15,-4 11 2 16,-1 0 0-16,-7 15 2 0,-1-4-4 16,-8 8 2-16,-5 4 0 15,5-12-1-15,0-3-3 16,-1 3-2-16,-3 5 0 16,4-1 4-16,4-11-4 15,0-8 2-15,0 0-7 16,12-3-1-16,10-4-4 15,-6-4-1-15,-3 0-15 16,13-4-4-16,16-7-32 16,5-8-12-16,12 0-34 15,9-4-16-15,-8-11-41 16</inkml:trace>
  <inkml:trace contextRef="#ctx0" brushRef="#br0" timeOffset="32054.1915">9163 6501 312 0,'-4'0'115'0,"4"4"-62"0,0-8-49 0,0 4 26 16,9 0-13-16,3 0-2 15,14 0-11-15,4 0-2 16,16 0-2-16,5 0-5 0,-13-8 1 15,-8 4-40-15,8-7-18 16,-4 0-74 0</inkml:trace>
  <inkml:trace contextRef="#ctx0" brushRef="#br0" timeOffset="32486.9243">9847 5875 244 0,'4'-27'90'0,"0"24"-48"0,0-5-20 16,-4 8 28-16,0 4-13 15,0 7-1-15,0 0-4 16,0 1 2-16,0 14-18 0,0 16 0 16,0-5 0-16,-4 9 1 15,0-13-1-15,0-10 0 0,4 11 3 16,0 19-9-16,0 0-3 16,4-16-4-16,0 1 0 15,0-4-2-15,5-11-1 16,-1-4 3-16,5-8 0 15,8-7 1-15,5-8 0 16,8-7-13-16,4-12-4 16,0 0-23-16,-12 4-9 15,-1 4-27-15,1-4-10 16,-5 4-29-16,4-3-10 16,5-24 21-1</inkml:trace>
  <inkml:trace contextRef="#ctx0" brushRef="#br0" timeOffset="32727.3934">10301 5909 308 0,'-9'-19'115'0,"9"19"-62"0,-12 11-49 16,7-3 26-16,-3 3-10 16,-5 12-2-16,5 3 3 15,-1-3 1-15,5 22-11 16,0-11 7-16,4 22 2 0,0-3-2 15,4 19 2-15,0-12-9 16,0 12-2-16,1 26-7 16,-1-8-4-16,0-18-41 15,0-12-17-15,-4-18-37 16,9-19-15-16,-1-12-24 16</inkml:trace>
  <inkml:trace contextRef="#ctx0" brushRef="#br0" timeOffset="33057.4395">10832 5671 348 0,'0'-15'129'0,"0"15"-70"0,-13 4-42 0,9-4 33 16,-5 7-15-16,1 1 0 0,-18 18-3 16,-4 31 2-1,1 3-18-15,3 8 2 0,5 0 2 0,8 15-2 16,9-4-1-16,8 8-7 16,5 0-2-16,3-4-6 15,5-19-2 1,-4 0-7-16,4-8 0 0,0-10-48 15,-4-9-20-15,8-37-178 16,0-15 68 0</inkml:trace>
  <inkml:trace contextRef="#ctx0" brushRef="#br0" timeOffset="33735.2158">10989 6225 216 0,'-5'8'82'0,"1"0"-44"0,-4-1-14 0,3-3 27 16,1 3-11-16,0 1-1 15,4-8-13-15,4 4-4 16,5-1-13-16,3-3-5 0,1 4-3 16,4-4-4-16,4 4 2 15,13 0-26-15,0-4-9 0,4 0-39 16,-8-4-18-16,-4 0-19 16</inkml:trace>
  <inkml:trace contextRef="#ctx0" brushRef="#br0" timeOffset="34122.8294">11502 5924 240 0,'-13'-12'90'0,"13"12"-48"0,-12-3-14 16,7 3 30-16,1-8-17 0,0 4-4 15,0 4-15-15,-1 0-6 16,1 4-9-16,4 4 8 0,0 3 7 16,0 0-2-16,0 12 0 15,0 0-7-15,0 3 0 16,0 19-6-16,0-18-2 16,0-1 2-16,0 4 2 15,0 15-2-15,0-22 1 16,0 0-1-16,0-4 3 15,0-4-3-15,4-8-2 16,1 1-2-16,7-8 0 0,1 0-18 16,8-12-6-16,-4 1-23 15,13-8-8-15,13-7-12 16,-10-1-3-16,1-3-9 16,-4 0-5-16,0-4-33 15</inkml:trace>
  <inkml:trace contextRef="#ctx0" brushRef="#br0" timeOffset="34347.2366">11829 5886 252 0,'-13'4'93'0,"13"-4"-50"0,-25 19-15 15,16-16 30-15,1 12-13 16,-5 8-1-16,5 0-5 16,-5 3-3-16,0 4-19 15,5 12-1-15,-1 7-2 0,1 7-5 0,3 9-3 16,1 6-3-1,4 1-3-15,4-12 1 0,-4-3 1 16,5-4-1-16,-1-8 2 16,0-4-35-16,5-14-16 15,-1-5-39-15,5-10-18 16,4-5-43 0</inkml:trace>
  <inkml:trace contextRef="#ctx0" brushRef="#br0" timeOffset="35863.8101">11600 5403 172 0,'-4'-4'66'0,"-1"8"-36"0,1-4-18 0,4 0 19 15,0 0-3-15,0 0 3 16,0 0-4-16,0 0 1 16,-4 8-16-16,4-8 2 0,4 4 0 15,0 3 6-15,5-7 2 16,8 4-5-16,12 3-2 16,10-7-3-16,12 0 0 15,8-7-4-15,-4 3-3 16,9-3-2-16,8 3-3 0,13 4 3 15,13 0 0 1,-1 0-1-16,5 4 1 0,0 3-2 16,13 8 2-16,-1 0 4 15,-3-3 4-15,-1-9 2 16,0-3 3-16,9 0-5 16,13-3 1-16,-9-13-7 15,4 1-1-15,9-3 0 16,0 2 0-16,-9-6-2 15,-17-1 1-15,-8 1-2 0,-13 6-1 16,-4-2 1 0,-8 3 1-16,-18 3-12 0,9 1-6 15,-8-8-22-15,-10 11-11 16,-11-7-34-16,-5 8-14 16,-17 3-37-1</inkml:trace>
  <inkml:trace contextRef="#ctx0" brushRef="#br0" timeOffset="39592.749">12067 6493 188 0,'-9'8'71'0,"9"-8"-38"0,-8 11-8 0,3-7 27 0,1 3-6 15,-9 5 0-15,1 7-11 16,3-8-2-16,1 0-18 16,4-3 6-16,4-1 3 15,0 1-1-15,0-4-2 0,4-1-9 16,-4-3-5-16,0 0-4 15,4 0-3-15,0 0 1 16,-4 0-1-16,0 0-31 16,5-3-12-16,-1 3-35 15,4-12-16-15,5-14-43 16</inkml:trace>
  <inkml:trace contextRef="#ctx0" brushRef="#br0" timeOffset="39963.9389">12190 6229 244 0,'4'-19'93'0,"-4"19"-50"0,9-45-22 0,-9 41 28 16,12-15-11-16,-3 4-2 15,12-19-16-15,13-11-5 16,8-4-9-16,-3 11-2 0,-5 12 2 16,-5 11-3-16,-3 4 0 0,-5 11-1 15,-4 15-2-15,-4 7-2 16,-13-3 1-16,0 0 1 16,-9 7 0-16,5 1 2 15,-9-5 1-15,0 1-15 16,-8 0-4-16,4-4-5 15,-8-4-3-15,-13-4-6 16,4-3-4-16,8-12 3 16,5 0 2-16,8 0-2 15,9-18 0-15,12-12-67 16</inkml:trace>
  <inkml:trace contextRef="#ctx0" brushRef="#br0" timeOffset="40174.1057">12440 5999 208 0,'4'30'79'0,"-4"-30"-42"0,5 42-12 0,-5-38 27 16,0 11-17-16,4 15-5 15,0 4-16-15,5 4-4 16,-1-8-6-16,-4-4-3 0,5 12 0 16,8 18-1-16,-9-14 2 15,1-12-6-15,-5 4-1 16,0-4-25-16,-4 4-8 15,0-11-75 1,5-4-44-16,-5-4 67 16</inkml:trace>
  <inkml:trace contextRef="#ctx0" brushRef="#br0" timeOffset="40577.6192">12720 5799 276 0,'-8'-7'104'0,"4"3"-56"0,-1 4-25 0,5 0 51 15,5 11-22 1,3 4-8-16,9 12-8 16,13 7-21-16,4 3 0 0,4 1 1 15,0 0-2-15,-4 11 0 16,-4-4-6-16,-17-11 0 16,-1-4-3-16,-12 23 2 15,-8 30-4-15,-5-26-2 16,5-12 0-16,-18 8-1 15,5-8-18-15,-9 0-5 16,5 0-35-16,-1-11-15 16,5-7-42-16,8-8-14 15,5-8 0 1</inkml:trace>
  <inkml:trace contextRef="#ctx0" brushRef="#br0" timeOffset="40955.255">13302 5735 272 0,'4'-41'101'0,"-8"37"-54"0,0-4-22 16,4 8 33-16,-5 0-16 0,-3 4-1 16,-1 4-18-16,1 11-6 15,-1 14-10-15,1-2-1 0,-1 37 4 16,1-1-2-16,4-14 1 16,-1-8-3-16,5 20-1 15,5 29 1-15,-1-7 1 16,4-12-1-16,-3-30-1 15,-1-7-3-15,9 4-2 16,-5-9-39-16,5 1-16 16,0-7-70-16,16-20-27 0,18-10 19 15</inkml:trace>
  <inkml:trace contextRef="#ctx0" brushRef="#br0" timeOffset="41615.8977">13531 6048 272 0,'-13'0'104'0,"9"0"-56"0,4 0-56 15,4-7 62-15,5 3-18 16,4-4-7-16,4-3-6 15,0 0-14-15,0 3 1 0,8-3 3 16,-4 0-3-16,0 7 2 16,9 4-9-16,-9 7-2 15,-4 5-1-15,-8 10 2 16,-5 1 1-16,-12-1 1 16,-1 9-2-16,-4-1-2 15,1 0-2-15,-1-4 1 0,0-3 1 16,5-8 2-16,-1 0-1 15,5-3 2-15,8-5-2 16,5-3-1-16,3 0-2 16,5-4 1-16,0 3 1 15,5 1 0-15,-1 4-3 16,0-1 2-16,0 5 1 16,-4 6 2-16,-4 1 3 15,-9 4 2-15,-8 3 5 0,-9 4 3 16,1 4-6-16,-1-11-3 15,0-4-6-15,-4 4 0 16,4-5-16-16,-4 1-4 16,0-7-12-16,0-12-3 15,5-12-5-15,7-7-3 16,10-3-47-16,3-1-19 16,13 1 0-1</inkml:trace>
  <inkml:trace contextRef="#ctx0" brushRef="#br0" timeOffset="42034.9284">14011 6422 216 0,'-34'7'82'0,"17"-3"-44"15,0 3-18-15,8-3 24 0,1-4 0 16,4 0 1-16,-1-7-3 15,1-5 1-15,4-10-24 16,4-8 7-16,1-12 4 0,3 1-14 16,13-5-4-16,5 5-7 15,-1 3-2-15,5 8-3 16,-5 11-1-16,-3 4 1 16,3 11 0-16,-4 0-3 15,1 12 2-15,-1 0 1 16,-4 18 2-16,-4-3-1 15,-9 11-1-15,0-4 1 0,-4 4 1 16,0 0-1-16,-13 3 2 16,-8 12 0-16,0-7 1 15,0-8-2 1,-1-12 1-16,-3-7-22 0,-5-15-9 16,5-15-22-16,-1-15-8 15,5-11-2-15,4-1-1 16,4-3-57-1,26 0-38-15,4-4 66 16</inkml:trace>
  <inkml:trace contextRef="#ctx0" brushRef="#br0" timeOffset="42365.0253">14444 5645 252 0,'4'-31'96'0,"0"24"-52"0,5 7-23 16,-5 0 30-16,0 11-7 16,5 12-1-16,3 3-2 15,10 20-1-15,-1 10-22 16,4 12 3-16,1-4 2 0,-5 12-3 15,-8 6-2-15,-9 13-6 16,-4 3 0-16,-17 0-5 16,-4-23-2-16,-9 1-2 15,-4-16-3-15,9-11-32 0,-26 4-16 16,0-19-69 0,-9-8-27-16,5-11-13 15</inkml:trace>
  <inkml:trace contextRef="#ctx0" brushRef="#br0" timeOffset="43759.6301">1718 7742 88 0,'-34'-46'33'0,"13"24"-18"0,-4-5-20 16,12 20 6-16,4-4 25 16,1 7 15-16,4-4-10 15,-1 4-5-15,5 4 2 16,5 4 2-16,-5 4-16 16,8-8 10-16,1 0 3 0,3 0 1 15,1 0 3-15,8-8-4 16,1 4-2-16,7 4-11 15,1-7-4-15,12 3-2 16,9 4 2-16,13 4-1 16,-5-4 2-16,5 0 5 15,0 0 4-15,16-4-4 16,10-7 1-16,16-8-4 0,8-4 0 16,1-3-5-16,29 0 0 15,5-1-5-15,4 1 0 16,21-1 1-16,0 12 2 15,-22 0-1-15,1 8 2 16,4 3-2-16,0 4 2 16,-17-4-4-16,0 0 0 15,13-3 1-15,0-1 0 16,-9-3-2-16,5 0 1 16,4-1 0-16,-5 5 1 15,-8-1-2-15,1 4-2 0,7-3 1 16,30 3 1-1,-29 4-3-15,-5 0 0 0,9 0 1 16,-4 0 2-16,-18-7-1 16,1 3-1-16,12-4 5 15,9 4 4-15,-17-7-5 16,0-4-2-16,8 11-1 16,0-7 1-16,-12 3 1 15,-1 5 1-15,-3 3-2 16,8 0-2-16,-1 7 1 15,-16-11-1-15,0 8 0 0,4-4 2 16,9 0-3 0,-5-7 0-16,-4 3 1 0,5 0 2 15,12 4-1 1,8-4-1-16,-16 4 1 0,4-3-1 16,21 3 2-16,-9-4 1 15,-4 4-1 1,9-4-2-16,9 0 1 0,-14-7-1 15,1-4 0-15,16-4 2 16,5-4-1-16,-21-7-1 16,8-4 1-16,17 8-1 15,-13-1 0-15,0 1 0 16,18 15-3-16,-5 3 0 16,4 4 6-16,4 4 5 15,5 12 2-15,-9-1 2 0,5 4-4 16,8 0-3-16,-13-3 0 15,9-1-1-15,4 0 0 16,-13-7 0-16,-4-4-2 16,-8 4-2-16,-22 3 1 15,-25 1-1-15,-26-1-44 16,-12 5-20-16,-17-1-15 16,-13 0-2-16,-13-7-21 15,-17 4-8-15</inkml:trace>
  <inkml:trace contextRef="#ctx0" brushRef="#br0" timeOffset="44631.0354">8196 7976 224 0,'38'-23'85'0,"-17"12"-46"0,4-5-19 0,-12 16 27 15,4-7-14-15,0 7-4 16,4 0-16-16,5 7-6 16,-1-3-5-16,1 8-2 0,-1-1 1 15,-4-4 5-15,1 1 4 16,-5-4 3-16,0 0 3 16,0-1-7-16,0 1-3 15,-5 4 3-15,1-1 2 16,-4 1-2-16,-5-1 2 15,-4 5-4-15,0 6 1 16,-4-3 1-16,-5 8 5 16,1 4 1-16,-5 3 3 15,-4 4-8-15,-9 0-1 16,1 0-1-16,4-12 2 0,4 1-1 16,-4-1 2-16,4-3-2 15,-5 11 0-15,1-14-1 16,0 6 0-16,4-3-2 15,8 0 1-15,1-4 0 16,12 0 1-16,0 0-2 16,18-4-1-16,20 1-3 15,-4-5-2-15,5-7-2 0,-9 0-1 16,-5 0-69 0,22-7-31-16,-8 7-58 15,16-8-62 1,-8 4 82-16</inkml:trace>
  <inkml:trace contextRef="#ctx0" brushRef="#br0" timeOffset="45187.2335">9231 7632 248 0,'13'-26'93'0,"-13"22"-50"0,0 4-28 0,-4 4 24 15,0 15-8-15,-5 0 2 16,-4 11-6-16,-4 7-2 16,0 9-13-16,0 14 3 0,5 4 5 15,-1 12-2-15,4 3 1 16,5 0-4-16,4-34-1 16,0 1-4-16,4-5-1 15,1-3-5-15,7 3-3 16,1 1-3-16,8-8 1 15,1-4-45-15,16-4-20 16,-4-3-32-16,8-12-12 16,-8 4-20-1</inkml:trace>
  <inkml:trace contextRef="#ctx0" brushRef="#br0" timeOffset="45457.5573">9558 8221 244 0,'-8'7'90'0,"8"-3"-48"0,8-15-14 16,-4 7 32-16,1 4-11 16,3-11-4-16,5 3-14 0,0 4-7 15,4-3-14 1,0 3-9-16,-1 4-1 0,1 0 0 0,5 0 0 15,3-4-5 1,5 0 1-16,0-7-38 0,-5 0-14 16,5-8-49-16,8 8-21 15,4-16 14 1</inkml:trace>
  <inkml:trace contextRef="#ctx0" brushRef="#br0" timeOffset="45937.4068">10135 7855 260 0,'0'-15'99'0,"0"3"-54"0,-4 5-28 16,4-1 27-16,0 5-8 15,4-1 2-15,-4 0-7 16,5-4 1-16,-5 8-18 16,0 0 5-16,4 0 2 0,0 0-7 15,0 8-1-15,1 3-3 16,-5 4 1-16,0 8 0 15,-5 7 1-15,-3 4 2 0,-1-4 4 16,1 4-8-16,-1 4-1 16,5 0-1-16,4-12 0 15,4 1-4-15,1-5-1 16,3-7 1-16,5-3 2 16,0-9-3-16,8-3-2 15,0-7-3-15,0-1-1 16,0-11-34-16,-4 1-15 15,0-1-22-15,0 0-9 16,0 4-17-16,0-8-7 16,0 4-19-16</inkml:trace>
  <inkml:trace contextRef="#ctx0" brushRef="#br0" timeOffset="46193.4776">10399 7764 296 0,'0'0'112'0,"-5"19"-60"0,1 4-43 16,0-16 25-16,0 5-8 16,-5 7 2-16,1 11-1 15,3 4 1-15,1 11-15 16,4 8-1-16,0 7-1 0,0-3 0 16,0-16 3-16,0 1-7 0,4-5-2 15,1 20-3 1,-5-19 1-16,0-4-2 15,0-4-1-15,4 4-39 16,-4-15-109-16,8-12-12 16,18-26 21-1</inkml:trace>
  <inkml:trace contextRef="#ctx0" brushRef="#br0" timeOffset="46389.708">10513 8394 260 0,'21'27'96'0,"-21"-31"-52"0,5 4-27 0,-5-8 25 16,8 8-22-16,1 0-6 16,-1-4-18-16,-4 1-7 0,1-5 5 15,-1 4-59-15,4-7-26 0,1 0-19 16</inkml:trace>
  <inkml:trace contextRef="#ctx0" brushRef="#br0" timeOffset="46764.5319">10815 8077 348 0,'-9'-45'132'0,"5"34"-72"0,4-19-41 0,0 11 32 16,4-8-24-16,5 1-5 15,3 0-9-15,1-8-3 16,4 7-6-16,4 8-5 0,0 12 0 16,1 7 1-16,-1 7 0 15,-8 5 0-15,-5 7 2 16,-8 3-1-16,-4 8-1 15,-5 0 3-15,1-3 0 16,-5 7-6-16,0-4 0 16,-4-11-10-16,5 0-4 0,-5-8-13 15,-5-7-6 1,1-8-1-16,4-15 0 0,0-3-12 16,9-9-4-1,4-3-10-15,4 0-2 16,4 1-31-16</inkml:trace>
  <inkml:trace contextRef="#ctx0" brushRef="#br0" timeOffset="46933.7424">10878 7723 236 0,'13'19'90'0,"-13"-8"-48"0,4 15-18 15,0-11 29-15,1 1-5 16,-5-5 1-16,4 19-16 0,4 15-8 16,1 8-14-16,-1 0-7 0,1 3-1 15,-5 1-2 1,-4-4 2-16,0 0-15 15,0-4-5-15,-4-8-51 16,0 4-20-16,4-11-56 16</inkml:trace>
  <inkml:trace contextRef="#ctx0" brushRef="#br0" timeOffset="47245.3089">11197 7595 252 0,'-5'-23'96'0,"14"19"-52"0,-1-11-10 0,-3 11 34 0,-1 1-18 16,4 6-6 0,5 9-10-16,4 6-2 0,4 16-18 15,5 4 5-15,-1 4 4 0,-4 7 3 16,-8-8 2-16,0-3-2 15,0 22 1-15,-5-3-6 16,-4 11-3-16,1-8-6 16,-14 8 0-16,-16 26-7 15,-14-7-1-15,-7-12-24 16,-9 1-9-16,-1-12-76 16,10-7-32-16,7-8-63 15</inkml:trace>
  <inkml:trace contextRef="#ctx0" brushRef="#br0" timeOffset="47994.7655">1969 10536 264 0,'-5'0'99'0,"5"0"-54"0,-8 0-28 0,4 0 25 0,-5 0-5 16,1 4 3-16,-1 4-2 15,1-8-2-15,3 0-19 16,1 0 5-16,8 4 5 0,1 3-13 16,12-7-2-16,-5 4-8 15,27 3-1-15,-5-3-10 16,4 0-5-16,34 4-54 16,17-5-23-16,17 1-85 15</inkml:trace>
  <inkml:trace contextRef="#ctx0" brushRef="#br0" timeOffset="48537.46">3009 9786 272 0,'0'-15'101'0,"-5"15"-54"0,1 4-33 16,4 3 28-16,-4 4-12 15,0 16 0-15,-1 11-8 16,-3 14-4-16,4-14-10 0,-1-4 1 16,-3 23 4-16,4-8-5 0,-5 26-2 15,9-15-3 1,-4 16 0-16,0-12-2 0,-1 0 2 16,5-11-22-16,0-4-9 15,0-8-33-15,5-7-13 16,-1-7-25-16,4-23-9 15,5-1 15 1</inkml:trace>
  <inkml:trace contextRef="#ctx0" brushRef="#br0" timeOffset="48882.3878">3323 10088 276 0,'-9'0'104'0,"9"0"-56"0,-4-12-38 0,4 9 25 0,4-5-10 16,5-7 0-16,3-4-10 15,5-4-2-15,0 1-7 16,9-1-4-16,-1 8 1 0,5 4 0 16,-4 7 1-16,-5 4 0 15,-4 4 2-15,-5 15-3 16,-12 3 0-16,-12 12 1 15,-1-7 0-15,5-5-5 16,-9 12 1-16,4-15-5 0,-8 15-1 16,-1-8-2-16,1-3 2 15,8-4-12-15,-4-12-5 16,5-3-6-16,3-19-2 16,1 0-23-16,8-23-8 15,4-14-51 1</inkml:trace>
  <inkml:trace contextRef="#ctx0" brushRef="#br0" timeOffset="49136.6362">3505 10159 252 0,'4'23'93'0,"-4"-23"-50"0,0 23-26 0,0-16 27 16,0 4-10-16,0 1 0 15,0 3-6-15,0 0 0 0,0 8-16 16,0-5 6-16,5 13 3 0,-1-5-5 16,4 8-1-16,-3-8-7 15,-1 5-3-15,0-5-2 16,0 0-3-16,-4-3-13 16,5-4-6-16,-1 3-43 15,4-14-18-15,-3 3-77 16</inkml:trace>
  <inkml:trace contextRef="#ctx0" brushRef="#br0" timeOffset="49784.1154">3862 10570 324 0,'-9'-11'123'0,"9"11"-66"0,0-11-42 0,0 11 31 16,0 0-7-16,0 0 1 16,5 0-11-16,-5 0-3 15,4 4-15-15,0 3 2 0,0-3 1 16,1 3-7-16,-1-3-4 16,0 4-2-16,-4-1 1 15,0 1-23-15,4-4-8 16,0-1-48-16,1-3-18 15,-1 0-76 1</inkml:trace>
  <inkml:trace contextRef="#ctx0" brushRef="#br0" timeOffset="50066.9517">4282 9741 296 0,'-8'-23'112'0,"3"19"-60"0,1 0-30 16,4 4 44 0,-8 12-24-16,-1 3-8 15,1 8-7-15,8 10-16 16,0 16-2-16,0-7 1 0,0-4-6 0,4 3 0 16,0-3-2-16,5 22 1 15,-1-14-2-15,1 14-1 16,-1-11-13-16,0 4-4 15,-8-8-42-15,5-4-16 16,-1-7-72 0,4-11-51-16,1-4 87 15</inkml:trace>
  <inkml:trace contextRef="#ctx0" brushRef="#br0" timeOffset="50442.0722">4719 9782 352 0,'-8'0'132'0,"-1"15"-72"0,-12 15-52 16,13-18 29-16,-5 7-17 15,0 3-3-15,0 8-6 16,1-7-2-16,3 0-5 16,1-5-3-16,3 13 2 0,1-5-2 15,8 4-1-15,-4-7 1 16,13 0 1-16,0-8-1 15,4 11 2-15,0-7-4 16,8 7 0-16,1-3 1 0,-9 7 2 16,-5-11 1-1,-12 7 1-15,0-3-2 16,-12 7 1-16,3 0-2 16,-8-3 2-16,-4-1-13 0,4-3-3 15,0-4-18 1,4-4-6-16,1-4-15 0,3-19-8 15,1 5 11-15,3-27 6 16,1 3-17-16,8-22-6 16,5-19-22-1</inkml:trace>
  <inkml:trace contextRef="#ctx0" brushRef="#br0" timeOffset="50655.4989">4613 9854 304 0,'-13'11'115'0,"9"-7"-62"0,0-4-31 0,4 0 31 0,0 0-11 15,8-8 1 1,5-3-12-16,8 0-2 0,5-1-16 16,16 5-10-16,1-1-3 0,-1 1-18 15,-12 3-5-15,-5 4-55 16,5 8-22-16,-5-1-60 15</inkml:trace>
  <inkml:trace contextRef="#ctx0" brushRef="#br0" timeOffset="51061.2377">5250 9575 256 0,'-4'-23'96'0,"4"34"-52"0,0-3-34 0,0-1 25 0,0 5-4 15,0 7 2-15,0 7-12 16,0 8-5 0,0 7-9-16,0 9-3 0,0-1 2 0,0 3-3 15,0-14-2-15,0-4-5 16,4 4 0-16,-4-4-36 15,4 3-13-15,-4-6-30 16,4 3-14-16,-4-16-5 16</inkml:trace>
  <inkml:trace contextRef="#ctx0" brushRef="#br0" timeOffset="51253.0418">5127 9922 304 0,'0'-12'115'0,"-5"5"-62"0,5 3-27 16,5 4 36-16,3-7-22 0,13-5-5 15,9 1-19-15,8 0-7 16,13 3-6-16,0 4-25 0,-13 8-9 16,-4 0-62-16,5 15-27 15,11 11-22 1</inkml:trace>
  <inkml:trace contextRef="#ctx0" brushRef="#br0" timeOffset="51569.0953">5118 10469 280 0,'-13'-4'107'0,"13"4"-58"0,0 7-24 16,0-3 31-16,0-4-8 0,0 0-1 16,5 0-7-1,12 4-2-15,8-4-21 16,9 0-6-16,0-4 0 0,17 0-7 0,4 4 0 15,5 0-31-15,-9-3-14 16,4-1-70-16,0 4-28 16,-4-4-14-1</inkml:trace>
  <inkml:trace contextRef="#ctx0" brushRef="#br0" timeOffset="52767.416">5908 10514 296 0,'-22'4'112'0,"18"3"-60"0,8 4-45 16,-4 1 26-16,9-1-10 0,8 0-1 15,-4 8-4-15,-1-4-1 16,10 8-9-16,-5-4 1 0,8 3 2 16,-4 1-6-16,5 7-1 15,-5-3-4-15,0 3-1 16,-4-4 3-16,4-3 1 15,-4 0 1-15,-4-12 2 16,0 0 1-16,0-11 1 16,-5 0 0-16,-4-22 0 15,1 3 0-15,-1-30 0 16,0 7-2-16,-4-22 1 16,0 0-2-16,-4-19 0 15,-5-68-3-15,5 8-2 0,0 3-2 16,0 23-1-16,4 15 2 15,4 19 0-15,4 4-2 16,1 11 2-16,4 12-1 16,-5 7-2-16,5 7 5 15,4 5 1-15,4 10-3 16,9-3 1-16,4 7-2 16,12 1 0-16,10 3 2 15,7 8 0-15,5-12 2 16,-8 4 1-16,-1 0 1 0,5 4 0 15,8 0 0-15,4 7 0 16,5 1 0-16,8 3 0 16,-13 0-2-16,1 4 1 15,-1 4-2-15,1 4-1 16,7-1 3-16,1 5 2 16,5-5 2-16,-14 1 3 15,5-5-3-15,-5 1 1 16,5 0-5-16,8 0 0 15,4 3-1-15,1-3 1 16,-5 4 0-16,4-8 1 16,5 0 0-16,4 3 2 0,4-3-1 15,-9 0 2 1,5-3-2-16,0 3 0 16,13-12 1-16,8 5 3 15,-17-5-2-15,4 1-2 16,1 4 0-16,3-1 1 0,5 8-3 15,-13-4 0-15,-4 0 1 16,4 1 2-16,13 3-3 16,4 0 0-16,-8 0-1 15,4 0-2-15,8 0 3 16,9 0 0-16,-9 0 3 16,-12-4 3-16,-1 0-2 15,5 0-2-15,0-3 2 0,0-1 0 16,-9-3-8-1,34 0-1-15,1-8 0 0,-1 15 3 16,-12-7-2 0,4 3 0-16,-5 4 3 0,13-3 3 15,-3 3-2-15,-10-11-2 16,-4 4 2-16,-3-1 2 16,-14 5-18-16,-17-1-8 15,-21 5-82-15,-21-1-37 16</inkml:trace>
  <inkml:trace contextRef="#ctx0" brushRef="#br0" timeOffset="63487.225">6948 10205 264 0,'-17'-8'99'0,"17"8"-54"0,-5-15-26 16,5 15 26-16,0-23-19 16,0 1-4-16,13-16-10 15,-4 4-2-15,20-11-6 16,-3 7-7-16,8 0-1 0,-5-3 2 16,5 11 3-16,-4 3 2 0,0 12 1 15,-5 4 0-15,-12 18 2 16,0-3-1-16,-13 26 0 15,0-7-3-15,-13 15 1 16,0-12-2 0,-12 4 2-16,4-3-2 0,-5-1-1 15,5-3-28-15,-9-4-14 16,5-4-11-16,4-8-4 16,4-7-65-1</inkml:trace>
  <inkml:trace contextRef="#ctx0" brushRef="#br0" timeOffset="63759.1686">7253 9869 280 0,'5'-4'107'0,"-5"4"-58"0,4-7-31 0,-4 7 28 0,0 3-15 16,0-3-6-16,8 8-10 15,1-1-5-15,-1 16-5 16,1 0-2-16,-5 11 3 0,0-4-1 16,-4 15 0-16,0-3-3 15,0 7-2-15,0 0 1 16,0 7-1-16,0-7-14 16,9 8-5-16,3 18-52 15,1-18-21-15,4-12-46 16</inkml:trace>
  <inkml:trace contextRef="#ctx0" brushRef="#br0" timeOffset="64135.3808">7758 9718 316 0,'-21'4'121'0,"21"-4"-66"0,-42 15-38 0,33-11 33 16,-4 7-19-16,1-3-3 16,-5 14-14-16,4-3-4 15,0 15-6-15,5-8-1 0,4 12 3 16,-1-12-3-16,22 8-2 16,-4-7 0-16,17-1 1 0,-5-3-1 15,5 3-1-15,0-3 1 16,-5 0-1-16,-4-1 2 15,-8 12 1-15,-4-8 1 16,-14 8 2-16,1-11-3 16,-9 7-2-16,1-3 0 15,-14-1-1-15,1-3-18 16,-1-8-5-16,5 4-38 16,-4-31-13-16,3 12-29 15,5-22-14-15,5 3 9 16</inkml:trace>
  <inkml:trace contextRef="#ctx0" brushRef="#br0" timeOffset="64299.0299">7550 9933 384 0,'13'-11'143'0,"-13"11"-78"0,26-19-58 0,-22 19 29 15,13-4-23-15,21-11-7 16,-8 7-20-16,-5 5-8 15,22-9 11-15,-13 1-65 0,8 3-26 16,-4 5-43 0</inkml:trace>
  <inkml:trace contextRef="#ctx0" brushRef="#br0" timeOffset="64718.2127">8072 9899 292 0,'5'-38'110'0,"-5"38"-60"0,8-22-30 15,-8 18 30-15,0 0-12 0,0 0-2 16,4 1-5 0,1-1-2-16,-1 8-16 0,0-1 1 0,-4 16 2 15,0-4-2-15,-4 23 0 16,0-15-4-16,-5 14 1 16,-4 16-6-16,1 0-1 15,3-8 0-15,5 1 0 16,0-13 0-16,4-6 2 15,4-8-1-15,5-8 2 16,-5-7-4-16,17-8 0 16,-4 4-19-16,21-11-9 15,-8 3-64-15,8-7-28 16,-4 0-65 0</inkml:trace>
  <inkml:trace contextRef="#ctx0" brushRef="#br0" timeOffset="64961.4232">8446 9842 356 0,'4'-7'132'0,"-4"7"-72"0,0 23-48 16,0-20 32-16,-4 20-12 15,0-4-1-15,-5 22-9 0,5-7-3 16,-4 19-11-1,-1-11-5-15,1 18 0 0,3-4-4 0,1 12 0 16,0-19-21-16,0 8-10 16,-1-8-42-16,5-7-15 15,0-5-72 1</inkml:trace>
  <inkml:trace contextRef="#ctx0" brushRef="#br0" timeOffset="65173.462">8646 10374 392 0,'-5'23'148'16,"5"-23"-80"-16,-4 30-70 0,4-22 27 0,0 3-17 15,0 0-2-15,0 8-44 16,0-4-19-16,0 0 29 15,0 4-66-15,4-8-25 0,1 1 2 16</inkml:trace>
  <inkml:trace contextRef="#ctx0" brushRef="#br0" timeOffset="65981.849">9015 9752 228 0,'-9'8'85'0,"-3"-8"-46"0,3 0-17 15,5 3 26-15,-5 5-1 16,-3-8 2-16,3 11-3 15,1-7-1-15,-1 3-25 0,1-3 4 0,-1 0 3 16,1 4-4-16,-1-1-1 16,1-3-8-16,8 0-1 15,0-1-6-15,4-3 1 16,9 0-3-16,4 0 0 16,-5 0-6-16,18-3 1 15,8-5 0-15,-8 4 0 16,-5 1 0-16,9 3 0 15,17-4 0-15,-4 4 0 16,-4 0 0-16,-10 4 2 16,-7-4 1-16,-5 3 3 15,-4 1 3-15,-4 4 5 16,0-5-4-16,-9 12 2 0,0-3-5 16,-8 10-2-16,4 1-2 15,-4 11-3 1,-1-11 1-16,-3 11 1 0,4-4-1 15,-5 11-1 1,1-14-2-16,-1 10 1 0,1 1 1 16,-1-4 2-16,1-4-34 15,-1 4-16-15,1-4-50 16,3 0-21-16,5-3-65 16</inkml:trace>
  <inkml:trace contextRef="#ctx0" brushRef="#br0" timeOffset="66431.6763">9762 9937 296 0,'-13'-4'112'0,"5"4"-60"0,-1 0-17 0,5 0 40 15,0-8-18-15,-1 5-5 16,1 3-19-16,0-8-6 16,4 4-16-16,0-3 2 0,4-8 1 15,0 3-3-15,5-3-1 16,-1 4-6-16,9 0-3 16,0-1-3-16,5 5 1 15,-5 3 3-15,0 4 3 0,0 11-2 16,-9 8 0-1,-4-4-3-15,-12 23-1 0,4-4 1 16,-13 11 2 0,4-3-1-16,-8 14 2 0,4-10-2 15,0 10 2-15,4-11 0 16,4 1 3-16,1-9 1 16,4-6 1-16,4-5-4 15,8-11-1-15,13-7 1 16,1-8 0-16,-5 0-18 15,12-8-5-15,-3 4-68 0,12-7-30 16,21 0-86 0</inkml:trace>
  <inkml:trace contextRef="#ctx0" brushRef="#br0" timeOffset="67603.357">2249 11800 88 0,'0'-23'33'0,"-4"12"-18"0,-13-12-13 0,8 16 9 15,-4-1 4-15,5 5 3 16,-9-1 10-16,-9 4 7 16,5 4 4-16,-4-1 1 0,4 1 2 15,-1 0 1-15,10 3-23 16,-1 1 2-16,13-8-1 0,8 0 2 16,5 0 1-16,13-4-7 15,7-3 0-15,14-5-1 16,4 1-1-16,26-4 1 15,16 4 0-15,5-4 0 16,-1 3 0-16,14 1 0 16,20 0 0-16,-4-1-2 0,14-3-1 15,11 4 1 1,14-12 2-16,-9 4-7 0,17 1-3 16,8-1-3-1,-12-4-3-15,4 0 1 0,9 8 1 16,-26-4 1-16,0 4 1 15,0 4-2-15,0 4 1 16,-17 3-2-16,-8 0-1 16,-5 4 1-16,5 4 1 15,3 3-1-15,-16 1-1 16,0-1 1-16,4 5 1 16,17-1-1-16,22 4-1 15,-18 4 1-15,-4-8 1 16,17 4 1-16,-4-7 3 0,-9-1-1 15,9 1 2-15,12-4-4 16,-7-8 0-16,3 0-1 16,17-3 1-16,-4-8-2 15,-80 7 2-15,-18 4-2 16,51-15 2-16,136-7 2 16,-21 0 2-16,-21 7-6 15,-115 11 0-15,-17 1-1 16,34 3 2-16,-16 0-1 15,7 0 2-15,-16 1-2 16,8 3-1-16,93 0 1 0,-114 3-1 16,-13-3-31-1,1 4-14-15,-10 0-46 16,1-4-19-16,-9 0-74 16</inkml:trace>
  <inkml:trace contextRef="#ctx0" brushRef="#br0" timeOffset="68311.1591">5598 12517 316 0,'-21'7'121'0,"12"-3"-66"0,1 0-38 0,8-4 30 0,0 3-12 16,8 5-3-16,5-8-10 16,8 0-3-16,5-8-11 15,8 5-5-15,-1 3-2 0,-3 0 1 16,30 3 1-16,-9-3-43 15,16 0-20-15,-11 0-50 16,12 0-18-16,-13 0 0 16</inkml:trace>
  <inkml:trace contextRef="#ctx0" brushRef="#br0" timeOffset="68893.4355">6727 12483 244 0,'-30'-23'90'0,"30"23"-48"0,-29-45-18 16,24 37 27-16,1-14-22 15,0 3-6-15,8-19-12 16,0 8-5-16,13-4-3 16,0 0-3-16,9 4 1 0,-5 3-1 0,9 12 0 15,-5 0 2-15,1 19 1 16,-5 0-1-16,-8 18 1 15,-1-3-2-15,-8 19 2 16,1-12-7-16,-10 16-1 16,1-8-9-16,-4 4-4 15,-1-5-1-15,-8-6 1 16,5-5 1-16,-14-6 1 16,5-1-9-16,0-15-4 15,4 0-11-15,8-27-5 16,1 8-46-1</inkml:trace>
  <inkml:trace contextRef="#ctx0" brushRef="#br0" timeOffset="69103.0686">6905 12287 312 0,'9'37'115'0,"-9"-37"-62"0,8 42-29 0,-8-35 35 0,0 16-21 16,0-4-6-16,0 15-19 15,0-4-6-15,0 19-5 16,0-8-2-16,0 8 3 0,0-7-2 16,0 7-1-16,0-8-32 15,0-3-16-15,0-4-51 0,4 0-22 16,1-11-9 0</inkml:trace>
  <inkml:trace contextRef="#ctx0" brushRef="#br0" timeOffset="69301.2555">7194 12747 368 0,'-4'-4'137'0,"4"4"-74"0,-5 7-49 0,5-3 31 15,-4 4-27-15,4-4-7 16,0 3-43-16,0 1-19 15,0 3-111-15,0 0-49 16,4-3 100-16,1-1 48 0</inkml:trace>
  <inkml:trace contextRef="#ctx0" brushRef="#br0" timeOffset="69779.4623">7465 12343 408 0,'5'-38'151'0,"-5"38"-82"0,8-30-58 16,-8 23 32-16,9-5-16 15,-5 1-1-15,9-4-6 16,-1 0-3-16,5 4-9 16,-4 3-1-16,4 8 0 0,0 0-1 15,-4 15-1-15,-5 4-1 16,-8 15 0-16,0-4 0 0,-8 12 0 15,-1-8-5-15,-3 15-1 16,-1-8-6-16,-4 19-2 16,4-3 0-16,0 0 1 15,1-5-1-15,3 5 1 16,1-8 5-16,8-8 2 16,0 5 2-16,12-24 0 15,-3 1 2-15,12-19 1 16,-4-1 1-16,9-21 2 15,-5 6 8-15,0-18 5 16,-4 4-9-16,-4-1-6 16,0 5 0-16,-18-5 1 15,1 5-2-15,-13-8-2 16,4 7 4-16,-12-7 1 16,-1 3-5-16,1-14 0 0,4 3-30 15,-1-7-13-15,5 7-47 16,9 0-18-16,-1 4-81 15</inkml:trace>
  <inkml:trace contextRef="#ctx0" brushRef="#br0" timeOffset="70547.2615">2737 14467 292 0,'-26'-4'110'0,"18"4"-60"0,-9 0-34 16,9-4 29-16,-1 4-13 16,1 4-3-16</inkml:trace>
  <inkml:trace contextRef="#ctx0" brushRef="#br0" timeOffset="70679.8304">2665 14467 619 0,'13'0'30'0,"8"-4"-1"0,4-4-8 16,1 8-4-16,-1-7-9 0,9 3-5 15,0 4 0-15,21-8 0 16,-4 8-48-16,0 0-19 15,-4 0-58 1,12 8-24-16,-8 3 10 16</inkml:trace>
  <inkml:trace contextRef="#ctx0" brushRef="#br0" timeOffset="71085.7603">3658 13946 252 0,'-25'-53'96'0,"25"53"-52"0,4-34-21 16,-4 31 31-16,4-1-17 15,0 4-4-15,1 7-6 16,-1-3 0-16,0 30-15 16,0-4 4-16,1 23 4 0,-1-8-7 15,4 19 0-15,-3-7-7 16,-1 15-4-16,0-8 1 15,0 11 0-15,-4-11-8 16,4-3-4-16,1-9-31 16,-1-3-11-16,0-11-23 15,5-15-6-15,-1-1-56 16</inkml:trace>
  <inkml:trace contextRef="#ctx0" brushRef="#br0" timeOffset="71609.2384">4049 14150 296 0,'-17'0'112'0,"17"0"-60"0,-9-15-25 0,5 11 32 16,0-19-16-16,4 12-4 15,0-19-12-15,0 7-5 16,8-7-12-16,1 4-2 0,8 7 2 15,-5-4-6-15,5 12 0 0,-4-4 0 16,4 15 2-16,-4 0-1 16,-1 15 0-16,-3 0-1 15,-9 15 2-15,0-11-12 16,-4 15-5-16,-1-4-26 16,-12 4-9-16,5-8 0 15,-5 1 0-15,0 3 1 16,0-11 1-16,8-15 14 15,5-12 7-15,0 0 9 0,4-14 5 16,0 3 2-16,4-15 5 16,0 8 1-16,5-8 3 15,-1 4 10-15,5 14 7 16,-4 5 21-16,-1 19 11 16,0-1 0-16,1 16 2 15,-5-1-13-15,5 12-4 16,-1-3-16-16,1 14-5 15,-5-7-9-15,9 18-2 16,-1-14-2-16,1 10 1 16,-4-6-9-16,-1 3-3 15,-4-8-35-15,1-7-16 16,-1-4-29-16,4-11-9 16,-3-4-45-1</inkml:trace>
  <inkml:trace contextRef="#ctx0" brushRef="#br0" timeOffset="72019.2623">4592 14399 336 0,'-17'-12'126'0,"17"12"-68"0,-9-7-30 0,5 7 38 16,0 4-21-16,0-4-3 16,-1 7-15-16,1 1-5 15,0 3-13-15,0 4-5 0,4 4-1 16,0 7-2-16,0-7 2 16,0 0-35-16,0-4-16 0,4 0-37 15,0-7-17 1,0-1-62-16</inkml:trace>
  <inkml:trace contextRef="#ctx0" brushRef="#br0" timeOffset="72299.9033">5029 14003 304 0,'-13'-19'112'0,"13"19"-60"0,-12-15-23 16,7 15 33-16,-3-8-12 15,4 4-5-15,-5 4-14 16,1-7-5-16,-1 14-15 16,5-7 0-16,-5 23 0 0,1-4-4 0,-1 22 1 15,1-7-3-15,4 23 0 16,-1-16-6-16,5 16-1 16,0-4-6-16,9 0 0 15,-5-4-25-15,5 0-10 16,-1-8-31-16,5-11-13 15,0-7-49 1,4-19-47-16,4-12 69 16</inkml:trace>
  <inkml:trace contextRef="#ctx0" brushRef="#br0" timeOffset="72647.3049">5275 13878 352 0,'0'-30'132'0,"0"30"-72"0,-8 15-48 0,4-11 30 16,-5 7-13-16,5 1 0 0,-5 6-7 16,1 1-4-16,-1 11-10 15,5-7-5-15,0 7-2 0,4 0-1 16,4 4 0-16,0 0 0 16,9 0 0-16,0-11 0 15,12 7 0-15,-4-4 0 16,5 5 2-16,-5-9-3 15,0 1 0-15,-4-1 3 0,-4 5 1 16,-4-4 3-16,-14 7 1 16,1-4 1-1,-13 4 2-15,0-7-10 0,-8 0-4 16,3-5-16 0,-3-3-5-16,-9-3-18 15,9-16-8-15,3-11-16 0,14-8-9 16,-1 4-68-1</inkml:trace>
  <inkml:trace contextRef="#ctx0" brushRef="#br0" timeOffset="72857.9041">5229 13927 320 0,'0'8'121'0,"0"-8"-66"0,17 4-22 0,-17 3 38 15,12-14-17-15,-3 7-4 16,16-4-16-16,-4-8-4 16,13 1-17-16,-8 4-8 0,8-1-1 0,-4 1-47 15,-1 3-21-15,-3 0-64 16,-1 15-29-16,-4 1 6 16</inkml:trace>
  <inkml:trace contextRef="#ctx0" brushRef="#br0" timeOffset="73399.0487">6061 13667 228 0,'-9'0'88'15,"9"0"-48"-15,-8 19-16 0,3-15 27 0,1 7-4 16,0 0-1-16,0 8-8 15,-1 4-3-15,1 7-20 16,0-4 0-16,0 23-1 0,-1-7-5 16,5 7-3-16,0-8-1 0,0 5 1 15,0-5-3 1,0 1 0-16,0-5-6 16,0-3 0-16,0-4-34 0,0-3-13 15,0-5-26 1,0-10-10-16,0-1-50 15</inkml:trace>
  <inkml:trace contextRef="#ctx0" brushRef="#br0" timeOffset="73579.2614">5819 13972 312 0,'0'8'118'0,"0"-8"-64"0,17 0-30 0,-17 0 35 16,12 0-21-16,1 0-6 15,25-8-17-15,-4 8-5 0,17 8-6 16,-8-8-16-16,7 8-7 16,-7-1-89-16,16 8-41 0,-3 0 5 15</inkml:trace>
  <inkml:trace contextRef="#ctx0" brushRef="#br0" timeOffset="73953.8363">5780 14674 280 0,'-4'-8'107'0,"4"8"-58"0,0-11-24 0,0 11 33 16,0-7-13-16,0 3-2 16,4 0-11-16,1 0-5 15,3 1-15-15,1-1 1 0,20 4 3 16,-3 0 3-16,20-8 1 15,-3 4-16-15,8-3-4 16,-9 3-23-16,13-3-10 16,-8 3-60-16,30 4-25 0,-18 0-47 31</inkml:trace>
  <inkml:trace contextRef="#ctx0" brushRef="#br0" timeOffset="77644.0175">6655 13807 236 0,'-4'3'90'0,"4"-3"-48"0,-22 12-23 0,18-5 29 16,-4-3-11-16,-1 3 1 15,1-3-10-15,-1 0-5 16,5 0-13-16,4-4-2 0,13-4 2 15,-5 0 0-15,26-11 2 16,-8 4-9-16,12-12-3 16,-4 12-1-16,8-4 0 15,-8 7 1-15,-4 12 2 16,-5 0 1-16,-8 11 3 16,-4 0-3-16,-13 15 0 0,0-3 1 15,-9 10 2 1,1-7-5-16,-1 8-1 15,-7 7 0-15,7-14 2 0,1-5-3 16,-1-3 0-16,1-1-1 16,8-10-2-16,0-1 0 15,4 4 3-15,0-4 0 16,9 1 1-16,-5-5 0 16,9 1 0-16,0-1 0 15,4 5 2-15,-4-1-1 16,0 8-1-16,-4-4 1 15,-4 7 1-15,-1 1-1 16,-8-4 2-16,0 0 4 0,-8 3 4 16,3-3-4-1,-7 0-2-15,-1 0-2 16,-4-8-3-16,4-7 1 16,-8-4 1-16,0 0-19 0,4-4-8 15,4-7-42-15,13 0-18 16,0-1-70-1</inkml:trace>
  <inkml:trace contextRef="#ctx0" brushRef="#br0" timeOffset="78051.1474">7372 14263 368 0,'-30'-30'137'0,"30"30"-74"0,-42-72-36 16,33 65 40-16,-12-27-30 16,4 3-10-16,5-3-20 15,-1 4-4-15,13-4-3 16,0 4-3-16,21 4 2 0,-4-4-1 16,13 15-2-16,-5-1 0 15,13 16 3-15,-4 0-2 0,5 23 1 16,-6-4 2-1,-7 34 2-15,-5-16-1 16,-12 16-1-16,-1-4 1 0,-12 0-1 16,4-3 0-1,-13 3 2-15,5-8-1 16,-5-7 2-16,0-4 0 0,-8-18 1 16,4-1-2-16,-8-15 1 15,3 0-4-15,1-15 0 16,4 4-34-16,13-15-15 15,0 8-53-15,16-5-23 16,-3 4-23 0</inkml:trace>
  <inkml:trace contextRef="#ctx0" brushRef="#br0" timeOffset="78294.8215">7954 14361 316 0,'-13'0'121'0,"13"0"-66"0,-13-4-25 15,9 4 37-15,0 0-25 16,-1 0-6-16,1 4-24 16,0 0-8-16,0 3-3 15,-1-3-4-15,1 4 2 0,0-1-32 16,4 4-13-16,0 1-39 15,4-5-16-15,0-7-39 16</inkml:trace>
  <inkml:trace contextRef="#ctx0" brushRef="#br0" timeOffset="78830.668">8102 13867 332 0,'-4'-45'126'0,"4"45"-68"0,4-27-50 0,-4 27 29 16,4-11-8-16,1-4 3 15,7 0-7-15,1-4-1 16,13 0-13-16,-1 4 4 0,9 0 3 16,-4 7 3-16,4 1 2 15,-5 3-6-15,-3 8-2 16,-5 3-7-16,-4 12-3 15,-4 0-2-15,-13 22 0 16,0-3-4-16,-13 15 0 16,0-4 1-16,-12 11 0 0,4-14 2 15,-1 10 1-15,1-7-4 16,4 0 1-16,0-7 0 16,5-5 2-16,3-3-1 15,9-11-1-15,0 0-2 16,21-4 1-16,-4-4 3 15,17-12 1-15,-4 1-6 16,4-11-2-16,-4 3-1 16,-1-7 2-16,-3-1-1 15,-9-3 1-15,0 4 3 16,-13-4 0-16,0-4 3 0,-17-8 1 16,1 5-1-1,-18-20 1-15,5 12 2 0,-14-15 4 16,10 3-9-16,-5 1-4 15,8 7-18-15,5-7-9 16,0 10-38-16,8 5-16 16,5 3-57-16,25 4-25 15,0 8 42 1</inkml:trace>
  <inkml:trace contextRef="#ctx0" brushRef="#br0" timeOffset="79448.8373">8786 13912 352 0,'-26'-11'132'0,"26"11"-72"0,-13-38-26 16,9 34 40-16,0-11-27 15,0 0-6-15,8-7-23 16,0-1-9-16,13-15-5 0,0 16-4 0,17-1 1 16,-8 0-4-16,12 12 0 15,-4 0-1 1,0 14 3-16,-9 5-2 0,-8 7 1 15,0 0-5-15,-13 15 0 16,1 0-10-16,-18 8-2 16,4-4-10-16,-12-4-4 15,0 1 0-15,-9-5 2 16,5-3 5-16,-1-12 3 16,5 0 6-16,4-15 6 15,4-7-1-15,13-19 1 16,0 4-10-16,13-16-1 15,-4 12 6-15,7-12 7 0,-3 5 6 16,0 10 2-16,0 5 16 16,-1 18 10-16,-3 0 13 15,-1 15 9-15,1-3 1 16,4 22 1 0,-5 0-16-16,9 27-8 0,-4-19-14 15,4 22-5-15,0-7-2 16,0 7 0-16,0-3-11 15,-5 3-5-15,-3-7-19 16,-5 0-7-16,0-8-38 16,-4-7-16-16,0-4-57 15</inkml:trace>
  <inkml:trace contextRef="#ctx0" brushRef="#br0" timeOffset="82061.0965">2329 15285 248 0,'5'-4'93'0,"-5"4"-50"0,4 4-37 0,-4 0 22 0,0 3-4 16,0-3 1-16,4 7 1 15,0 5 1-15,5-5-14 16,-1-7 3-16,18 3 4 0,-5-3-5 16,17 3 0-16,-4-3-5 15,9 4-1-15,-5-8-1 16,13 0 0-16,-9 0-2 16,18 0 1-16,-5 0 0 15,9 0 1-15,-5 0-2 16,13 0 1-16,-12 0-2 15,12-8 2-15,-17 4 0 0,30 4 1 16,-22-7-2-16,31 3-1 16,-22-3 1-16,9 3 3 15,-13-4-2-15,25 8 1 16,-17 0-5-16,26 8-2 16,-8-8-5-16,-1 0-2 15,-12 4 9-15,21-4 7 16,-18 0-4-16,27-4-3 15,-18 4 2-15,9-11 1 16,64-16-5-16,-9 8 0 16,-13 4-1-16,-59 8 2 15,-13-1-1-15,9 4-1 0,-13 1 1 16,21 6 1 0,-13 1-1-16,17 4-1 15,-16-1 1-15,4-3-1 0,-14 0 2 16,14-4 1-16,-13 0-1 15,21 0-2-15,-8 0 1 16,8 0-1-16,-13 0 0 16,9-4 2-16,-13 0 1 15,18 4 1-15,-18 0-2 16,21 4-2-16,-17 0 3 16,9-4 2-16,-12 0 2 15,7-4 3-15,35-4-3 16,-43 5 1-16,-8-1-3 15,8-7 0-15,-9 3-3 16,10-3 1-16,-14 7-2 0,5-7-1 16,-5 11 1-16,1-8 1 15,-10 4-1-15,6 4 2 16,-10 0-2-16,10 4-1 16,-10 4 1-16,9-8 1 15,-8 0-1-15,4-8-1 16,-9 4 1-16,5-3-1 15,-9 3 0-15,5-4 0 16,-9 5 0-16,4-5 0 16,-4 4 0-16,0 4 2 15,8-3-8-15,-16 3-1 16,-5 0-5-16,9-4-3 16,-5 0 9-16,9-7 2 15,-4 3 4-15,4-3 0 0,-4 0-16 16,-1 3-4-1,-3 4-30-15,-5 0-12 0,-4 4-26 16,-4 0-9-16,-1 12-63 16</inkml:trace>
  <inkml:trace contextRef="#ctx0" brushRef="#br0" timeOffset="82619.0973">5246 16088 324 0,'-9'-3'121'0,"9"3"-66"0,-4 7-44 0,4-3 26 16,0 3-7-1,0-7 2-15,4 12-3 16,0-12 0-16,9 11-16 0,-4-11-6 0,20 11 0 16,-3-11-4-16,12 4 0 15,-8 4-17-15,12-8-5 16,-8 0-44-16,8-8-19 16,-3 4-83-1</inkml:trace>
  <inkml:trace contextRef="#ctx0" brushRef="#br0" timeOffset="83079.4608">6035 16073 320 0,'-21'-3'121'0,"21"3"-66"0,-21-16-33 16,16 16 31-16,-3-7-13 16,-1 3-3-16,1-7-13 15,4 0-4-15,8-12-12 16,0 4 1-16,13-15 2 0,-4 8-6 15,17-8-3-15,-5 4-4 16,5 3 1-16,-5 5 1 0,1 18 0 16,-5-8-3-16,-4 24 0 15,-4-8-12-15,-13 18-2 16,0 1-8-16,-9 7 1 16,1-4-5-16,-14 8-1 15,5 0-2-15,-8-7 2 16,4-1 6-16,-9-7 4 15,5-4 5-15,3-11 2 16,1 0-3-16,8-12-3 16,5 4-11-16,8-15-6 15,0 4-67 1</inkml:trace>
  <inkml:trace contextRef="#ctx0" brushRef="#br0" timeOffset="83305.2305">6162 15741 304 0,'30'0'115'0,"-30"0"-62"0,26 23-31 0,-26-19 31 0,8 11-8 16,-4 4-2-16,1 7-13 16,-1 1-6-16,0 6-14 15,0-2-4-15,1 14-2 0,-1-11-2 16,-4 19-2-16,0-8 1 16,4 8 1-16,-4-8-3 15,4 8 0-15,-4-12-12 16,0 5-7-16,0-9-25 15,5-3-8-15,-1-7-15 16,0-9-3-16,0 1-69 16</inkml:trace>
  <inkml:trace contextRef="#ctx0" brushRef="#br0" timeOffset="83531.2853">6583 16266 372 0,'-9'0'140'0,"9"0"-76"0,0-8-37 0,0 8 37 15,0 0-8-15,0 0-1 16,-4 8-28-16,0-5-11 0,-1 9-11 16,1-5-10-16,-4 5-2 15,-1-1-41-15,9-4-18 0,0 1-39 16,4-4-14-16,1 0-43 15</inkml:trace>
  <inkml:trace contextRef="#ctx0" brushRef="#br0" timeOffset="84192.2985">7079 15677 424 0,'4'-22'159'0,"-4"22"-86"0,0 0-54 16,0 0 39-16,-4 0-21 0,4 0-6 16,0 0-14-1,0 0-6-15,4-4-6 16,1 4-4-16,12-8 2 0,-5 5-2 0,18-5 2 16,-4 0-2-16,3-3-1 15,-3 4 1-15,4-1 1 16,-5 1-3-16,-4 7 0 15,-4 0 1-15,-4 15 2 16,0-4-1-16,-9 23 2 16,0-11-2-16,-4 22-1 15,0-8 1-15,-4 20-1 16,0-19 0-16,-9 22 0 16,4-7-3-16,-12 11 2 15,4-7 1-15,-8 7 0 16,4-11-3-16,-9 3 2 0,4-3-1 15,1-12 0-15,4-3 2 16,-1 0 0 0,5-4-3-16,9-4 2 0,-1-7-1 15,9-1 0-15,0-3 2 16,13-4 2-16,-4 4-1 16,8-15 2-16,0 3-2 15,8-7 2-15,-4 0 0 16,9-7 1-16,-4 3-2 15,-1-7-2-15,-4-1 3 16,-4-14 0-16,0 7 1 16,-4-7 0-16,-5 3 6 15,-8-11 6-15,0 12-4 0,-12-12 1 16,-1 7-6-16,-17-3 1 16,5 7-5-16,-9-3-2 15,4-4-3-15,5 0 1 16,3 3-4-16,5-3 1 15,0 7-29-15,17-11-13 16,0 8-47-16,9-19-18 16,-1 11-94-1</inkml:trace>
  <inkml:trace contextRef="#ctx0" brushRef="#br0" timeOffset="84977.9253">7050 15836 244 0,'-22'-12'93'0,"22"12"-50"0,-4-7-24 16,0 7 29-16,0 0-11 16,4 0-1-16,0 0-1 15,0 0 3-15,0-4-21 0,0 4 6 0,0-7 4 16,0 3-4-16,0-19-1 15,0 8-10-15,0-11-5 16,0 3-7-16,4-3 0 16,-4 3-40-16,17 0-15 15,-4 4-81-15,8 4-35 16,13 27 37 0</inkml:trace>
  <inkml:trace contextRef="#ctx0" brushRef="#br0" timeOffset="85533.7686">6999 15624 216 0,'4'-18'82'0,"-4"18"-44"0,0 26-9 0,0-18 28 0,-4 7-5 16,4-4-1-1,-5 12-9-15,1-5-3 0,4 13-22 16,0-9-4-16,0 12-1 0,0-4-5 16,4-7-2-16,1 0-27 15,16-5-10-15,-4 1-63 16,8 4-27-16,-4 0-18 15</inkml:trace>
  <inkml:trace contextRef="#ctx0" brushRef="#br1" timeOffset="90662.4117">9792 14108 204 0,'-26'12'77'0,"9"3"-42"0,4-8-12 0,9-7 24 0,-4 8-4 15,3-4 1-15,1 3-2 16,0 4-2-16,4-3-21 16,0-4 8-16,8-8 4 0,18-7 3 15,4-1 5-15,-5 1-9 16,51-23-1-16,-12 8-7 15,46-23-2-15,-16 7-9 16,29-7-4-16,-17 0 4 16,30-4 3-16,-21 8-5 15,8-12-1-15,-17 12-4 16,-13 4-1-16,-12-1-8 0,-13 8-4 16,-13 4-20-16,-8 4-6 15,-9 7-24-15,-4-11-10 16,4-4-32-16,-17 4-114 31</inkml:trace>
  <inkml:trace contextRef="#ctx0" brushRef="#br1" timeOffset="91082.6305">11039 13169 304 0,'0'-19'115'0,"0"19"-62"0,-4-11-42 0,0 7 26 0,0 4-11 16,4 0-1-16,-4 4-1 16,-1-4 2-16,1 7-14 15,0 5 4-15,4-1 2 0,0 0 7 16,17 5 7-16,-5 2-2 15,27-3 0-15,-5 1-6 16,17 2-3-16,-9-3 0 16,17 1 1-16,-8-1-3 15,9 7-2-15,-9-10-9 16,-5 10-3-16,-7 1 1 0,-18 7 1 16,-4-4-1-16,-17 12 1 15,0-4-4-15,-13 4-2 16,0-4-3-16,-4 3-1 15,5-3-20-15,-5-7-10 16,4-5-52-16,0-6-20 16,-4 2-57-16,5 24-83 31</inkml:trace>
  <inkml:trace contextRef="#ctx0" brushRef="#br1" timeOffset="91695.7278">10067 15489 360 0,'-8'-15'134'0,"-1"11"-72"0,9 0-50 0,0 4 30 16,-4 0-13-16,4 0 0 15,-4 4-7-15,4-4-4 16,4 11-10-16,0-3 6 0,22 14 3 15,-5-10 10-15,30 6 6 16,-8 1-2-16,54-4-1 16,-16-3-13-16,38-1-5 15,97 8-5-15,-93-4-2 0,-25-4-3 16,25 8-2-16,68 15 3 16,-89-19 2-16,-13 0-2 15,-4 0 0-15,-13-3 1 16,-8-1 0-16,-9-3-24 15,-8-5-12-15,-9 1-32 16,-13-8-12-16,1 1-42 16,-14-5-15-16</inkml:trace>
  <inkml:trace contextRef="#ctx0" brushRef="#br1" timeOffset="92103.8169">11608 15387 292 0,'-8'15'110'0,"8"-15"-60"0,-9 0-30 0,5 0 32 15,4 4-8-15,0-4-1 16,0 7-5-16,4 1 1 15,1-1-21-15,-1 1 5 0,13 11 1 16,17 7-6-16,-9-7-3 16,-4-4 0-16,9 11 1 15,-4 1-1-15,-1 7 1 0,1-4-2 16,-9 12-1-16,-1-9-3 16,-11 13-1-16,-1-9 1 15,-17 12 1-15,1-7-5 16,-18 7-4-16,4-4 1 15,-8 4 2-15,5-3-15 16,-5 3-8-16,8-8-18 16,5-7-5-16,0-8-38 15,12-18-16-15,14-27-43 0,24-15-16 16,14-34 15 0</inkml:trace>
  <inkml:trace contextRef="#ctx0" brushRef="#br1" timeOffset="92647.0341">12826 12905 276 0,'0'-4'104'0,"0"4"-56"0,-8-7-23 0,4 7 33 16,4 0-7-1,0 0 2-15,0 7-14 16,0-7-6-16,4 15-19 0,-4-3 0 0,4 18 2 16,0-4-8-16,-4 20-2 15,5 21-4-15,3 5 1 16,1-12-2-16,-5-18-1 16,0-4-17-16,0-12-6 15,1 4-53-15,-1-15-23 16,4-3-74-1</inkml:trace>
  <inkml:trace contextRef="#ctx0" brushRef="#br1" timeOffset="93106.603">12733 12513 316 0,'-8'-19'121'0,"8"19"-66"0,-13-42-36 16,9 39 32-16,-5-5-8 15,1 4-1-15,-14 4-19 0,-12 12-6 16,-4 10-11 0,-4 12 0-16,-9 19 1 0,-4 23-3 0,4 22-3 15,13 3-3 1,16 20-1-16,18 11 2 0,25 0 0 15,18-4 1-15,11-11 0 16,14-7 2-16,21-16 1 16,8-22 5-16,14-27 3 15,-10-30 9-15,1-19 7 16,-9-26-1-16,-30-8 2 16,-8 8-12-16,4-34-4 15,-8 4-5-15,-17-27 0 16,-5 15 0-16,-25-30 1 15,0 16 2-15,-21-12 1 16,-21-42-10-16,-9 31-3 16,-9 22-19-16,1 23-9 15,-5 15-24-15,9 19-11 16,8 11-27-16,13 11-10 0,34 8-73 31</inkml:trace>
  <inkml:trace contextRef="#ctx0" brushRef="#br1" timeOffset="93917.5332">12848 15526 252 0,'-51'8'93'0,"47"-8"-50"0,-5 4-19 16,5-1 27-16,-5-3-4 0,5 0-1 15,0-3-12-15,4-1-6 16,0 4-16 0,0-8 1-16,17 5 3 0,0-9-6 0,12 1-1 15,-3 0-1-15,12-1 2 16,-8 1-3-16,0 4-2 16,4-1-2-16,-9 12 0 15,-12 11 0-15,-13 7 1 16,-13 20-5-16,-8 11 1 15,-5 11-2-15,-8-4 0 16,9 1 4-16,4-9 1 16,4-3-1-16,8-7-2 15,13-4 3-15,5-16 0 0,8 1 3 16,8-16 3 0,9 1 0-16,5-8 0 0,3-4-5 15,-12 0-3 1,-5 1-29-16,13-12-14 15,-8 3-51-15,17-7-23 0,16-11-49 16</inkml:trace>
  <inkml:trace contextRef="#ctx0" brushRef="#br1" timeOffset="94368.9273">12984 15029 360 0,'-43'-46'134'0,"22"31"-72"0,-39-7-39 0,39 14 35 15,-13 0-26-15,-4 8-7 16,-9 12-18-16,-4 18-4 15,-4 23-3-15,-4 11 0 0,4 23 0 16,8 14-3-16,13 28 0 16,13 10 2-16,17 12 0 15,21-8 5-15,21 5 2 16,13-9 2-16,17-26 2 16,29-7-1-16,14-23 2 15,-1-27-2-15,5-29 0 0,12-31 6 16,-4-30 4-16,-17-34 0 15,-17-15 0-15,-17-19-8 16,-38 23-2-16,-4 11-3 16,-34-30 1-16,-43-64-6 15,-21 0-3-15,-17 3-8 16,-21 16-2-16,-13 19-64 16,9 3-26-16,0 15-110 15</inkml:trace>
  <inkml:trace contextRef="#ctx0" brushRef="#br1" timeOffset="107267.8299">14372 13222 228 0,'-9'4'88'0,"9"-4"-48"0,-4-4-18 0,0 4 28 15,-1 0-15-15,1 0-3 16,0 0-14-16,0 0-4 15,4 0-8-15,0 0-6 0,0 0-1 16,0 0-1-16,4 4-2 16,0-1 3-16,13 5 2 15,0-4 4-15,17 0 2 16,-4-4 1-16,21-8 2 16,-9 4-5-16,9-3-1 15,-4-1-40-15,-1-3-17 16,-7 7-93-1</inkml:trace>
  <inkml:trace contextRef="#ctx0" brushRef="#br1" timeOffset="107684.9758">15148 12649 256 0,'5'-19'96'0,"-5"19"-52"0,17-4-40 0,-17 4 19 16,-5 4-11-16,1 0 1 16,8 11-2-16,1-4 1 15,-1 27-6-15,0-8 0 0,0 23 4 16,1-8-6-16,3 19 0 16,-4-23-2-16,0 16-2 15,1-12 1-15,3 8-1 0,-4-8 0 16,1 4 2-1,-1-7-30-15,0-1-13 16,-4-7-83-16,4-7-43 16,1-5 79-16</inkml:trace>
  <inkml:trace contextRef="#ctx0" brushRef="#br1" timeOffset="107942.5202">15552 13139 332 0,'0'7'123'0,"0"-7"-66"0,-5 23-42 0,1-23 29 16,0 11-24-16,0 1-8 15,-1-1-8-15,1 0-1 16,0 12-2-16,0-4-5 0,-1 0 0 15,5-4-38-15,0 4-16 16,0-8-46-16,5-11-17 16,-1 4 13-1</inkml:trace>
  <inkml:trace contextRef="#ctx1" brushRef="#br1">22441 15130 0,'51'80'16</inkml:trace>
  <inkml:trace contextRef="#ctx0" brushRef="#br1" timeOffset="112385.7978">16014 12743 164 0,'0'-49'63'0,"0"49"-34"0,-8-30-10 0,3 26 23 15,5-4-3-15,0 1 1 16,0-4-11-16,0-1-3 16,0 1-15-16,0 3 4 0,5 5 3 0,-5 3-4 15,4 11 0 1,-4 0-6-16,4 23-3 0,0-7 0 15,1 29-1-15,-1-14 0 16,-4 22 2-16,0-8 1 16,0 5 1-16,0-5-2 15,0-3 1-15,0-4-6 16,0-7-1-16,0-1-24 16,0-18-12-16,0-1-25 15,4-14-10-15,0-4-55 16</inkml:trace>
  <inkml:trace contextRef="#ctx0" brushRef="#br1" timeOffset="112928.0579">16337 12860 288 0,'0'7'110'0,"0"-7"-60"0,4-37-28 0,-4 33 31 16,4-11-17-16,1 0-6 15,12-12-15-15,-5 5-7 16,14-5-5-16,12-7-3 0,-13 19 1 16,1 0-4-16,-1 11 0 15,-3 1 2-15,-1 3 2 0,0 0 0 16,-4 7 2-1,-4-3 0-15,-9 15 1 0,0-4-2 16,-8 8-2-16,0-12-4 16,-13 15-2-16,4-3-6 15,-12-1-3-15,3-3 9 16,-3-11 2-16,4-1 4 16,-1-18 0-16,1-15-7 15,4-4-3-15,13-4-5 16,8 7-4-16,0 5-9 15,13-1-5-15,-4 4 7 16,4 8 2-16,0-1 15 0,0 12 5 16,0 0 7-16,-4 16 6 15,0-5 8-15,-1 19 4 16,-3 0-4-16,-1 8-2 16,1-4-9-16,3 15-4 15,-3-4-4-15,4 12-1 16,-5-12-23-16,1 15-10 15,-1-7-17-15,1 0-4 16,-5-8-45 0</inkml:trace>
  <inkml:trace contextRef="#ctx0" brushRef="#br1" timeOffset="113389.2772">16778 12645 220 0,'0'4'85'0,"0"-4"-46"0,0 3-13 15,0 1 31-15,0 0-10 16,0 0-3-16,0-1-7 15,0 1-3-15,5 0-19 16,3 0 4-16,9-4 4 0,13 0-10 0,8-4-4 16,4-4-6-1,-8 1 0-15,-8-1-2 0,12-7-1 16,-4 4 1-16,8-4-1 16,-3 4 2-16,-1-1 1 15,-4 5-4-15,-5 7 1 16,-3 0 4-16,-5 7 5 15,-4 1 6-15,-4 11 5 16,-5-4-6-16,-3 19-3 16,-1-4-4-16,-4 8 0 15,0-1-4-15,-4 12 0 16,-1 0-3-16,-3 0-1 16,4-3-28-16,-5 22-13 15,1-16-40-15,-9 24-16 0,4-20-71 16</inkml:trace>
  <inkml:trace contextRef="#ctx0" brushRef="#br1" timeOffset="123360.0239">14864 14946 220 0,'4'-4'82'0,"-4"4"-44"0,-8 0-7 0,3 0 29 16,1 0-4-16,0 0-1 15,-5 4-8-15,1-1-5 16,-5 1-23-16,0 0 6 0,-8 3 3 16,4-3 2-16,-12 4 2 15,3-1-9-15,-8 1-1 16,9-1-9-16,-5 1 0 15,5-1-2-15,-1-3 1 16,1 4 0-16,3-8 0 16,1 0-4-16,4 0-3 0,4 0-2 15,1 0 0 1,-1 0-2-16,0 4 2 16,5 3-4-16,-1 4-2 15,-3 12-1-15,3-4 3 0,5 0 0 16,0 15 1-16,-1-8 0 15,1 16 0-15,0-16 0 16,4 8 2-16,0-4-3 16,0 0 0-16,0 0 1 15,0-7 0-15,0 0 0 16,0-1 2-16,0-3-3 16,4 0 0-16,0-4-1 15,5 4 0-15,-1-8 0 16,9 1 0-16,-4-9-3 0,12 9-1 15,-3-1 0 1,7 4 2-16,-3-7-1 0,4 3 1 16,-5-3 3-16,5 7 0 15,-5 0 1-15,-4 4 0 16,1-4 2-16,-10 7 1 16,-3-3-1-16,-13 8 1 15,-1-5 0-15,-16 5 1 16,4-5-2-16,-13-3-2 15,5-4 1-15,-5-4-1 16,5 1-3-16,-1-5 2 16,5 1-30-16,4-4-12 15,4-1-38-15,9-3-13 16,0 0-37-16,17 0-13 0,-5 0 12 16</inkml:trace>
  <inkml:trace contextRef="#ctx0" brushRef="#br1" timeOffset="123571.3054">14991 15700 332 0,'-4'0'126'0,"4"0"-68"0,-4 4-30 16,4-1 35-16,0-3-9 15,0 0-2-15,0 4-16 16,0 0-5-16,0 4-18 0,0-5-8 0,0 9-3 15,0-5-2-15,0 8 2 16,0-3-50 0,0 3-21-16,0 0-43 0,4-11-16 15</inkml:trace>
  <inkml:trace contextRef="#ctx0" brushRef="#br1" timeOffset="123898.9428">15318 15096 288 0,'9'-26'107'0,"-9"26"-58"0,12-23-18 0,-12 16 35 0,0 3-9 16,0 4 1-16,0-7-15 15,0 3-6 1,0 4-21-16,0 0-3 0,5 11-2 0,-5 0-4 15,4 16-2-15,0-1 0 16,0 19-1-16,1-3-2 16,-1 11 1-16,9 34-2 15,-9-31-1-15,0-7 1 16,0 19 1-16,1 23-23 16,-5-8-8-16,0-16-21 15,0-6-9-15,-5-27-21 16,5-15-10-16,5-19-64 15</inkml:trace>
  <inkml:trace contextRef="#ctx0" brushRef="#br1" timeOffset="124681.2257">15883 14863 236 0,'-5'-23'88'0,"5"23"-48"0,-8-11-20 0,4 11 27 15,-5 0-7-15,1 0-1 16,-14 3-9-16,5-3-2 15,-8 12-15-15,4-1-3 0,-5 19-3 16,5-7-8-16,0 30-1 16,0-8 0-16,8 23 1 15,0-12 1-15,9 12 0 16,4-11 0-16,8 7 0 16,1-11 0-16,16-8 2 15,-3-3 8-15,12-20 5 16,-9-3 2-16,9-19-1 15,-4 0 0-15,4-26 0 16,-5 3-2-16,-3-22-1 0,-1 11 6 16,-8-27 2-16,0 16 3 15,-12-11 0-15,-1 7-11 16,-8 0-3-16,-1 7-8 16,-7 1-4-16,3 7-13 15,-12 7-2-15,4 5-25 16,-4 3-10-16,4 4-28 0,4 11-12 15,4-4-68 1,14 16-36-16,-1-8 94 16</inkml:trace>
  <inkml:trace contextRef="#ctx0" brushRef="#br1" timeOffset="125341.8602">16562 14817 340 0,'4'-26'129'0,"-4"26"-70"0,-8 11-53 16,3-7 28-16,-7 11-20 0,3-4-5 15,-16 31-5-15,3-8-4 16,-7 30 1-16,3 0-1 0,1 8 2 15,-1-4-3-15,22 0 0 16,0-8-1-16,25 8 0 16,-4-19 0-16,17-8 0 15,17 1 4-15,-17-23 1 16,-4-8 16-16,3-22 8 16,-3 3 1-16,-9-7 3 15,-4-4-4-15,-12-7-2 16,-1 3-9-16,-17-3-3 0,5 3-9 15,-22 0-3 1,4 5-14-16,-7 3-7 0,7 3-40 16,1 5-16-1,3-1-51-15,18 1-20 0,8-12 14 16</inkml:trace>
  <inkml:trace contextRef="#ctx0" brushRef="#br1" timeOffset="133177.734">17873 12913 216 0,'-12'3'82'0,"12"-3"-44"0,-13 4-16 0,9 0 28 0,-5 0-11 16,5-1 0-16,-5 5-5 16,1 0 1-16,4-1 25 15,-1 4-33-15,5 5-9 16,5-5-5-16,3-4-9 16,9 5 0-16,4-1-4 15,1-3-3-15,-5-8-18 16,25 0-7-16,-4 0-9 0,13-19-3 15,-8 4-20-15,8-8-7 16,-9 4-68 0</inkml:trace>
  <inkml:trace contextRef="#ctx0" brushRef="#br1" timeOffset="133420.5051">17878 13226 280 0,'-13'11'104'0,"13"-11"-56"0,-9 11-36 0,5-7 24 15,4 4-4-15,0-1 1 16,0 1 4-16,0-5 1 0,9-3-20 16,-5 0-8-16,9 0-3 0,-1 0-20 15,14-3-5-15,-1 3-36 16,14-8-13-16,-6 4-38 15,18-7-16-15,-8 4 14 16</inkml:trace>
  <inkml:trace contextRef="#ctx0" brushRef="#br1" timeOffset="133703.5132">18811 12532 268 0,'-29'-12'101'0,"29"12"-54"0,-21 4-33 0,16 0 26 16,-7 11-16-16,3-11-1 16,-12 18-9-16,4-3-1 15,-9 34-8-15,5-8-1 0,-9 19 0 16,-16 42 0-16,20-49 2 15,1-5-3-15,-1 16-2 16,5-11-14-16,-4 11-4 16,3-19-44-16,-3-8-18 15,-1 1-52 1</inkml:trace>
  <inkml:trace contextRef="#ctx0" brushRef="#br1" timeOffset="134109.8124">18561 12679 188 0,'38'-76'71'0,"-12"61"-38"0,-14-4-8 16,-12 19 27-16,0-3-2 16,0 3 0-16,-4 0-10 15,0 0-2-15,4 3-22 16,0-3 0-16,8 19-2 0,-3-11-5 0,7 26-3 16,1-8-1-16,4 23-1 15,0-7-2 1,9 7-2-16,16 26 1 0,-17-30 1 15,-3-7-1 1,3 4 2-16,-4-8-2 16,9 3-1-16,-4-7 3 0,-5 8 0 15,-4-4-1-15,-9 0 1 16,1-11 9-16,-13 7 7 16,-1-8-1-16,-24 9 1 15,3-9 1-15,-29 1 0 16,-30 0-7-16,30-8 0 15,8-4-8-15,0-3-3 16,9-1-4-16,4-7-1 0,5 0-16 16,3-7-7-1,5-1-27-15,8 0-11 16,5 1-46-16,12-8-17 16,0 0-10-16</inkml:trace>
  <inkml:trace contextRef="#ctx0" brushRef="#br1" timeOffset="134481.7867">19261 12471 324 0,'0'-34'123'0,"0"34"-66"0,9-18-36 0,-9 18 33 16,0-4-16-16,0 4-4 15,0 0-14-15,0 0-5 16,-9 11-8-16,1 0-5 0,-9 23 1 16,0-3-4-16,0 36-2 15,4-10 2-15,5 22 0 16,-1-11 1-16,13 19 2 16,18 37-3-16,3-22 0 15,5-19 3-15,-9-38 3 16,-4-7-26-16,9-19-11 15,-5 0 5-15,4-27 5 16,13-18 8-16,-16 3 7 16,-1 4-1-16,-4-15 1 15,0 0-21-15,-4-11-8 16,-5 8-35-16,-4-9-13 16,-4 5-32-1</inkml:trace>
  <inkml:trace contextRef="#ctx0" brushRef="#br1" timeOffset="134712.2775">19130 12630 224 0,'-34'30'85'0,"34"-30"-46"0,-17 45-8 16,13-41 32-16,-5 7-11 16,5-3-3-16,0 3-5 0,-1-7-1 15,5 3-24 1,0 1 7-16,17-4 2 0,0 0-9 0,26-4-1 15,-9 0-15-15,12 0-6 16,-7 0-35-16,3 0-14 16,-4 0-56-16,5 7-23 15,-9-3-17 1</inkml:trace>
  <inkml:trace contextRef="#ctx0" brushRef="#br1" timeOffset="135264.6476">17373 15070 260 0,'0'0'99'0,"0"-8"-54"0,0 16-20 0,0-8 31 16,4 0-8-16,4 4-1 15,5-4-18-15,12 0-7 16,-3 0-13-16,-5 0-6 0,21 4-2 16,-8-1-28-16,12 1-11 15,-4 0-65-15,5 0-26 16,-9-1-1-1</inkml:trace>
  <inkml:trace contextRef="#ctx0" brushRef="#br1" timeOffset="135522.6482">17368 15398 288 0,'-8'4'107'0,"8"-4"-58"0,-4 4-35 0,-1-1 28 16,5-3-5-16,0 0 2 15,9 0-6-15,25-3 0 16,-5 3-19-16,-3 0-4 0,16-4-2 16,22 0-20-16,-9 4-6 15,0-7-71-15,-4-8-29 16,-8-1-35-1</inkml:trace>
  <inkml:trace contextRef="#ctx0" brushRef="#br1" timeOffset="135837.2674">18268 14768 284 0,'0'-22'107'0,"0"22"-58"0,9 0-26 16,-9 0 29-16,0 11-10 16,0-7-2-16,0 11-20 15,0-4-10-15,-5 23-6 16,-7 30-4-16,-10 15 1 0,-7 4-4 15,-1-26 0-15,5-8-5 0,-5 19-2 16,-13 15-22 0,9-4-6-16,5-26-32 0,7-8-10 15</inkml:trace>
  <inkml:trace contextRef="#ctx0" brushRef="#br1" timeOffset="136255.0377">18391 14436 308 0,'9'-49'115'0,"-9"49"-62"0,-9 4-35 0,5-4 31 15,0 19-18-15,-1-8-3 16,-7 16-12-16,3-1-3 16,1 23-7-16,4 23-6 0,-1-23-1 0,1-4 3 15,8 15 1-15,1-11 1 16,7 16 0-1,1-16 0-15,17 7 0 0,21 23-2 16,-17-33-2-16,-5-9-2 16,5 1 1-16,-4-8 1 15,-5 0 2-15,-3-7-1 16,-10 0 2-16,1-4 2 16,-13-1 2-16,0-2 12 15,-13-1 7-15,-12 3 0 16,4-6 2-16,0-8-14 15,-9 7-3-15,4 0-12 0,-25 4-4 16,9 0-11 0,-22 8-4-16,-16 7 3 15,33-7 5-15,4-4-6 0,10-1-3 16,-6 13-11-16,18-16-3 16,21-11-21-16,9-8-9 15,-1 0-89 1</inkml:trace>
  <inkml:trace contextRef="#ctx0" brushRef="#br1" timeOffset="139587.7398">19109 14546 236 0,'4'-12'90'0,"-4"12"-48"0,0 0-27 0,0 0 26 15,0 0 0-15,0 0 5 16,0 0-3-16,0 4-2 15,0-4-22-15,0 0 0 0,-4 23 1 16,-5 3-11 0,-4 20-2-16,-4 10-3 15,0 12-2-15,0 15 1 16,0 15 0-16,5 11 1 16,-1 1-2-16,9-1-2 0,8-3 1 15,9-8 1-15,8-11-1 16,9-20 2-16,12-14 0 15,9-15 1-15,4-15-7 16,-8-16 0-16,-5-14-30 16,-8-16-11-16,-8-7-39 15,-13-12-15-15,-9 8-47 16</inkml:trace>
  <inkml:trace contextRef="#ctx0" brushRef="#br1" timeOffset="139887.694">18752 15244 304 0,'-30'7'115'0,"26"-3"-62"0,-4-8-42 0,8 4 28 16,4-4-6-16,13-3 1 16,4-1-2-16,13-3 0 15,0 0-17-15,4-1 2 0,13-10 3 16,17-1-11-16,8-3-5 16,5-5-20-16,0 5-10 0,-1-8-66 15,-3-4-29-15,20-14-40 16</inkml:trace>
  <inkml:trace contextRef="#ctx0" brushRef="#br1" timeOffset="141389.5668">19079 11223 420 0,'17'23'156'0,"-17"-1"-84"0,4-7-84 16,-8 4 30-16,-5-8-15 15,-12 12-1 1,-17 0 1-16,-26 7-2 0,-38 15 2 0,-25 8 2 16,-43 11 4-16,-38 11 5 15,-42 16-2-15,-30 22 3 16,-22 19 5-16,-20 11 2 15,-1 8 2-15,-8 19 0 16,21 0-7-16,9-12-2 16,25-3-5-16,13-12 1 15,8-26-8-15,26-11-2 16,8-16-10-16,17-14-4 16,13-12-37-16,17-23-18 0,9-7-37 15,16-22-14-15,30-24-52 16</inkml:trace>
  <inkml:trace contextRef="#ctx0" brushRef="#br1" timeOffset="141824.4653">14125 11521 472 0,'-17'19'176'0,"22"-4"-96"0,16 19-98 0,-8-8 27 16,12 8-13-16,13 8-1 16,17 14-1-16,39 12 1 15,29 4 3-15,21 11-1 0,51 3 1 16,13-3 0-16,34 8 0 16,9-4 4-16,16 11 3 15,-12 4 22-15,12 22 12 0,-12-3-3 16,-5 7 2-16,-3 0-13 15,-35-18-6-15,-8-9-10 16,-18-10-4-16,-16-38-30 16,-25-19-12-16,-14-34-130 15,-8-34-57-15</inkml:trace>
  <inkml:trace contextRef="#ctx0" brushRef="#br1" timeOffset="146961.7342">14036 14259 224 0,'4'-26'85'0,"-8"-1"-46"0,0-3-24 0,4 23 24 15,0-1-6-15,-4 1 1 16,4 7-15-16,-13 3-4 16,5 9-9-16,-5 6-2 0,0 1 2 15,5 8 3-15,-1 10 5 0,5 5 5 16,4 11 3-1,0 7 0-15,4 16 1 0,5 6-7 16,8 17 1-16,-5 21-10 16,1 16-2-16,-5 11 1 15,1 12 3-15,-1 6 5 16,5-6 3-16,0-16 2 16,4-3 1-16,0-4-7 15,0-16 0-15,4-7-8 16,-4-11-3-16,-4-7-1 15,-5-12-1-15,-8-12-49 0,-8-10-21 16,-9-16-20-16,-4-11-8 16,-1-27-6-16,-7-18 0 15,3-38 2 1</inkml:trace>
  <inkml:trace contextRef="#ctx0" brushRef="#br1" timeOffset="148009.2065">14125 14297 260 0,'5'7'99'0,"-5"-3"-54"0,4 0-35 0,-4-4 23 0,4 0-5 16,0 0 1-16,9 0-12 15,0 0-3-15,4-4-8 16,4 0 9-16,4 1 5 0,1-1-4 16,4 0-1-16,4-7-5 15,4 3 1-15,17 4-6 16,9-3-3-16,4 3-1 15,4 4-1-15,-17-7 4 16,21 3 2-16,9-4 4 16,13 1 1-16,4 3-3 15,0 0-3-15,-9-3 0 0,5-5 1 16,12 5-3 0,0-5-2-16,5 1-3 0,-9-4 1 15,0-4 3-15,9 8 1 16,-1-12-1-16,-3 1 1 15,-14-1-2-15,-3 4-1 16,-5 4-2-16,4 0 1 16,1 7-1-16,-5 1 0 15,4 3 2-15,-12 4 0 16,-5-4 2-16,1 1 1 16,3-1-1-16,1 0 1 0,0-4-4 15,3-3 0-15,-3 7 1 16,-4-7 2-1,-1 4-3-15,5 3 0 0,3-4 1 16,1 4 2-16,0 4-3 16,0 0 0-16,-8 0 1 15,3 0 2-15,9-7-1 16,5 3-1-16,-1-7 1 16,0 0 1-16,-8-5-3 15,21 1 0-15,-4 4 3 16,4 3 1-16,-4 1-1 15,-8 3 1-15,-9 4-2 16,-9 0-1-16,-4 0 1 0,-4 0-1 16,0 0 0-1,0 0 0-15,-4 0 2 16,-5 0 3-16,-8 0 0 0,-4 0 0 16,-5 4 1-16,-8 0 3 15,-4 3 0-15,-5 1 0 16,1 3-1-16,-5 0 0 15,0 1-4-15,-4 3-3 16,0 0 0-16,0 4-1 16,-4-4 4-16,0 15 2 15,-1 0 2-15,1 19 0 16,0 12-4-16,-1 6-3 16,1 20 2-16,4 11 0 0,-4 19 5 15,0 4 3 1,-1 18-6-16,1 12-1 0,4 8 2 15,4 3 3-15,-4 0 2 16,-4 0 1-16,0-11 0 16,-5-11 0-16,1-1-2 15,3-11 1-15,-3-14-6 16,-1-28-3-16,-3-22-19 16,-10-14-6-16,-16-39-84 15,-25-22-36-15,-27-23-77 16</inkml:trace>
  <inkml:trace contextRef="#ctx0" brushRef="#br1" timeOffset="149016.3384">14168 16752 252 0,'13'42'96'0,"-18"-35"-52"0,10 1-38 0,-1-4 22 15,4-1-2-15,1-6 2 16,8-1-13-16,4-4-4 16,9-3-7-16,4 3-3 0,4 1 2 15,21 7 4-15,9-8 6 16,9 8-1-16,7-3 3 16,1 3-6-16,17 0-3 15,9 0 1-15,12 0 0 16,-9 0 1-16,9-8 0 15,22 4-4-15,-5 4-1 0,0-7 3 16,13 3 1 0,4 4-3-16,0-11-1 15,0 11-1-15,13-8-2 0,-5 0 1 16,-8 5 1-16,17-1 3 16,-4 4 2-16,-13-4 3 15,-8 0 1-15,8 1-5 16,0-1-2-16,-13 0-2 15,-4 0-2-15,9-3 1 16,-5-1-1-16,-4 1 0 16,-13-5 2-16,5 1 3 0,-5 0 4 15,-8 7-2-15,-8-7 1 16,-10-1-5 0,-7 1-2-16,33 0 2 15,-8-12 2-15,-13 8 4 16,-4 0 2-16,-13 0-3 0,-8 4-3 15,-13-1 2-15,-9 5 0 16,1 3 1-16,-1 0 2 16,-8 4-5-16,-9-4-3 15,-12 4-10-15,-9-3-3 16,-4 3-14-16,-4 0-4 16,-5-4-9-16,1-8-4 15,-5 1-35-15,-8-11-12 16,-5-20-66-16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9:02:35.34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14669 3747 160 0,'46'-41'63'0,"-16"18"-34"0,4-14-5 16,-21 22 24-16,-1-1 0 16,1 1 2-16,0 4-13 15,-5 4-3 1,-12 22-8-16,-9 15-2 0,-8 7-11 15,-8 16-3-15,-14 19-4 16,-4 22 1-16,-4 8-4 16,1-8 0-16,3 8 1 0,4-19 0 15,9 8-5-15,5-23 1 16,8-8-18 0,8-37-34-16,9-23 3 15,-1 0-9-15,18-42 0 16,21-41-19-1,0 15-44-15,-4 8 30 16</inkml:trace>
  <inkml:trace contextRef="#ctx0" brushRef="#br0" timeOffset="313.4647">14919 3427 220 0,'9'-34'85'0,"-9"45"-46"0,0 23-28 0,0-15 23 15,4 19-7-15,-4 11-1 16,4 4-6-16,0 11 0 15,9 7-11-15,4 5-3 0,4 18 0 0,5-11-1 16,8-4 2-16,4-7 0 16,-4-4 1-16,-4-19 7 15,-9 0 4-15,-8-8 2 16,-13-14-1-16,0-5-6 16,-17 5-4-16,4-5 3 15,-21 12 2-15,4-3-2 16,-17 3 0-16,9-4-5 15,-34 0 0-15,8-4-5 16,-16-7 0-16,12-4-3 16,-13-15-3-16,13 0-38 0,9-4-15 15,8-3-38 1,21-8-14-16,26-12-30 16</inkml:trace>
  <inkml:trace contextRef="#ctx0" brushRef="#br0" timeOffset="675.7775">15607 3317 256 0,'8'-49'96'0,"-4"34"-52"0,1 4-21 0,-5 11 47 16,-9 23-22-16,-4 7-20 16,-8 34-10-16,-4 26-12 15,-9 16-2-15,-4 22 0 0,-1 12-5 16,14-4 1-16,12-12 0 16,13-14 0-16,13-20 0 15,4-15 2-15,8-18 5 16,14-23 4-16,20-11-2 15,17-31 2-15,5-15-6 16,0-18-1-16,-9-16-20 16,-4-22-7-16,-13 8-45 15,-13-1-19-15,-16 15-61 16</inkml:trace>
  <inkml:trace contextRef="#ctx0" brushRef="#br0" timeOffset="823.9291">15203 3902 224 0,'-59'38'85'0,"63"-27"-46"0,35 0 5 0,-10-7 38 16,26-8-5-16,26-18 0 15,38-12-37-15,17-11-16 16,-5-8-15-16,-16 4-51 0,4 7-19 16,-13 8-120-1</inkml:trace>
  <inkml:trace contextRef="#ctx0" brushRef="#br0" timeOffset="3334.5359">16570 3781 312 0,'-4'-7'118'0,"4"7"-64"0,9 4-50 16,-9-4 26-16,4 3-8 16,0 1-1-16,4 4-11 15,1-5-6-15,12 5-3 16,-4-4-4-16,26 0 2 0,-9-1-41 0,21-3-19 16,-9 0-84-1</inkml:trace>
  <inkml:trace contextRef="#ctx0" brushRef="#br0" timeOffset="3561.3944">16562 4140 248 0,'0'22'93'0,"0"-22"-50"0,4 8-15 0,-4-4 32 16,9 3-2-16,-5-7 0 15,13 4-17-15,-5 4-5 16,18-8-21-16,-4 3-9 0,20 5-4 16,-7-8-31-16,20-8-10 0,-4 8-56 15,17-11-21 1,-12 0-28-16</inkml:trace>
  <inkml:trace contextRef="#ctx0" brushRef="#br0" timeOffset="4053.6902">17839 3483 260 0,'-8'-15'96'0,"8"15"-52"0,-13-19-7 0,9 19 36 16,0-7-14-16,-1 3-2 15,-7-3-21-15,3 3-8 16,-12 4-16-16,4 0-3 0,-8 4 1 16,3 3 0-16,-7 1 2 15,3 3-6-15,-4 12-4 16,5-4-1-16,0 14-1 16,3-10 0-16,5 11 0 15,0-4-3-15,17 8 2 16,0 0-1-16,17 7-2 15,0-11 0-15,17 11 3 16,-4-3-2-16,8 3 1 16,-4-7 2-16,4 7 2 15,-8-4-1-15,-4 1 2 16,-1 18 0-16,-12-7 1 0,-13-8 0 16,-9 0 0-16,-4 1 2 15,1-20 3-15,-1-3-2 16,-17-4-2-16,5 0 0 15,-18-16-1-15,9 1-5 16,0-8-1-16,-8-3-41 16,25 3-105-1,30-7-7-15,-5-1-11 16</inkml:trace>
  <inkml:trace contextRef="#ctx0" brushRef="#br0" timeOffset="4311.171">18192 4091 264 0,'21'-23'101'0,"-21"23"-54"0,-4 19-24 0,4-15 31 16,-5 11-10-16,5-4-2 15,-8 15-23-15,-1 1-11 16,1-4-6-16,4-1-2 0,0 5 2 16,-1-5-21-16,5-3-7 0,0 0-36 15,5 0-12 1,-1-8-63 0</inkml:trace>
  <inkml:trace contextRef="#ctx0" brushRef="#br0" timeOffset="4623.3324">18468 3408 260 0,'17'-60'96'0,"-17"60"-52"0,8-15-7 0,-8 15 34 15,0 0-17-15,0 0-6 16,0 15-17-16,0-4-7 16,0 34-14-16,0-7-4 0,0 22 0 15,0-7-5-15,-4 30-3 16,4-11 3-16,-4 26 1 16,-5 41-9-16,5-56-3 15,0-19-46-15,-1 4-20 16,1-11-32-16,8-8-10 15,1-8 1 1</inkml:trace>
  <inkml:trace contextRef="#ctx0" brushRef="#br0" timeOffset="4984.21">19172 3525 264 0,'9'-72'99'0,"-9"72"-54"0,-21-26-22 0,16 26 31 0,-7 4-19 15,-10 14-7-15,-3 16-11 16,-1 15-3-16,5-11-8 16,4-4-6-16,0 34-1 0,4-8 1 15,1 27 2-15,3-11-1 16,9-1 2-16,0-11 0 16,13-7 3-16,-5-8 3 15,26-15 5-15,30-4 1 16,-17-30 0-16,-9 0-5 15,17-42-2-15,-8 12 0 0,4-23 0 16,12-37 0-16,-16 7 2 16,-21 11-1-1,-22 27 0-15,0 11-8 0,-25 8-2 16,4-5-16-16,-30 13-4 16,9 2-27-16,-4 9-9 15,-5 3-32-15,26 4-11 16,29 0-33-1</inkml:trace>
  <inkml:trace contextRef="#ctx0" brushRef="#br0" timeOffset="5524.905">20140 3235 304 0,'4'-12'112'0,"-8"12"-60"0,-4 8-41 0,-1-4 26 16,-4 14-20-16,5-6-5 16,-18 33-7-16,1-4-2 15,-22 39-1-15,5-12-4 0,-5 45 1 16,0-19 1-16,18 8 2 15,3 45 1-15,26-38 3 16,26-22 6-16,16-23 4 16,13-22-4-16,9-20 1 15,4-26-4-15,8-22 2 16,-4-15-2-16,-29 7 2 16,-9 3-6-16,-17-6-1 15,0 3 2-15,-34 4 1 0,-21-19-6 16,-5 15-2-16,1 11-20 15,4 8-9-15,8 7-50 16,17 8-24-16,0 0-44 16</inkml:trace>
  <inkml:trace contextRef="#ctx0" brushRef="#br0" timeOffset="7262.2311">14855 5641 288 0,'5'0'107'0,"-14"15"-58"0,-8 15-44 16,4-3 22-16,-12 18-13 16,-17 23-1-16,-18 3-5 0,-8 16 0 15,0 19-5 1,9 3 3-16,-1-7 3 0,10-15-5 16,20-35 0-16,4-3-2 0,5-11-2 15,0 0-13-15,12-15-4 16,1-5-26-16,21-33-11 15,8-30-48 1,9-34-49-16,16-15 54 16</inkml:trace>
  <inkml:trace contextRef="#ctx0" brushRef="#br0" timeOffset="7608.3391">14804 5596 240 0,'9'-12'90'0,"-9"16"-48"0,0 7-27 0,0 1 26 16,4 3-18-16,0 11-4 0,5 12-6 15,4 18 1 1,-1 9-7-16,5 10-4 0,13 8 0 0,8 19 0 16,1 3 1-16,11-3 0 15,-16-41 0 1,-4-9 2-16,8 1 3 0,-8-8 7 16,0 1 4-16,-5-5 3 15,-4-7 1-15,-4-4 0 16,-12-3 0-16,-1-5-5 15,-21-3-1-15,0-4 1 16,-25-3 0-16,8-1-6 16,-26-4 0-16,9 1-10 0,-34 0-4 15,13-1-7 1,-9 1-2-16,14-1-22 0,3-7-6 16,9 0-16-16,17-11-7 15,4 3-21-15,25-22-11 16,43-26-41-1</inkml:trace>
  <inkml:trace contextRef="#ctx0" brushRef="#br0" timeOffset="8930.0382">17169 5313 276 0,'-13'0'104'0,"5"0"-56"0,8-4-32 0,0 0 29 15,0 0-9-15,8 1-1 16,1-1-2-16,8-7 1 16,8-1-18-16,13-10 4 0,5 6 3 15,12 5-6-15,8 7-2 16,1 8-6-16,-4 15-1 16,-14 11-3-16,-12 15 2 15,-17 1-2-15,-17-5 2 16,0-7-4-16,-21 27-2 15,-21 37 0-15,-1 0 1 16,-4-8-28-16,5-11-9 0,8-11-25 16,4-7-8-1,9-12-40-15,8-8-19 0,9-7-1 16</inkml:trace>
  <inkml:trace contextRef="#ctx0" brushRef="#br0" timeOffset="9112.287">17394 6418 428 0,'-9'19'159'0,"9"-19"-86"0,-4 30-72 16,4-23 30-16,0 8-24 0,0-3-3 16,0-1-38-16,0 0-16 15,0-7-84 1,0 4-87-1,21-20 68-15</inkml:trace>
  <inkml:trace contextRef="#ctx0" brushRef="#br0" timeOffset="13061.3004">15836 5901 260 0,'42'-53'99'0,"-20"27"-54"0,7-19-20 0,-20 33 31 15,-1 5-15-15,-3-5-3 16,-5 5-22 0,-5 14-10-16,-3 16-4 0,-13 19-5 15,-9 22 2-15,-13-4 1 0,1 12 0 16,0 7 0-16,-1 4 2 15,5-4 1-15,4-7 3 16,4-8-5-16,5-11-3 16,4-1-24-16,-1-25-7 15,1-8-39-15,0-12-16 16,4-14-38 0</inkml:trace>
  <inkml:trace contextRef="#ctx0" brushRef="#br0" timeOffset="13253.6383">15441 5931 184 0,'9'-83'71'0,"-5"46"-38"0,13-16-8 0,-17 41 25 16,4 5-16-16,0 14-5 15,-4 9-15-15,0 17-6 0,0 13-5 16,5 10 8-16,3-3 6 0,9 4 2 16,13-1 3-16,8 5-10 15,17 3-4-15,0-8-19 16,5-3-5-16,-5-8-58 15,0-3-24-15,-8-8-23 16</inkml:trace>
  <inkml:trace contextRef="#ctx0" brushRef="#br0" timeOffset="13617.9785">16112 6093 272 0,'-9'16'104'0,"5"-13"-56"0,0-3-38 0,4 0 25 0,0 0-12 15,4 0-4-15,5-3-2 16,12-1 2-16,9-4-11 16,16 1-7-16,9-5-1 0,5 5-24 15,4-5-12-15,-1 1-58 16,-3 0-27-16,-9 3 12 15</inkml:trace>
  <inkml:trace contextRef="#ctx0" brushRef="#br0" timeOffset="13782.0137">16184 6391 356 0,'4'-3'132'0,"-8"3"-72"0,0 0-46 0,4 0 31 16</inkml:trace>
  <inkml:trace contextRef="#ctx0" brushRef="#br0" timeOffset="13871.9943">16188 6388 647 0,'17'-4'21'15,"17"-7"-12"-15,17-1-4 0,9-10-2 16,7-5-78-16,1 5-34 15,9 3-58-15</inkml:trace>
  <inkml:trace contextRef="#ctx0" brushRef="#br0" timeOffset="14772.7029">14401 7659 352 0,'-12'-57'132'0,"12"50"-72"0,4 7-66 0,0 7 25 15,5 16-13-15,3 18-1 16,5 16-5-16,0 18 0 16,0 31 0-16,4 7-3 0,9 0 2 15,4-3 3-15,0-16 3 16,0-4 9-16,0-7 5 15,-4-19 2-15,-1-7-1 16,-3-12-2-16,-5-15 1 16,-4-14 3-16,0-20 3 15,0-8-2-15,0-29 0 0,4-23-6 16,5-27 0-16,3-26-8 16,10-15-3-16,7-3-6 15,1 3 0-15,0 22-7 16,-5 20-3-16,-12 29-32 15,-5 24-15-15,-8 25-30 16,0 27-13-16,-4 31-70 16</inkml:trace>
  <inkml:trace contextRef="#ctx0" brushRef="#br0" timeOffset="15120.9443">15373 8522 324 0,'5'0'123'0,"-5"0"-66"0,21 31-58 0,-17-20 23 15,0 19-13-15,0 12-3 16,-4 14-3-16,-4-7-3 0,-4 8 1 16,-1-1-10-16,5-18-2 0,0-4-16 15,0-8-6-15,-1-7-15 16,10-30-96-1</inkml:trace>
  <inkml:trace contextRef="#ctx0" brushRef="#br0" timeOffset="15253.6174">15484 8221 264 0,'-13'-27'101'0,"9"27"-54"0,4 4-35 0,0-4 20 15,-9 19-22 1,1 4-42-16,-1-1-22 15,1 12-66-15,8 4-26 16</inkml:trace>
  <inkml:trace contextRef="#ctx0" brushRef="#br0" timeOffset="15524.5677">16040 8394 236 0,'0'23'90'0,"-13"-12"-48"16,4 12-31-16,1-8 21 0,-9 11-17 16,-8 16-3-16,-9 11-8 15,-5 11-1-15,-12 0-1 16,5 4-4-16,3-8 1 0,5-19-23 15,8-3-12-15,5-8-32 16,8-11-14-16</inkml:trace>
  <inkml:trace contextRef="#ctx0" brushRef="#br0" timeOffset="15687.9957">15666 8462 252 0,'9'-57'93'0,"-5"42"-50"0,0 15-13 0,-4 12 31 16,0-9-18-16,9 9-7 15,3 10-17-15,5 12-5 16,0 12-8-16,9-1-2 0,4 15 2 16,8 8-5-16,0-11-1 15,4 3-53-15,5-3-22 16,4-12-77 0</inkml:trace>
  <inkml:trace contextRef="#ctx0" brushRef="#br0" timeOffset="15976.2535">16451 8130 296 0,'-21'0'110'0,"25"-4"-60"0,1 4-41 16,3 0 25-16,5 0-15 15,12-3-1-15,9 3-12 16,9-4-7-16,12-4 1 16,21-3-3-16,5 0 1 0,4-8-49 0,-9 7-23 15,1 24-59 1</inkml:trace>
  <inkml:trace contextRef="#ctx0" brushRef="#br0" timeOffset="16198.7501">16451 8534 280 0,'22'0'107'0,"-1"7"-58"0,21-7-22 0,-25 0 32 16,9 0-14-16,12-7-1 16,17 3-23-16,13-7-10 15,4-1-7-15,5 5-30 0,3 3-10 0,1 0-86 16,17-15-35 0,-1-7 30-1</inkml:trace>
  <inkml:trace contextRef="#ctx0" brushRef="#br0" timeOffset="25579.5576">17597 7798 184 0,'5'-30'71'0,"-5"30"-38"0,4-23-1 16,-4 23 30-16,0-3-6 15,0-5 2-15,0 4-21 16,0 4-8-16,4 4-17 16,0 4-3-16,1 7-2 0,-1 4-3 15,0 22-1-15,-4-3 3 16,4 33 1-16,1-18-1 15,-5 23 1-15,0-20-4 16,0 16 0-16,0-12-1 16,0 8 1-16,0-7-9 15,0-9-1-15,0-6-36 16,0-9-14-16,0-3-24 0,4-30-10 16,0 4-27-1</inkml:trace>
  <inkml:trace contextRef="#ctx0" brushRef="#br0" timeOffset="25987.529">18069 7504 324 0,'0'-23'121'0,"0"23"-66"0,-22 4-53 0,18 0 25 16,-4 11-18-16,-1-4-2 15,-4 27-5-15,5-8 1 0,-5 27-2 16,1-8-1-16,-1 38 3 16,4-19-2-16,5 26-1 15,0-23 1-15,4 9 1 16,0-12 1-16,17-4 1 16,0-12 0-16,17-14 2 0,-5-4-1 15,14-23 0-15,-5-7 1 16,0-30 1-16,-4 7-3 15,-4-23-1-15,-5 9 1 16,-8 2 0-16,-4 5 2 16,-13 7 3-16,0 4-2 15,-21 4-2-15,0-1-2 0,-18 5 0 16,6-1-4 0,-1 1-2-16,8-1-34 0,5 4-12 15,4 1-33-15,21 3-14 16,0 0-32-1</inkml:trace>
  <inkml:trace contextRef="#ctx0" brushRef="#br0" timeOffset="26243.4869">18442 8179 264 0,'0'-4'99'0,"0"4"-54"0,0 4-20 0,0 0 33 0,0 7-18 15,0-7-5-15,0 7-20 16,0 1-8-16,0 7-4 16,0-4-3-16,0 3 3 0,0-2-31 15,4-5-11-15,-4-4-46 16,9-7-19-16,-5 0-16 15</inkml:trace>
  <inkml:trace contextRef="#ctx0" brushRef="#br0" timeOffset="26512.6404">18727 7500 252 0,'-5'-49'96'0,"5"49"-52"0,5-30-21 15,-5 26 31-15,0 4-17 0,0-7-4 16,4 14-8-16,0-7-2 16,9 15-12-16,-5 4 0 0,5 27 2 15,0-9-5-15,-5 31-2 16,1-19-1-16,-5 34 1 16,0-11-1-16,-8 26 0 15,0-23-6-15,-5 16 1 16,1-12-29-16,-1 0-13 15,5-11-31-15,0-4-12 16,0-15-54-16</inkml:trace>
  <inkml:trace contextRef="#ctx0" brushRef="#br0" timeOffset="27185.9149">19109 7847 304 0,'-5'-11'115'0,"5"11"-62"0,-4 0-44 0,4 0 27 16,0 4-18-16,0 0-4 16,0 11-9-16,0-4-4 15,0 15 0-15,0-3-1 0,0 22 2 16,0-3 8-16,0 7 3 16,0-8 0-16,-4 4 0 15,4-7-5-15,-4 0 0 16,4-15 4-16,0-8 2 15,0-4-3-15,4-22-1 16,0 3-6-16,9-22-1 16,-5-4-1-16,14-8-2 15,-1 9-2-15,0 2 1 16,-4 9-1-16,0 10-2 16,0 1 0-16,-4 15 3 0,-5 3 0 15,-4 5 1-15,1 3 0 16,-1 4 2-16,0-4-1 15,5-4-1-15,-5 0 1 16,9-7 1-16,-5 0-1 16,9-15 2-16,0-1 0 15,4-10 3-15,-4-1 1 16,4-11 3-16,-4 8-3 0,5-4 1 16,-5 7-1-16,0 8 1 15,8 3-7 1,-12 12 0-16,0 4-1 0,-9 34 0 15,0-4 0-15,-4 30 0 16,0-7-22-16,0 14-8 16,4 16-27-16,5-12-11 15,-1-22-35-15,5-15-12 16,4-15-7 0</inkml:trace>
  <inkml:trace contextRef="#ctx0" brushRef="#br0" timeOffset="27460.0488">20229 7451 324 0,'9'0'121'0,"-9"12"-66"0,4 3-25 0,-4-12 39 0,-4 20-35 16,-5 22-12-16,-4 1-15 15,5-9-6-15,-13 35 0 16,-1-12-1-16,-11 38 2 0,3-15-1 16,-13 8 2-16,9-16-13 15,0 8-3-15,5-22-34 16,8-9-14-16,4 9-26 16,21-27-10-16,13-27-25 15</inkml:trace>
  <inkml:trace contextRef="#ctx0" brushRef="#br0" timeOffset="27816.1503">20586 7885 304 0,'0'-4'115'0,"-5"4"-62"0,1 0-29 0,0 4 35 16,-5 4-30-16,-3-5-8 15,-1 5-11-15,0-4-5 16,-12 14-2-16,4-6 0 0,-9 10 2 16,4 1 0-16,5 11 2 0,4-8-4 15,17 8-2 1,4-3 0-16,18-9 1 16,-5 1 3-16,12-4 4 15,-3 3-4-15,-1-7-3 16,-3 4 7-16,-5 11 4 15,-5-7 0-15,-12 7 0 0,0-7-5 16,-17 11 0-16,5-8-5 16,-18 1-2-16,4-5-25 15,-12-10-9-15,4-1-40 16,-8-11-17-16,8 0-75 16</inkml:trace>
  <inkml:trace contextRef="#ctx0" brushRef="#br0" timeOffset="31704.504">14448 10736 368 0,'-4'-22'140'0,"4"29"-76"0,0 1-68 0,0-4 26 0,4 7-21 16,0 12-2 0,5 18 0-16,-1 34 0 0,5 16 1 15,4 7 0-15,8 4 0 16,1-12 8-16,-1 5 7 0,5-1 4 16,-5-19 3-16,5-7-3 15,0-15-2-15,0-19 2 16,-1-15 0-16,1-19 5 15,-5-26 5-15,5-24-12 16,0-21-4-16,4-27-6 16,4-19-2-16,-4 4-12 15,-4 11-3-15,-1 11-35 0,-7 16-13 16,3 18-41 0,-4 16-15-16</inkml:trace>
  <inkml:trace contextRef="#ctx0" brushRef="#br0" timeOffset="31963.8543">15509 11125 400 0,'0'-19'148'0,"0"8"-80"0,0-4-77 0,0 11 23 15,4-4-15-15,9 1-1 0,8-1-2 16,13-3 0-16,17-4 3 16,9 11-51-16,-1-15-22 0,-8-3-79 15</inkml:trace>
  <inkml:trace contextRef="#ctx0" brushRef="#br0" timeOffset="32156.4573">15437 11528 284 0,'4'4'107'0,"0"-11"-58"0,26-5-26 0,-21 9 31 16,8-1-30-16,8-4-10 15,5-3-10-15,12 0-4 16,1-1 1-16,-1 5-45 0,1 3-18 16,3-7-79-1</inkml:trace>
  <inkml:trace contextRef="#ctx0" brushRef="#br0" timeOffset="32667.9896">16290 10763 132 0,'0'-8'52'0,"0"8"-28"0,0 0-13 15,0 0 15-15,-13 8-10 16,5-1-4-16,-1 1-1 16,1-1 3-16,-1 1-8 15,5-1 6-15,0 1 1 0,0-4-6 16,4-4-2-16,0 0-5 16,0 0-1-16,0 0 1 0,0 0 2 15,0 0-3 1,0 0-2-16,0-4 13 0,0 0 5 15,0 0 12 1,0 1 8-16,0-5-5 0,0 1-1 16,0 3-5-16,0 0-1 15,0 0-14-15,0 4-8 16,0 4-4-16,0 11-1 16,-5 12 5-16,-3 18 1 15,-5 8-3-15,-4 15-1 16,-4 15-4-16,0-8 1 15,-5-3-13-15,5-8-5 16,0-15-17-16,4-12-7 16,8-14-19-16,9-15-9 15,13-16-14-15</inkml:trace>
  <inkml:trace contextRef="#ctx0" brushRef="#br0" timeOffset="32980.9903">16209 10850 156 0,'22'-68'60'0,"-18"56"-32"0,4-33 11 16,1 41 32-16,-5-3-10 15,0 7 0-15,-4 0-29 16,0 7-9-16,0 5-14 16,5 6 0-16,3 9 2 0,9 7-6 15,4 7-3-15,5 8-1 16,4 4-1-16,-1 4 2 16,1-8 1-16,-5-4 1 15,-3 0 0-15,-5-7 0 16,-5-4 0-16,-3 0 2 15,-5-4 1-15,-8 0 8 0,-5 0 2 16,-12-7 5-16,-4 0 1 16,-9-4-4-16,-9-4 1 15,1-8-11-15,-5-3-3 16,5-4-13-16,3 0-5 16,6 0-49-16,7 0-20 15,18-4-27-15,8 0-9 16,8-14-9-1</inkml:trace>
  <inkml:trace contextRef="#ctx0" brushRef="#br0" timeOffset="33461.5278">16761 11117 248 0,'-29'46'93'0,"12"-31"-50"0,-5 4-15 16,10-12 32-16,-1-7-2 15,0-4 2-15,0-7-20 16,5-12-9-16,4-3-18 16,4-12-9-16,4 4-2 0,4 0-5 15,9 12 0-15,5 10 2 16,-1 5 0-16,0 18-4 16,-4 12 1-16,-4 11 4 0,-9 0 2 15,-8 11 0-15,-5 0 1 16,-3-15-4-16,-1 1-2 15,0-5-18 1,-4-7-9-16,0-8-20 16,0-7-6-16,0-15 1 15,4-12 1-15,1-15 24 0,3-11 10 16,1-15 8-16,3-4 6 16,5-3 5-16,9-9 5 15,-1 5 12-15,1 7 7 16,-1 8 19-16,1 11 10 15,-1 15-7-15,5 19-5 16,4 18-14-16,0 20-6 16,0 11-5-16,0 19 0 0,0 22-6 15,0 12-3-15,-4 3-6 16,8 5 0 0,4-12-40-16,1-8-18 0,-5-3-36 15,-4-8-15 1</inkml:trace>
  <inkml:trace contextRef="#ctx0" brushRef="#br0" timeOffset="33764.2328">15883 11943 376 0,'8'-15'140'0,"13"4"-76"0,26-12-59 0,-26 8 30 16,13 4-14-16,17 0 0 16,21-1-10-16,17 1-4 15,1-4-4-15,-1 7 0 0,4-3 0 16,17 0-37-16,1 3-16 15,-9-3-30-15,0 0-13 16,-18-5-49 0</inkml:trace>
  <inkml:trace contextRef="#ctx0" brushRef="#br0" timeOffset="34122.6813">16575 12068 296 0,'0'-8'110'0,"-9"16"-60"0,1 3-50 0,-1 4 23 16,-4 8-15 0,-4 15-4-16,-8 14-6 0,-5 16 1 15,-8 8 1-15,-4-1 0 0,3 4 2 16,5 4-10-16,5-19-2 16,3-7-6-16,5-16-1 15,4-10-12-15,4-13-7 16,5-18-5-16,8-18 0 15,4-24-50 1</inkml:trace>
  <inkml:trace contextRef="#ctx0" brushRef="#br0" timeOffset="34421.3251">16464 12185 236 0,'47'-72'88'0,"-34"61"-48"0,8-1-16 0,-17 12 27 0,5 4-17 16,3 15-5-16,1 7-8 15,0 12-2 1,-1 15-10-16,5 0-5 0,5 0-1 0,3 3 2 15,5-11 4-15,-5 4-2 16,5-7-2-16,-4-4 0 16,-1-4-1-16,-8-4 15 15,-9-8 10-15,-12 1-2 16,-4-4-1-16,-5 4-1 16,-8-12 1-16,-5 4-8 15,-3 0 0-15,-10-4-11 16,-12 1-4-16,-12-5-5 15,-9 1-1-15,8 3-29 16,9-3-14-16,8-1-36 16,13-3-13-16,13 0-27 15,17-8-11-15,21-7 23 16</inkml:trace>
  <inkml:trace contextRef="#ctx0" brushRef="#br0" timeOffset="34752.7345">17003 12000 348 0,'-4'-34'132'0,"4"23"-72"0,-9-1-44 0,1 12 35 0,0 0-20 15,-1 8-3 1,1 7-10-16,-9 8-3 0,4 7-9 15,0 19-2-15,-4 7 2 0,4 8-3 16,13 12-2-16,5-8-3 16,7 3 1-16,10-6-1 15,3-5-2-15,5-11-2 16,-5-11-1-16,5-12-5 16,-5-18-3-16,-3-12-7 15,3-15-3-15,5-15-5 16,0-15-1-16,-5-15-10 0,-4 4-4 15,-4-16-96 1</inkml:trace>
  <inkml:trace contextRef="#ctx0" brushRef="#br0" timeOffset="34918.6564">16719 12283 332 0,'21'4'126'0,"5"-4"-68"0,29 3-52 0,-17-3 25 16,13-7-17-16,13-8-5 16,-1-12-48-16,5-14-21 15,21-4-87-15,5-27-38 16</inkml:trace>
  <inkml:trace contextRef="#ctx0" brushRef="#br0" timeOffset="37892.7726">19563 10518 220 0,'-4'-12'82'0,"-5"20"-44"0,1-4 0 15,-1 3 34-15,1-7-24 16,-1 4-7-16,1 7-20 16,-1 19-6-16,1-7-9 15,-1 0-4-15,-12 18-1 0,4-7-1 16,-21 42 2-16,8-12-1 16,-12 15-1-16,3-11 3 15,-3 15 0-15,-13 22-8 0,12-25-4 16,9-24-31-1,17-29-11-15,5-5-27 0,12-37-9 16,0 4-24 0</inkml:trace>
  <inkml:trace contextRef="#ctx0" brushRef="#br0" timeOffset="38235.8463">19588 10235 240 0,'9'-12'90'0,"-9"24"-48"0,4 14-29 0,-4-7 22 15,4 19-7-15,0 18-2 16,1-10-6-16,-1-12-2 16,4 22-10-16,1-7-3 0,4 27-1 0,-1-12 2 15,10 22 1-15,-1-10-3 16,4-1-3 0,-3-11 2-16,3 8 2 0,-4-15 4 15,-8-1 2-15,0-14 1 16,-18 3 2-16,1-4 2 15,-17-14-1-15,4-1 4 16,-17-3 2-16,4-4 0 16,-16-8-1-16,7 0-8 15,-24-7-5-15,12 0-7 0,-13-4 0 16,13 0-18 0,0-8-8-16,9 1-24 0,12-4-8 15,5-1-49 1,37-14-22-16,-3 3 0 15</inkml:trace>
  <inkml:trace contextRef="#ctx0" brushRef="#br0" timeOffset="38523.5724">20467 10589 312 0,'4'30'115'0,"-4"-30"-62"0,-21 57-51 0,17-53 23 0,-18 26-13 15,5-11-2-15,-17 37-8 16,5-3-1-16,-9 19-1 15,4-8-3-15,-13 11 0 0,9-14-38 16,-5-5-17-16,9-7-75 16</inkml:trace>
  <inkml:trace contextRef="#ctx0" brushRef="#br0" timeOffset="38734.0535">19911 10635 280 0,'13'11'107'0,"-9"8"-58"0,21 15-37 0,-8-23 24 16,0 8-17-16,-4-4-5 15,17 26-7-15,-5-7-2 16,18 30-3-16,-5-14 3 0,17 17 1 16,-4-6-27-16,4 3-10 15,-8-4-71 1,4 1-71-16,-9-5 49 15</inkml:trace>
  <inkml:trace contextRef="#ctx0" brushRef="#br0" timeOffset="38987.1306">20692 10872 296 0,'-9'4'112'0,"9"-4"-60"0,0 0-41 15,0 0 26-15,5 0-14 16,-1 0-3-16,17 0-11 16,-4 0-4-16,30-4-3 0,-9 4-13 0,21-11-2 15,30 0-56 1,-12-1-24-16,-13 5-36 15</inkml:trace>
  <inkml:trace contextRef="#ctx0" brushRef="#br0" timeOffset="39196.6119">20692 11083 312 0,'-4'4'115'0,"8"4"-62"0,9-12-40 0,-13 4 30 16,12 0-11-16,-3 0-1 16,12 4-17-16,13-1-9 0,8-3-3 15,9 0-20-15,-17-3-8 16,-4 3-63-16,17-4-30 16,-9 0-13-16</inkml:trace>
  <inkml:trace contextRef="#ctx0" brushRef="#br0" timeOffset="39724.0248">21159 10189 272 0,'-9'-3'101'0,"5"6"-54"0,4 5-44 0,0-4 23 16,4 11-15-16,1-4-1 16,7 34-4-16,1-3-1 15,12 30-3-15,-3-16 5 0,7 38 3 0,-3-14 1 16,8 25 1 0,-4-22 18-16,8-4 10 0,-9-11-4 15,10-7 2-15,-10-12-7 16,5-15-1-16,-4-8-13 15,0-33-3-15,-5 3-6 16,5-41 0-16,8-31-5 16,-17 16 0-16,-4 7-3 15,9-26-1-15,-5 11-12 16,0 0-7-16,-4 8-29 16,0 11-13-16,-4 7-43 0,0 19-16 15,-1 1-24 1</inkml:trace>
  <inkml:trace contextRef="#ctx0" brushRef="#br0" timeOffset="40069.092">22025 10906 228 0,'4'8'85'0,"-4"-8"-46"0,13 15-17 15,-13-11 28-15,4 11-13 16,0 0-3-16,5 11-16 15,-5-3-6-15,0 14-7 16,0-10-4-16,1 7 2 0,-1-4-2 16,4-7 2-16,-3-1-4 15,-1-3 0-15,0-4-41 16,-4-7-17-16,0-1-76 16</inkml:trace>
  <inkml:trace contextRef="#ctx0" brushRef="#br0" timeOffset="40220.1409">22025 10653 244 0,'-17'-15'90'0,"17"15"-48"0,-9 19-47 0,5-15 15 16,0 11-26-16,-1-4-9 16,5 1-69-16,0-1-31 15,9 4 58-15,-5 0 30 16</inkml:trace>
  <inkml:trace contextRef="#ctx0" brushRef="#br0" timeOffset="40474.4533">22649 10725 312 0,'-17'-4'115'16,"17"4"-62"-16,-13 8-49 0,9-4 24 0,-5 7-18 16,-4 8-3-16,1 3-5 15,-1-3 1-15,-8 19-2 16,4-4-3-16,-4 11 1 0,4-7-19 16,0 3-7-16,4-7-28 0,-4-3-10 15,-4-1-52 1</inkml:trace>
  <inkml:trace contextRef="#ctx0" brushRef="#br0" timeOffset="40654.1873">22288 10744 308 0,'4'-4'115'0,"0"8"-62"0,13 7-42 0,-8 1 26 15,-1 3-5-15,1-4 3 16,12 23-17-16,-4-11-6 15,13 18-7-15,-5-3-2 0,13 7 1 16,-4-4-51-16,5 1-20 16,-10-8-95-1</inkml:trace>
  <inkml:trace contextRef="#ctx0" brushRef="#br0" timeOffset="41108.127">23060 10883 288 0,'-12'-7'110'0,"12"7"-60"0,-13-4-36 0,9 4 26 16,-1 0-13-16,-3 0-1 15,4-7-11-15,-1 3-2 16,5 4-7-16,0-8-4 0,0 5 1 16,5 3 0-16,-1-8 1 15,0 8 0-15,0 0 0 16,-4 8 11-16,0-8 5 15,-4 11 1-15,0-7 2 16,0 3-11-16,-1-3-2 16,1 3-6-16,0 1-3 15,0-4 0-15,-1 0-1 16,5-4-18-16,0-4-8 16,0 0-37-16,-4-4-15 15,0-3-12-15,8-8-2 16,0 4-27-16</inkml:trace>
  <inkml:trace contextRef="#ctx0" brushRef="#br0" timeOffset="41421.1602">23553 10348 220 0,'17'-30'85'0,"-17"30"-46"0,4 7-17 16,-4-3 28-16,0 15-6 0,0-4-1 16,0 19-18-16,0-8-5 15,-9 23-12-15,-8 19 1 0,5-19 2 16,-1-7-6-16,-8 14-3 15,0-7-6-15,-5 8 0 16,5-8-22-16,-5 0-8 16,5-7-27-16,0-9-9 15,4 1-53 1</inkml:trace>
  <inkml:trace contextRef="#ctx0" brushRef="#br0" timeOffset="41898.3081">23599 10201 208 0,'13'-27'77'0,"-13"27"-42"0,9-11-10 16,-9 11 27-16,0 4-17 15,0 0-5-15,0 14-7 16,0-2 0-16,8 25-13 16,-4-7 1-16,9 26 2 0,4 31-5 15,-8-35-2-15,-1-7-3 16,1 4-3-16,-5-4 1 15,0 12-1-15,5 25 4 16,-1-10 5-16,1-16-5 0,-1-7-2 16,0-4-4-1,5-11-1-15,0-8 4 0,0-4 3 16,-1-3 1 0,1-12 0-16,-4 1 8 0,-1-1 6 15,1 0-1-15,-5-7-1 16,0 4 2-16,0-8 0 15,-4 7 1-15,0-3 2 16,0 0-3-16,-8-1-2 16,-5-3-3-16,-4 4-1 15,-4 4-5-15,-9-5 0 16,-8 9-7-16,0-1-1 16,-9 0 2-16,0-3 1 15,1 0-1-15,3-5-2 0,1-3-17 16,16-3-6-1,5 3-24-15,8-12-8 0,5-7-24 16,12 0-10-16,0 4-76 16</inkml:trace>
  <inkml:trace contextRef="#ctx0" brushRef="#br0" timeOffset="42318.8666">24245 10193 240 0,'0'-30'90'0,"4"0"-48"0,0 7-18 0,-4 20 29 16,4 3-5-16,1-8-1 15,-1 8-11-15,0 0-5 16,0 11-17-16,1-3 2 0,-10 26 2 16,1-8-8-16,-4 42-3 15,-9 41-4-15,4-3 0 16,0 3-2-16,5-33 2 16,3-12-2-16,5 23 2 15,0-12-4-15,9-3 0 16,-5-12-1-16,13-7 0 15,17 0 0-15,4-19 0 0,5-23 0 16,3-15 0 0,1-26-14-16,0-8-4 15,-13-11-30-15,-13 15-12 0,0 4-23 16,-12-7-10-16,-1 3-25 16</inkml:trace>
  <inkml:trace contextRef="#ctx0" brushRef="#br0" timeOffset="42501.8313">23998 10733 312 0,'132'-4'118'0,"-132"4"-64"0,98-27-52 0,-86 24 25 15,27 3-27-15,-10-8-6 16,9 4-132-16,-4 4-60 15,0 0 97-15,-4 0 49 16</inkml:trace>
  <inkml:trace contextRef="#ctx0" brushRef="#br0" timeOffset="43537.7374">19440 12234 260 0,'4'-27'96'0,"-4"27"-52"0,-4 8-23 0,-1-1 30 15,-7 12-16-15,-5 8-5 0,0 3-6 16,4-4-4-16,-21 20-10 16,4-1-6-16,-8 26-1 0,4-3-2 15,-8 12 2-15,-22 44-2 16,9-11-1-16,4-22-4 15,8-20 0-15,10-18-27 16,16-38-60 0,17-22 0-16,12-35-41 15</inkml:trace>
  <inkml:trace contextRef="#ctx0" brushRef="#br0" timeOffset="43899.0244">19542 11973 272 0,'-5'-3'104'0,"1"6"-56"0,0 5-38 0,0 3 25 16,-1 8-17-16,1 11-4 16,0 19-5-16,4 4-1 15,0 19-4-15,4-4-1 0,5 7 3 16,3 4 1-16,5 12 3 16,9-4 6-16,-9-23 4 15,0-11-8-15,17 3-2 16,-5-7-4-16,10 8-1 0,-5-12 1 15,-1-3 1-15,-3-5-1 16,-13-3 1 0,0-11 9-16,-25 3 5 15,-1-3 0-15,-29-4-1 16,4-4 1-16,-21-4 1 0,8-7-12 16,-34-8-3-16,14 4-14 15,-14-11-5-15,-25-1-19 16,25 1-7-16,17 0-9 15,22 3-1-15,21-7-20 16,17 0-9-16,-1 4-67 16</inkml:trace>
  <inkml:trace contextRef="#ctx0" brushRef="#br0" timeOffset="44182.8868">20768 12136 300 0,'-8'-34'112'0,"-5"45"-60"0,-8 19-43 0,8-11 27 15,-8 11-20-15,-9 19-4 16,0-15-7-16,5 0-4 15,-26 38 0-15,9-16-4 0,-9 27 2 0,8-11 1 16,-4 15 0 0,9-12-27-16,-4 1-11 0,4-5-30 15,4-18-10-15,-5 4-33 16</inkml:trace>
  <inkml:trace contextRef="#ctx0" brushRef="#br0" timeOffset="44376.4985">20161 12038 340 0,'-4'-8'129'0,"4"16"-70"0,8 14-60 15,-3-3 23-15,7 15-9 16,5 15 2-16,0-4-6 0,-4 1-3 16,21 10-3-1,-4-3-3-15,17 37 1 0,-9-10-28 0,13 14-11 16,-9-15-105-1,5 8-59-15,29 22 91 16</inkml:trace>
  <inkml:trace contextRef="#ctx0" brushRef="#br0" timeOffset="44589.4932">20789 12566 260 0,'-12'0'99'0,"12"0"-54"0,8-12-26 0,-8 12 29 15,13 0-22-15,-5-7-4 16,26 3-13-16,26-7-6 0,3-1-2 16,1 9-26-16,-9-1-10 0,-4 4-103 15</inkml:trace>
  <inkml:trace contextRef="#ctx0" brushRef="#br0" timeOffset="44783.1792">20891 12792 272 0,'-42'26'101'0,"42"-26"-54"0,8 8-31 16,1-4 27-16,12-4-12 15,9-4-3-15,-5 0-16 0,1 0-5 16,8-3-5-16,-5 3-28 0,10 0-12 16,20-3-109-1</inkml:trace>
  <inkml:trace contextRef="#ctx0" brushRef="#br0" timeOffset="45564.0052">21638 12155 228 0,'-4'-16'88'0,"8"5"-48"0,-4 0-16 15,0 11 29-15,0 7-12 16,0 5-1-16,0 7-12 16,5 11-3-16,-5 0-14 15,0-4 0-15,4 16 2 0,0-8-7 16,5 19-1-16,-1-8-1 0,-4 8 2 15,1-4-23-15,-1 11-8 16,0-7-21 0,-4 0-7-16,0-8-2 0,0-11 1 15,0-4-63 1,9-19-25-16,-1 1 73 16</inkml:trace>
  <inkml:trace contextRef="#ctx0" brushRef="#br0" timeOffset="45937.8544">22288 12034 264 0,'21'-30'99'0,"-17"18"-54"0,1-3-26 0,-5 11 29 0,0 4-17 15,-9 8-3-15,-4 3-14 16,5 1-6 0,-13 33-5-16,-1-4 4 0,-12 20 3 0,5-5-3 15,-1 27 1-15,5-11 1 16,3 18 2-16,5-14-3 15,13 3-3-15,0-11 0 16,21-4-1-16,0-15-2 16,17-7-2-16,-5-5 3 15,10-22 0-15,-10-3-8 16,5-24-2-16,-4 1-1 16,-9-23 0-16,-4 8 5 15,-13-8 1-15,1 4 2 0,-22 0 0 16,4-4 2-1,-29 3 1-15,8 9-1 16,-9 3-2-16,5 0-15 0,4 4-5 16,9 4-19-16,8 11-5 15,4-8-19-15,26 8-5 16,-1 0-50 0</inkml:trace>
  <inkml:trace contextRef="#ctx0" brushRef="#br0" timeOffset="46134.6403">22657 12596 300 0,'-30'-4'112'0,"30"4"-60"0,-21 8-54 0,17-5 22 15,-5 5-14-15,1-1-3 16,-1 1-7-16,5 0-2 0,0-1 3 15,0 1-34-15,4 3-13 0,0-4-71 16</inkml:trace>
  <inkml:trace contextRef="#ctx0" brushRef="#br0" timeOffset="46390.6154">22958 12030 292 0,'-17'-15'110'0,"17"11"-60"0,0 4-30 16,0 0 30-16,-8 8-5 16,4-1 0-16,0 12-13 0,4-4-8 15,0 27-13-15,0-8-3 0,-5 18 2 16,1-6-4-16,0 25 2 16,0-10-5-16,-1 22-2 15,1-12 0-15,0 12-1 16,4-15-42-16,0 0-19 15,0-11-38-15,0-8-13 16</inkml:trace>
  <inkml:trace contextRef="#ctx0" brushRef="#br0" timeOffset="52843.9111">21439 11555 264 0,'30'-42'99'0,"-30"42"-54"0,0 0-35 15,0 0 23-15,-9 8-9 16,1 7 0-16,-1 8-4 16,-4 11-3-16,-8 11-9 15,0 11 10-15,0 16 5 0,0 7-5 16,-1 27 0-16,5 15-9 15,5 11-3-15,3 11-3 16,9 0-3-16,9-3 7 16,8-12 5-16,8-7-2 0,17-31 0 15,18-7-6-15,-1-15-1 16,5-8-6-16,-5-18 0 16,-3-8-61-16,-1-4-26 15,-13-7-79 1</inkml:trace>
  <inkml:trace contextRef="#ctx0" brushRef="#br0" timeOffset="53472.8008">23014 11642 264 0,'-5'7'101'0,"1"-3"-54"0,4 3-31 0,0-7 27 15,0 8-10-15,4 3 0 16,1 4-5-16,7 0 0 16,5 8-16-16,9 11-2 0,12 0 0 15,0 7 0-15,0 12 4 16,1 15-5-16,-5 8-3 15,-5 18-1-15,-7-4-1 16,-10 1 4-16,-12 3 5 0,-8 1 2 16,-9-1 0-16,-9-4-5 15,-3-3-4-15,-1-4-3 16,0-23-3-16,0-7-41 16,5-4-18-16,0-15-21 15,8-15-8-15,8-8-65 16</inkml:trace>
  <inkml:trace contextRef="#ctx0" brushRef="#br0" timeOffset="53924.7733">23582 11653 248 0,'17'-15'93'0,"-12"7"-50"0,3 4-30 0,-8 4 22 15,4 4 2-15,-4 4 4 16,0 7-2-16,0 4-2 0,-8 11-20 16,-1 15 5-16,-3 8 5 0,-1 11-4 15,4 15-1-15,1 19-4 16,-1 0 1-16,5 4-4 16,4-11 1-16,0 3 0 15,4 0-1-15,5-7-3 16,8 0-2-16,0-15-6 15,4-8-1-15,0-4-1 16,9-22 1-16,4-4-55 16,4-8-24-16,-4-18-66 15,9-8-25-15,-5-4 15 16</inkml:trace>
  <inkml:trace contextRef="#ctx0" brushRef="#br0" timeOffset="54752.3513">24113 12079 280 0,'0'-7'107'0,"0"7"-58"0,-13 0-46 0,5 0 21 15,-1 0-12 1,1 0 1-16,-1 0 7 0,1 0 7 16,-5 0-14-16,0 0 8 0,5 0 6 15,-1 0 0-15,1 0 2 16,-1 0-10-16,1 0-4 15,-1 7-6-15,1-7-1 16,-5 4-3-16,0 3 2 16,1-3 0-16,-1 4 3 15,-4 3-1-15,4 4 2 16,-4 8-4-16,5 3 1 16,-1 8-10-16,4 0 0 15,1-4 0-15,4 4 1 16,4-7 1-16,4-5 2 15,0-7-3-15,5 4 0 16,3-15 3-16,5 3 1 0,5-7-4 16,3 4-1-16,0 4 1 15,1 3 2-15,-5-7 0 16,0 7 2-16,1 0-4 16,-5 1-2-16,-5 3 2 15,1 0 2-15,-4 4 0 16,-1 0 2-16,-4 3 0 15,-4 1 1-15,-4 3 4 16,-4-3 3-16,-5 3-2 16,-4 1 0-16,-9-1-3 15,5-11 1-15,-9-3-4 16,5-5-2-16,0-7-22 0,3-7-9 16,5-5-42-1,5 1-1-15,7-4-2 16,10-4-12-16,7 0-4 15,10 0-37 1</inkml:trace>
  <inkml:trace contextRef="#ctx0" brushRef="#br0" timeOffset="55006.7987">24206 12611 332 0,'5'0'126'0,"-1"4"-68"0,0-1-39 0,0 1 32 0,1 0-13 16,-1 4 0-16,0-1-12 16,0 1-7-16,1-1-10 15,-1 1-4-15,-4 3 1 0,0-11-34 16,-4 19-13-16,-1-8-55 15,1 1-21-15</inkml:trace>
  <inkml:trace contextRef="#ctx0" brushRef="#br0" timeOffset="55501.9684">24470 12117 212 0,'0'-27'82'16,"-5"27"-44"-16,1-7-16 0,4 7 26 0,-8 0-8 15,8 0 0-15,-5 7-10 16,1-7-2-1,0 15-4-15,4 8-1 0,0 11-3 16,0 8-3-16,0 7-3 16,4-4-1-16,0 4-7 15,1 0-2-15,3 0-2 0,-8-4 1 16,0 0-26 0,0 8-12-16,-8-15-20 0,8 0-6 15,0-8 6 1,8-7 6-16,1-12-29 15,-1-7-54-15,5-19 30 16</inkml:trace>
  <inkml:trace contextRef="#ctx0" brushRef="#br0" timeOffset="55949.8384">24762 12102 304 0,'0'-19'115'0,"0"19"-62"0,-4 7-42 0,0-7 26 16,-5 12-11-16,1 10-3 15,-1-3-9-15,-3 15-4 16,-1 8-5-16,0 3-4 0,1 8 2 0,3-4-4 16,5 0 0-16,4-12 3 15,4-3 3-15,5-3-4 16,-1-5-1-16,5-11 2 15,0-4 3-15,3-3-2 16,1-4-2-16,0-8 0 16,0-4-1-16,0-3 2 15,0-4 1-15,-4-23 3 16,-4 4 3-16,-1 0-4 16,-4-11-1-16,-4 0 0 15,0 3 0-15,-4 1 0 0,-4 7 2 16,-1 8 1-1,1 7 1-15,-5 4-7 0,0 7 0 16,5 12-10-16,-1 3-4 16,5 1-22-16,0-1-8 15,4 1-19-15,4-4-6 16,4 0-13-16,1-1-1 16,-1-3-20-1</inkml:trace>
  <inkml:trace contextRef="#ctx0" brushRef="#br0" timeOffset="65242.7054">25013 12158 152 0,'0'-3'57'0,"0"3"-30"0,0-4-16 0,0 4 18 16,0-4-8-16,4-4 0 15,5 1-8-15,-5-1-3 16,4-3-5-16,1 3-4 0,-1 5 0 16,-3-9-1-16,-1 5 2 15,0 3 10-15,0-3 4 16,1 3 1-16,-5 4 0 15,4 0 2-15,-4 0 2 16,0 0-2-16,-4 0 0 0,-5 11-10 16,1 0-5-16,-1 4-1 15,1 8 2-15,-1 4-2 16,1 6-2-16,-5 9 2 16,0 3 0-16,5 0-1 15,-1 5-2-15,-4-1-2 16,1 0 1-16,3-4 3 15,9-4 1-15,0-3 1 16,4-4 2-16,5-4-3 16,4-7 0-16,8-4-1 0,0-8-2 15,5-3-2-15,-1-5 1 16,1-6 1-16,-5-9 2 16,-4 1-1-16,-9 3 2 15,1 5-2-15,-5-9 2 16,-4-3-2-16,-4 0-1 15,-1 0 1-15,-3 0 1 16,-1-4-1-16,1 4-1 16,0 4 1-16,-5-8 1 15,0-4-1-15,0 12-1 16,1 0-2-16,-1 7-1 16,0 0-3-16,0 4-1 15,1-4-23-15,3 4-10 16,5-4-15-16,8-3-3 15,5-4-55 1</inkml:trace>
  <inkml:trace contextRef="#ctx0" brushRef="#br0" timeOffset="65771.1993">25034 11743 192 0,'4'-11'71'0,"-4"4"-38"0,0-5-12 0,0 8 22 15,0 1-6-15,0-1 1 16,5 0-7-16,-1 4-1 16,0 0-17-16,5 8 3 0,3 3 2 15,5 8-6-15,5 11-2 16,-1-4-3-16,8 12 0 0,1 7-2 15,4 8 0 1,0 8-3-16,0 6-2 16,0 9 1-16,-9 3-1 15,-3 0 4-15,-14 4 5 0,-8 12 1 16,-13 3 4-16,-8 7-3 16,-13-7-1-16,-4 0-4 15,0-18 1-15,0-9-4 16,4-22 0-16,0-11-34 15,4-12-17-15,9-18-35 16,12-12-13-16,9-26-42 16</inkml:trace>
  <inkml:trace contextRef="#ctx0" brushRef="#br0" timeOffset="67138.5656">18811 13995 328 0,'5'-26'123'0,"-1"18"-66"0,-4 16-40 0,-4-5 30 16,-9 13-21-16,-4 14-4 16,-8 15-12-16,-18 12-4 15,-4 7-3-15,-4 22-3 0,5-3 1 16,3-3-1-16,5 6 0 15,8-10-7-15,5-16-3 0,8-15-12 16,4-11-6 0,9-11-5-16,4-31 0 15,4-7 9-15,5-22 7 0,3-27 5 16,5-4 3-16,13-4 3 16,8-11 4-16,5 0-1 15,-5 4 1-15,-4 11 6 16,-4 11 5-16,-5 20 12 15,-4 6 9-15,1 24-6 16,-1 14-2-16,0 16-4 16,0 11 0-16,0 15-5 15,1 11 0-15,-1 12-4 0,0 4 0 16,0 3-5-16,1 0-1 16,-1-7 1-16,0-5 2 15,0-10-1-15,-4-4 0 16,-4-8 1-16,0-3 3 15,-9-16 5-15,-4 4 1 16,-9-11 5-16,-3-4 2 16,-5 0 2-16,-17-7 0 15,-13-4-9-15,-25-8-2 16,-4 0-9-16,-1-7-3 16,5-1-14-16,4-3-5 15,9 0-14-15,8 4-8 16,8 0-25-16,9 3-11 15,22 4-30-15,16-3-11 0,17-23-10 32</inkml:trace>
  <inkml:trace contextRef="#ctx0" brushRef="#br0" timeOffset="67422.672">20424 13912 304 0,'-29'-7'115'0,"16"18"-62"0,-38 8-49 16,30-8 24-16,-5 12-10 15,-3 11 2-15,-5 18-11 0,-9 13-3 16,-3 2-4-16,-5 16-2 0,0 8 3 15,0 3-4-15,-13-3 0 16,9-12-23-16,8-4-10 16,5-14-26-16,8-12-12 15,0 4-48 1</inkml:trace>
  <inkml:trace contextRef="#ctx0" brushRef="#br0" timeOffset="67646.3748">19559 13957 320 0,'8'-18'121'0,"-4"25"-66"0,5 8-47 0,-1 4 29 0,5 15-8 16,8 15 1-16,17 11-9 16,9 12 0-16,12 19-12 15,5 3-1-15,-4 4 2 0,3-11-6 16,1-4 0-16,0-8-35 15,4-11-14-15,-5-3-27 16,-3-12-9-16,-9-16-63 16</inkml:trace>
  <inkml:trace contextRef="#ctx0" brushRef="#br0" timeOffset="67903.9397">20424 14361 312 0,'5'0'118'0,"-1"4"-64"0,0 3-43 0,-4-7 33 16,17 4-20-1,4 0-12-15,9 0-6 16,4-8-4-16,4-4 1 0,9-7 0 15,0 0-21-15,12-4-10 16,0-11-70-16,-3 7-31 16,-10-7 7-1</inkml:trace>
  <inkml:trace contextRef="#ctx0" brushRef="#br0" timeOffset="68132.0105">20484 14855 400 0,'17'-7'151'0,"-4"3"-82"0,4 0-63 16,-13 4 33-16,9 0-21 15,-1-4-4-15,9 4-12 16,1 0-3-16,3 0 0 15,5 0-38-15,0-7-15 0,21-12-127 16</inkml:trace>
  <inkml:trace contextRef="#ctx0" brushRef="#br0" timeOffset="73398.1362">21333 14248 216 0,'-4'-12'82'0,"-1"-29"-44"0,5 41-14 15,0-8 27-15,5 1-6 16,-1-1 0-16,4 1-3 15,1-1-2-15,16-7-21 16,-4 4 0-16,18-12-1 0,-10 1-13 16,10 3-4-16,-5 4 1 15,4 0 0-15,-4 3 0 0,0 1-2 16,-5 3 1 0,-3 8-1-16,-5 0 0 15,-12 16 0-15,-1-5 2 0,-25 27 3 16,0-8-4-16,-30 19-3 15,-21 37 1-15,26-25 0 16,4-12 1-16,0 15 2 16,-9 30-3-16,17-37 0 15,9-8 1-15,8 0 2 16,1-8-3-16,12-7-2 16,8 8 2-16,9-23 0 15,-4-4-2-15,29-11 2 16,-12-4 1-16,17-19 2 15,-9 0 3-15,0-11 4 0,-4-4-2 16,-9-4 1-16,-3 4-1 16,-14 0 1-1,-4 4 0-15,-16-4 2 16,-1 4-1-16,-21-8 2 0,4 8-4 16,-8-4 1-1,4 0-10-15,0 0 0 0,4 4-27 16,9 0-8-16,0 7-19 15,21-11-5-15,0 8-33 16,38-4-13-16,22-8-20 16</inkml:trace>
  <inkml:trace contextRef="#ctx0" brushRef="#br0" timeOffset="73860.2729">22131 14074 280 0,'-4'-26'104'0,"4"26"-56"0,-5-11-27 0,5 11 28 16,0-4-9-16,0 0 0 15,0 0-15-15,0 1-5 16,9-1-11-16,-1 0-4 0,9-4 1 16,0 5-3-16,4-1 0 0,1 0-1 15,-1 8-2-15,0 0 1 16,-8 15 1 0,0-4 1-16,-18 19 3 0,5-4 1 15,-21 19 1-15,-26 30 0 16,-4 8 2-16,5-4 1 15,3 7 1-15,5-14-4 16,4-8-3-16,4-4 6 16,18-27 5-16,-1-6-4 15,9-5 1-15,0-3-6 16,16-12 1-16,-3-4-7 16,25-7-3-16,21-18-30 15,-13 2-12-15,-8 5-45 16,9-8-19-16,-9 8-66 15</inkml:trace>
  <inkml:trace contextRef="#ctx0" brushRef="#br0" timeOffset="75138.328">17750 13840 192 0,'0'-64'74'0,"0"34"-40"0,17-8-29 16,-8 8 19-16,-1 8-2 15,9-9 2-15,4 9 4 0,5 11 3 16,-1 14-17-16,5 9 3 0,4 14 3 15,-8 19 0-15,-5 12 0 16,-4 37 3-16,-13 4 0 16,-8 23-1-16,-9 22-2 15,-8 12-2-15,-5 7-1 16,1 8-7-16,4-4-4 16,4-23-1-16,4-15-1 15,4-18-2-15,5-8-2 16,4-31-28-16,4-14-14 15,5-12-44-15,4-41-21 16,8-16-34 0</inkml:trace>
  <inkml:trace contextRef="#ctx0" brushRef="#br0" timeOffset="75993.1257">17984 13561 324 0,'8'4'123'0,"9"15"-66"0,21-4-49 16,-21-15 27-16,13 0-16 16,13 0-3-16,3-4-5 0,5-3-2 15,17 3-5 1,21-4-1-16,13-3 3 0,0 0 3 15,4-4 2-15,17 3-3 16,9 1 0-16,-5 0-3 0,-4 3 0 16,0 4 1-16,17-3 1 15,-4 7-3-15,-13-4-1 16,0 4-1-16,17 0 1 16,-4 0 0-16,-8 0 1 15,-1 0-2-15,9-7 1 16,4 7-4-16,-9-4 0 15,-3-4 3-15,3 1 3 16,5-1-2-16,-4 4 0 16,-9 1-1-16,-9-1-2 15,-3 4 1-15,3 4 1 0,5-1-1 16,-8 1-1-16,-9 0 1 16,-1 4 1-1,10 3-1-15,-1 0 2 16,1-7-2-16,-14 3-1 0,1 5 1 15,-1-8 1-15,9 3 3 16,-4-3 2-16,26-4 1 16,-26-4 0-16,-9-3-2 15,-8 3 1-15,-4-8-4 16,3 1 0-16,-7 0 1 16,-1-4 0-16,-8 3 0 15,-4 5 0-15,-9-1-2 16,-13 5 1-16,-3 3 0 15,-5 0 3-15,-5 3-1 16,-3 5 2-16,-5-1-2 16,0 5 0-16,-8 3-1 0,0 0 0 15,-5 8-2-15,-4 11 1 16,-4-4 0-16,-4 4 1 16,0 7-2-16,0 4-2 15,-1 16 1-15,5 7-1 16,0 11 0-16,0 11 0 15,0 5 2-15,0-5 1 16,0 20 1-16,5 14 0 16,-1 0 0-16,0 12 0 15,5 8 2-15,-1-5 1 16,-4-3-3-16,1-12-1 0,-1-18-1 16,-4-8 1-16,-4-26-13 15,-5-20-6-15,-8-18-73 16,-4-41-33-16,-22-35-92 15</inkml:trace>
  <inkml:trace contextRef="#ctx0" brushRef="#br0" timeOffset="76938.3943">17805 15685 220 0,'13'-11'82'0,"-4"11"-44"0,3-8-36 16,-7 4 19-16,3 4 0 15,1-7 2-15,3 3-10 16,1-7-3-16,0 3-6 0,12 0 4 0,5 5 2 15,4 6-3 1,8-3 1-16,5 4-3 0,4 0 2 16,0 4 2-16,4 3 2 15,9 4-1-15,25 4-1 16,9 3 1-16,3 1 1 16,6 0-5-16,20 3-2 15,13-3 2-15,0-1 3 16,13-7 2-16,21 1 3 15,-9-5-3-15,14-4 1 16,12-3-5-16,-17-8 1 16,-4-7-1-16,12-4 3 15,-46 4-5-15,46-23-1 16,9-4 0-16,-8 4 0 16,-13 4 0-16,12 4 2 15,-3 3-3-15,-18-4-2 16,-8 9 0-16,4 3 1 15,-4 3 1-15,-9 5 1 16,-17-1 2-16,-8 1 1 16,0-1-1-16,0 4 1 0,17 0-2 15,-18 1 2-15,-24-1-2 16,-9 4 2-16,-5 0-2 16,1 0 2-16,-5 0 0 15,-3 0 1-15,-14 0-2 16,0 0 1-16,-12 0-2 15,-9 0 2-15,-12-8-2 16,-1 5 0-16,-12 3-14 0,-9-12-7 16,-8 5-44-1,-13-5-19-15,-4-3-82 16,0-30-70-16,4-4 89 16</inkml:trace>
  <inkml:trace contextRef="#ctx0" brushRef="#br0" timeOffset="80518.0471">22492 14723 208 0,'-9'11'77'0,"5"31"-42"0,0-20-17 0,-1-14 23 15,1 0-10-15,0-1-3 16,0 1-5-16,-1-1 0 16,1 1-13-16,0-1 3 0,4-7 3 15,0 0-8-15,0 0-4 16,0 0-3-16,0 0-1 15,4 0-40-15,-4 4-15 16,4 4-81 0</inkml:trace>
  <inkml:trace contextRef="#ctx0" brushRef="#br0" timeOffset="81021.1404">22683 14112 260 0,'0'-15'99'0,"0"4"-54"0,4-4-24 0,-4 7 30 16,4 0-16-16,5-3-5 15,3 0-11-15,5-4-4 16,4-4-9 0,9 0-2-16,0-4 0 0,0 5-2 0,-1 14-2 15,1-4 1-15,-4 16-1 16,3 3-3-16,-8 12 2 16,-8 11 1-16,-4 15 2 15,-9 7 1-15,-9 1 3 16,1 11 3-16,-14 3 5 15,-3 5 1-15,0-1 3 16,-5-3-6-16,4-4 1 16,1-19-4-16,8 0 2 15,0-8-2-15,4-14 0 16,5-5-5-16,12-7-1 16,9-3-1-1,8-5-4-15,0-3 1 0,9-4-8 16,4-7-4-16,4-12-26 15,4 0-10-15,9 0-26 16,0 8-10-16,5-8-62 16</inkml:trace>
  <inkml:trace contextRef="#ctx0" brushRef="#br0" timeOffset="81638.2197">23273 14391 324 0,'-5'-4'121'0,"10"4"-66"0,-5 4-42 0,0-4 30 16,4 8-22-1,-4 14-10-15,4 1-8 16,0 3-2-16,-4 8 1 0,0 4 1 16,0 3-1-16,-4-7-2 15,0-3 1-15,4 3 1 16,0-4-1-16,0-19 2 0,4-7 2 16,5-4 2-1,3-11-3-15,5-8-1 0,4-12 1 16,1-14 0-16,3 0 6 15,-4 3 6-15,1 9-6 16,-5 6-3-16,0 8-4 16,-5 8 0-16,-7 11-4 15,-1 11 0-15,0 4-1 16,0 4 0-16,5 0 2 16,-5 0 0-16,5-8 2 15,-1 4 1-15,1-3-1 16,-1-5-2-16,0-7 1 15,1 0-1-15,-1-11 0 16,5-8 2-16,4-7 5 16,4-1 6-16,1-3-3 0,-1 4 0 15,4 3 2 1,5 12 3-16,-9 11-11 0,0 0-1 16,-4 15-1-16,-4 7 1 15,0 9-12-15,0 3-7 16,-1-1-27-16,5-2-10 15,5-1-36-15,3-8-16 16,-4-6-46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7:45:43.7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9350 6003 272 0,'-30'0'104'0,"22"-4"-56"0,-1-3-45 0,9 7 23 16,0 0-4-16,0-4 2 15,5 0-9-15,12 0-4 16,17 1-6-16,17-1-4 0,12-4 0 16,18 4-4-16,25 1 2 15,30 3 5-15,8 0 2 16,26 7 9-16,8-3 2 16,0-4 0-16,9 4 0 15,4-4-1-15,-21 0 3 16,0 0-5-16,-5 0 0 15,-12 0-8-15,-21 0-2 16,-9 0-2-16,-13 4 1 16,-8-1 0-16,-9 5 1 0,-12-1 0 15,-17-3 2-15,-13 0 3 16,-22-4 5-16,-12 0 3 16,-34-8 4-16,-21-3-7 15,-30-4-3-15,-38-11-9 16,-30 3-1-16,-21 0-1 15,-21 1 0-15,0-1-3 0,-17 8 2 16,3 4 1 0,14 7 0-16,-4 0 0 15,3 8 2-15,14 3-1 16,16 5-1-16,5 3-2 16,4 4-1-16,13 3 4 0,12-7 1 15,17 4-3-15,18 0 1 16,20 0-5-16,18 4-1 15,25-5-4-15,34-2 1 16,30 6 3-16,25-11 1 16,30 1 5-16,42 3 4 15,13-4-8-15,34 1-4 16,8-1 4-16,22-4 3 16,8 1 2-16,5-4-1 15,12-4 1-15,-13 0 1 16,-8 0 1-16,-8 0 1 15,-26-4 0-15,-21 4 2 16,-9 0-1-16,-25 0 2 16,-26 0-2-16,-21 0 2 15,-21-4 0-15,-21 4 3 0,-17-4-1 16,-18 1 2-16,-20-1-6 16,-13 0-1-16,-18 0-2 15,-11 1-2-15,-23-1 1 16,-16 0-1-16,-13-4 0 15,-8 1 2-15,-5-1-3 16,-16 1 0-16,3-5 1 16,1 1 0-16,13 0 0 15,-1 3 0-15,9 5 0 16,12-5 0-16,18 0 0 16,21 8 2-16,25 4-3 0,30 8-2 15,26-1 2-15,25 0 0 16,33 0 1-16,35 1 2 15,21-5 1-15,30 5 1 16,8-5 2-16,9-3 3 16,17 4 2-16,-22-1 1 15,-8 1-6-15,-8-1-2 16,-22-3 0-16,-25-4 0 16,-30 0-2-16,-25-4 1 15,-34 0-13-15,-26-3-3 16,-30-12-14-16,-24 0-3 15,-35-4-41-15,-43 1-19 0,-37 3-55 16,-43-4-23-16,-26 1 32 31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9:05:41.83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11205 13365 136 0,'4'0'52'0,"-8"4"-28"0,4-8-4 15,0 4 19-15,0 0-4 16,0 0 0-16,0 0-7 16,-4 0-3-16,0 0-13 15,4-7 1-15,0 7 1 0,0 0-1 16,0 0 0-16,4 7 1 16,0-3 2-16,0 7-5 15,5 1 1-15,4 7 2 16,-1-1 1-16,1 5-4 15,4 7 1-15,0 4-5 0,0-7-2 16,0 3 2-16,0 0 2 16,0 4 0-16,-4 7 2 15,-1-11 0-15,1 1 1 16,-4 6 0-16,-1-6 0 16,1 2-6-16,-1 1-2 15,0 0-4-15,1 4-1 16,-1 0 3-16,1 0 1 15,-1 3-1-15,1-3-2 16,-1 3 1-16,1-7 1 16,-1 4 1-16,1 0 1 15,-1-4 2-15,1-1 1 16,4-2-3-16,-1-5-1 0,-3 0 1 16,-1 5 0-1,1-1-2-15,-1 4-2 0,1 0 1 16,-1 7 1-1,1-7 1-15,-1 4 3 0,1 0-3 16,-1-4 0-16,1 7 1 16,3-7 2-16,1 4-8 15,0-1 0-15,0-3 2 16,-1-4 4-16,5-3-1 16,-4 3-2-16,0 8 0 15,0-4 1-15,4 0 3 0,-5 7 2 16,1 1-1-1,0 3 1-15,-1-11-4 16,1 0 0-16,0 4 1 16,0-5 0-16,-5 1-2 0,5 0-2 15,0 0-2-15,-5-4 1 16,5 1 7-16,-5-9 6 16,1 8-4-16,-1 1 0 15,1 3-4-15,-1-8-1 16,1 8-1-16,-5-4-2 15,0 0 1-15,1-3 1 16,-1 3-1-16,0 0-1 16,-4-4 1-16,4-3-1 15,-4 0 0-15,0-1 2 16,0 1-1-16,5 0 2 0,-5-5-4 16,4 1 0-1,-4 0 1-15,0 0 0 16,4 0 0-16,-4-4 0 0,4 4 0 15,0-8 2 1,-4 4-1-16,5-3-1 0,-5-1-2 16,0 4-1-16,4-8 4 15,0 9 1-15,-4-5 0 16,4 4 1-16,-4 0-26 16,0-4-12-16,0 4-22 15,0-3-7-15,0-5-23 16,-4-7-10-16,-4-11-61 15</inkml:trace>
  <inkml:trace contextRef="#ctx0" brushRef="#br0" timeOffset="494.3336">11782 16017 180 0,'-17'-12'68'0,"5"5"-36"0,-1-4-20 0,9 11 19 15,-1-12 4-15,1 5 5 0,0-5-4 16,-5-3-1 0,1 4-20-16,-1 0 11 0,5-1 4 15,0 5 4-15,4-1 5 0,0 4-11 16,4 4-4-1,0 0-12-15,13 8-3 16,5 3-5-16,7 4-1 0,1 16 3 16,4 3 1-16,0 0 5 15,-4-1 5-15,-5 9-3 16,1-1 0-16,-1 5-4 16,-4-1-1-16,1 4-5 15,-1-15-3-15,0 0 6 16,-4-12 5-16,0-3 3 15,-4-11 0-15,-1-12 6 0,-3-19 3 16,-5-10-6-16,0-9 0 16,-4-15-13-16,0-3-3 15,0-12 0-15,0-10 3 16,0-5-2-16,0 11-2 16,0 1-36-16,0-1-16 15,5 12-60-15,-5-7-27 16,0-1-64-1</inkml:trace>
  <inkml:trace contextRef="#ctx0" brushRef="#br1" timeOffset="6827.8894">11324 13301 160 0,'-4'-11'63'0,"-1"11"-34"0,-3 0-19 0,4 0 17 16,4 0 0-16,-9 0 1 15,9 0 0-15,0 0 2 16,0 0-16-16,-8 0 5 0,8 0 2 16,-5 0 0-16,5 0-1 15,-4 0-4-15,4-4 0 16,0 4-9-16,4 0-4 15,1 0-5-15,3 0 1 0,1 0 3 16,-1 4 1 0,1-4 3-16,3 0 3 0,1 0 0 15,0 0 2-15,0 0-6 16,-1 0-3-16,1 0-1 16,0 0-1-16,0 0 0 15,-1 0 2-15,1 0-1 16,0 0-1-16,-5 0 1 15,5 0 1-15,0 0-3 16,4 0 0-16,-5 0-1 16,5 0-2-16,-4 0 5 15,4 0 3-15,-4 0-3 0,12 4-1 16,-4-1 6-16,1-3 4 16,-1 0-3-16,4 0-2 15,-3 0-2-15,3-3-3 16,1 3 1-16,3 0-1 15,-3 0 0-15,-1 0 0 16,-4 0 0-16,1-4 0 16,-5 4 0-16,0 0 2 15,-5 0-1-15,5-4-1 16,-4 4 1-16,4-4-1 16,0 4-3-16,4-4 2 15,-4 4 1-15,9-3 2 16,-5 3-1-16,0-4-1 15,-4 4-2-15,4 0 1 0,-4 0 1 16,5 0 2-16,-5 0-1 16,4-4-1-16,-4 4-2 15,0-4-1-15,0 1-51 16,-5-1-22-16,5 0-78 16</inkml:trace>
  <inkml:trace contextRef="#ctx0" brushRef="#br1" timeOffset="7327.7716">12118 13071 192 0,'-9'-4'74'0,"9"4"-40"0,-8 0-11 0,3 0 26 16,1 0-10-16,0 0 0 16,0 4-9-16,-1 0-4 15,5-4-14-15,0 0 3 0,0 4 3 16,0-1-2-16,9 1 3 15,-1 0-10-15,14 3-3 16,-5 1-4-16,25 0-2 0,-8-1 1 16,13 4-1-16,-5-3 0 15,-4 11 0-15,-4-8 13 16,-4 0 8-16,-5 1 5 16,-8 3 4-16,-4 0 1 15,-13 4 1-15,0-4-15 16,-17 11-8-16,4 1-8 15,-16 7-1-15,3-8 2 16,-3 4 1-16,3-3-30 16,1-5-14-16,3 1-30 0,5-19-11 15,5 3-49 1,3-18-21-16,1 0 34 16</inkml:trace>
  <inkml:trace contextRef="#ctx0" brushRef="#br1" timeOffset="8047.7345">11409 12090 228 0,'0'-11'85'0,"0"0"-46"0,-4 3-19 0,-1 4 24 15,5 4-9-15,0 0-3 16,-4 0-12-16,0 0-5 16,4 12-8-16,0-8 2 0,4 26 3 15,5 15-2-15,-1 12 0 0,1 3-2 16,3-11 0-1,1 4 0-15,0-4 2 0,4-4 1 16,-5-15 3 0,-3-7-3-16,4-4-1 15,-1 3 5-15,1-22 2 16,0 0-2-16,4-22 1 0,-4 7-7 16,4-38-3-16,-5 8-6 15,5-12 0-15,0 8-5 16,0 0-1-16,-4 7-35 15,0 8-15-15,-1 4-22 16,-3 15-7-16,-1 4-36 16,1 18-39-16,-1 1 59 15</inkml:trace>
  <inkml:trace contextRef="#ctx0" brushRef="#br1" timeOffset="8556.3577">11931 12558 184 0,'-9'-11'71'0,"9"11"-38"0,-4-12-14 0,0 12 23 0,4-3-6 15,0-1-1 1,0 4-8-16,0 0-5 0,0 4-12 16,0-1 0-16,0 9 3 0,0-1 2 15,0 8 0-15,0-4-7 16,0 4-3-16,0-4-1 15,4 4 2-15,0-4-3 16,1 0-2-16,-1 4 2 16,0-15 2-16,0 3 2 15,-4-7 1-15,0 0 4 0,0-22 3 16,0 6-4 0,-4-14 1-16,0 4-3 0,4-19 2 15,0 7-13 1,4-11-3-16,0 7 2 0,5 1 3 15,-1 3-1-15,5 8-2 16,-4 4-20-16,8 11-10 16,0 3-32-16,4 5-11 15,-4 3-66 1</inkml:trace>
  <inkml:trace contextRef="#ctx0" brushRef="#br1" timeOffset="8783.5091">11880 12513 280 0,'-26'-8'104'0,"26"8"-56"0,-17-3-30 16,13 3 28 0,4 0-20-16,0 0-4 0,9 0-10 15,-1 0-2-15,13 0-6 16,-4 0-3-16,5 0 0 0,-5 0-17 15,12 0-4-15,-3 0-85 16,25-8-35-16,-9 0 22 16</inkml:trace>
  <inkml:trace contextRef="#ctx0" brushRef="#br1" timeOffset="9042.0336">12559 12317 268 0,'-8'7'101'0,"8"-7"-54"0,-22 23-39 0,18-19 24 16,-9 15-14-16,5-4-2 16,-9 7-9-16,0-3-5 15,-9 11-1-15,5-7-1 0,-4 7 0 16,4-4-5-16,-5-3 1 15,5-4-31-15,4-8-12 16,-4 1-31-16,12-12-14 16,1 0 3-16</inkml:trace>
  <inkml:trace contextRef="#ctx0" brushRef="#br1" timeOffset="9186.2628">12258 12347 328 0,'8'15'123'0,"9"4"-66"0,4 7-55 15,-21-18 25-15,13 3-20 16,0 0-4-16,17 12-9 16,-5 0-4-16,9 11 6 15,-4-4-76-15,4 15-32 0,-5-3-10 16</inkml:trace>
  <inkml:trace contextRef="#ctx0" brushRef="#br1" timeOffset="10494.2162">12606 13407 124 0,'0'-23'49'0,"0"16"-26"0,0-16-25 0,0 12 11 16,-4-8 7-16,4 4 5 16,-9 3 6-16,9 1 6 0,-4 3-18 15,4 1 12-15,-4-1 5 16,-1 5-3-16,5 3 0 0,0 0-3 15,-4 3-1-15,4 5-8 16,0-1 0-16,0 5-1 16,0 7-1-16,0 7-1 15,0 4-1-15,0 8-1 16,0 3 0-16,0 1 0 16,0-1 0-16,0 8-4 0,0 8 0 15,0-8-1 1,4 4 3-16,-4 11-3 0,0 0-2 15,0 8 0-15,0-12-1 16,0-3 2 0,0-1 1-16,0-7-1 0,0 0 1 15,5-3-4-15,-5-1 0 16,0 0 1-16,0 0 0 16,0 1-5-16,0-1-1 15,0 0 1-15,0 4 0 16,4-7 5-16,-4 3 2 15,0-7 2-15,0-1 0 16,0-6-2-16,0 2 1 16,0 5-6-16,0 0-1 15,0-4 2-15,0 0 3 0,0 7-2 16,0 5-2 0,0-1-5-16,0 0 0 0,0 12 4 15,0-20 4-15,0 5-1 16,0-4-2-16,0-1 0 15,0 5 1-15,0-5-1 16,0 5-1-16,0-4 3 16,0 7 0-16,0 0 1 15,0 4 0-15,0 0-2 16,0 4-2-16,0-8 1 16,0-3 1-16,0-4 1 15,0-5 1-15,0 1 0 16,-4 0 0-16,-1 0-2 15,5-3 1-15,0-1-2 0,0-4 2 16,0 0-2 0,0-3-1-16,0 0 1 0,0-8 1 15,0 4-3-15,0-4 0 16,0 0-21-16,0-4-10 16,0-3-31-16,-4-12-10 15,-4-4-32-15,-5-10-13 16,-4-5-23-1</inkml:trace>
  <inkml:trace contextRef="#ctx0" brushRef="#br1" timeOffset="10614.2596">12292 15968 312 0,'-30'-4'118'0,"13"4"-64"0,8-8-34 15,9 8 32-15</inkml:trace>
  <inkml:trace contextRef="#ctx0" brushRef="#br1" timeOffset="10837.8094">12249 15964 598 0,'17'11'24'0,"4"4"-14"15,5 16-2-15,4 2 1 0,-1 1 4 16,1 8 2-16,0-1 0 16,-1-3 1-16,-3-4-4 0,-5 0 0 15,-4-8-3-15,-4-7 0 16,0-7-5-1,-1-12-1-15,5-12 1 16,-4-10 0-16,4-9-2 16,0-6-2-16,0-12-10 0,-4 15-6 15,-1 4-56-15,5-27-23 16,26-37-74 0,4-4-46-16,-5 15 100 15</inkml:trace>
  <inkml:trace contextRef="#ctx0" brushRef="#br1" timeOffset="11423.3232">12958 14433 216 0,'-4'-19'82'0,"-5"15"-44"0,1 4-11 0,4 0 29 16,-5 0-9-16,1 0 0 16,3 4-18-16,5 3-6 15,0 5-13-15,5 10-2 0,7 20-1 16,5 7-1-16,5 4-1 15,-1 7-1-15,4 4 2 16,1 0 1-16,-1-7 1 16,-4-4 2-16,-4-1 4 15,-4-14 5-15,0-8 3 16,0-11 4-16,-5-19 1 16,1-11-6-16,-1-19-2 0,1-12-9 15,3-14-2 1,1-16-6-16,0 19-4 0,-5 8-35 15,5-4-15-15,0 4-28 16,4 7-13-16,-5 4-69 16,18 15-40-1,-4 4 96-15</inkml:trace>
  <inkml:trace contextRef="#ctx0" brushRef="#br1" timeOffset="11845.5825">13612 14908 296 0,'-13'0'110'0,"13"0"-60"0,-13 15-52 0,9-11 20 15,4 11-13-15,0-4-3 16,0 19-4-16,0-7-1 16,4 18 2-16,1-14 9 0,3 7 6 15,-4-4 7-15,5 0 4 16,-5-7 4-16,0-4 5 16,0-4 3-16,-4-15 2 0,0 0-8 15,-4-15-2 1,4-8-12-16,0-19-3 15,0 9-8-15,4-20-4 0,1 7-1 16,3-14-1-16,1 15-3 16,3-15 0-16,1 10-14 15,0 9-6-15,0 7-28 16,4 8-12-16,0 3-33 16,4 15-13-16,-4 1-34 15</inkml:trace>
  <inkml:trace contextRef="#ctx0" brushRef="#br1" timeOffset="12056.2289">13493 14900 276 0,'-30'8'104'0,"30"-8"-56"0,0-8-34 0,0 8 28 16,4 0-16-16,1 0-3 15,16-3-11-15,-4 3-5 16,13-8-4-16,-5 4-7 0,13 4 0 16,-8 0-80-16,8 4-35 15,-4 4-9 1</inkml:trace>
  <inkml:trace contextRef="#ctx0" brushRef="#br1" timeOffset="12474.6396">13968 14787 224 0,'-21'15'85'0,"21"-15"-46"0,0 19-26 15,0-15 22-15,0 11-7 0,0 0-2 16,9 8-8-1,-5-4-1-15,9 3-10 16,-1-3-2-16,10 0 1 0,-6-4-3 0,6-4 0 16,-5 1 5-1,4-9 5-15,-4-3 4 0,-4-11 2 16,-1 4-8-16,1-12-4 16,-4 0-4-16,-1 0-3 15,1 4 1-15,-1-4-1 16,1 8 4-16,-1 7 5 15,1-7 1-15,-1 22 4 16,0-7-3-16,1 26-1 16,-1-11-6-16,-3 34-1 15,-1-8 1-15,-4 11 2 16,0-7-5-16,-4 8-1 16,-1-12 0-16,-3 0 2 15,-1-7-45-15,-7-11-18 16</inkml:trace>
  <inkml:trace contextRef="#ctx0" brushRef="#br1" timeOffset="23252.6123">13688 14968 124 0,'4'8'46'0,"-4"-8"-24"0,-4 7-8 0,4-3 15 15,-4 4-8 1,0-5-1-16,-1 5-4 0,1-1 3 15,0-3-11 1,4 4 0-16,-4-8-1 0,4 4 3 0,-5-4 1 16,1 0-1-1,0-4 1-15,0 4-2 0,-1-8 0 16,1 4-3-16,4-7-1 16,0 0-1-16,0-8 0 15,0 4 0-15,0-4 2 16,0 0 1-16,4-3 1 15,-4-1-4-15,5-3-1 16,-1 3 1-16,4-4 2 16,1 5-1-16,-1-8 0 15,1 7-1-15,-1-3 0 16,1 3-2-16,4-7 1 16,-5 7-4-16,5 8 0 15,0-4-10-15,-1 8-3 0,1 0-24 16,4 7-8-1,-4-4-38 1</inkml:trace>
  <inkml:trace contextRef="#ctx0" brushRef="#br1" timeOffset="23768.2336">13616 14934 208 0,'0'-7'77'0,"0"7"-42"0,4-8-28 15,-4 8 18-15,0 0-15 16,0 0-3-16,4 0-5 16,1 0 1-16,3-7-2 15,1 3-3-15,3 4 1 0,1-8 1 16,4 8 0-16,-4 0-22 0,4 0-10 15,-4 0-64 1</inkml:trace>
  <inkml:trace contextRef="#ctx0" brushRef="#br1" timeOffset="37245.9383">6396 10767 36 0,'-17'-8'16'0,"8"8"-8"0,1 4 28 0,-1 0 22 0,1-1-8 16,-1 5-2-16,1 3 6 15,-1 0 2-15,1 1-21 16,-1 3-8-16,5-11-16 16,0 3 8-16,4 5 7 0,0-12-12 15,0 0-2-15,4 3-6 16,5-3 1-16,-1 0 0 15,5 0 1-15,4-3 0 0,4 3 0 16,5-8 0 0,12 4 2-16,4-3-1 15,9 3 0-15,0-11-3 16,0 3 1-16,-4 1-4 0,-5 0 0 16,1 3 1-16,3 1 0 15,1-1 0-15,4 1 2 16,0 3-1-16,4 0 2 15,0 4-4-15,0 0 0 16,-4 0 1-16,0 0 0 16,-12 4 0-16,-1 0 0 15,-4-1-2-15,0 1-2 16,4 4 5-16,0 3 1 16,0 0 0-16,9 8 1 15,0 4-2-15,4 0 0 16,-1-1-1-16,-3-3 2 15,4 0-5-15,-8 4-1 16,-5-1 0-16,-4 5 0 0,-5 3 0 16,5-8 0-16,0 9 2 15,5-5 1-15,-1-3-1 16,4 3 1-16,5 0-2 16,0 5 2-16,-5-9-2 15,5 5 2-15,-5-1-2 16,1 4 2-16,-9-3 0 15,-5-1 1-15,1 0 2 16,-5 1 1-16,1-1-3 16,4-3-3-16,-1-1 0 0,1 1 1 15,0 3-1 1,-1 1 2-16,10-1-4 0,-1 8-2 16,4 0 6-16,1 0 3 15,-1 0-1-15,1-4 2 16,-5 0-4-16,0 4-2 15,-8-11 2-15,0 3 2 16,-5 1-4-16,0 3-1 16,5-7 0-16,0 7 0 15,0-4 4-15,-5 1 5 16,1-5-3-16,3 1 2 16,1-1-3-16,4 1 0 15,4-8-3-15,0 4 1 16,1 0-4-16,3-4 0 15,9 8 1-15,-9 3 2 16,-3-11-3-16,-10 4 0 16,1 0 1-16,0 0 2 0,-1-1 1 15,1-2 3-15,0-9-3 16,0 1 0-16,-1-1-1 16,5 5-2-16,4-1 1 15,5 0-1-15,-1 0 0 16,1-7 2-16,-1 4-1 15,-4 3-1-15,-4-7 1 16,-4 7-1-16,-4-3 0 16,-5-1 0-16,0-3 0 15,0 0 2-15,5 0-1 16,-1-4-1-16,1 3 1 16,-1 1-1-16,-4 4-55 0,-4 3-25 15,38-11-180 1,1-30 69-1</inkml:trace>
  <inkml:trace contextRef="#ctx0" brushRef="#br1" timeOffset="38340.284">10471 12502 148 0,'8'-4'57'0,"-8"4"-30"0,0 0-10 0,0 0 20 16,0 0-8-16,0 0 0 16,0 0 4-16,0 0 1 15,0 4-18-15,0-4 6 0,4 0 2 16,5 0-6-16,-1-4-3 15,9 0-4-15,0 0 0 16,0 4-2-16,0 0 2 0,0 0-6 16,5 0-3-16,-1 0 3 15,4 4 1 1,1 0 0-16,3-4-1 16,-3 0 1-16,-1 0 1 0,5 0-1 15,-9 0 1-15,5-4 0 16,-1 0 1-16,1 0-2 15,3-3-1-15,-3-4-3 16,-1-1-2-16,-3 1-2 16,-1 3 1-16,0 8 3 15,-4-7 3-15,-4 3-29 16,-5 4-10-16,-4-7-50 0,1 3-21 16</inkml:trace>
  <inkml:trace contextRef="#ctx0" brushRef="#br1" timeOffset="38851.0631">10861 12290 228 0,'-4'8'88'0,"0"-1"-48"0,-5 8-16 15,5-7 29-15,0 0-5 16,0-1-1-16,4 1-11 16,0-8-3-16,0 7-18 15,0-7-7-15,4 0-1 0,4 0-2 16,1 0 2-16,3 0-4 15,5 4-2-15,5 4 4 16,3 3 1-16,5-7 4 16,0 7 4-16,8 0-4 15,-4 1 2-15,0-1-3 16,-5 0 0-16,-3 0-1 16,-5-3 0-16,-4 3 2 15,-4 1 4-15,-9-1 7 16,-8 8 7-16,-13 3-9 0,-4 9-3 15,-9-5-7-15,-4 4-1 16,0 4-7-16,-4 4-1 16,4-12 0-16,4 1 2 15,-4-12-17-15,0-8-6 16,-4-18-43-16,8-8-19 16,1-22-44-16,3-23-21 15,9-4-2 1</inkml:trace>
  <inkml:trace contextRef="#ctx0" brushRef="#br1" timeOffset="39723.8907">6689 10450 208 0,'0'-4'79'0,"-9"-4"-42"0,13-3-19 16,-4 11 23-16,0 0-4 16,0-4 3-16,0 4-7 15,-8 0-3-15,0 4-16 16,-1 4 7-16,-4-1 5 0,1 5-3 16,-5-1-1-16,-5 8-1 15,-7 0 1-15,-1 3-3 16,-4 1 0-16,0-1-6 15,0-3 0-15,0 11-6 0,4-3-2 16,5 3-2 0,-1-7-3-16,5 3 5 0,0-3 1 15,4-1 0-15,0-3-1 16,4 0-1-16,5 0 0 16,8 4-5-16,4-8-1 15,0 3 3-15,5 5 1 16,4 4 2-16,8 3 2 15,4 7-1-15,5 5 2 16,4 3-2-16,4 0 2 16,0-3-2-16,-4-16 0 15,0 1-3-15,-4-1 1 0,-5-7-7 16,-3-4 1-16,-1 0-76 16,4-30-34-16,1-11-91 15</inkml:trace>
  <inkml:trace contextRef="#ctx0" brushRef="#br1" timeOffset="40309.3938">10382 9820 288 0,'-9'-38'110'0,"1"38"-60"0,3 4-30 0,5-4 30 16</inkml:trace>
  <inkml:trace contextRef="#ctx0" brushRef="#br1" timeOffset="40549.5832">10356 9827 554 0,'4'49'20'16,"5"12"-13"-16,-1 3-2 0,1 11 0 15,4 8-4-15,-1-7-1 16,1 3 4-16,0-7 5 16,-1-8 6-16,5-11 3 15,5-8-1-15,3-23 0 16,5-18-1-16,4-26 0 16,4-20-4-16,4-22 0 15,1-8-5-15,-5-26-2 16,-4-7-2-16,-4 7 0 15,-9 15-4-15,0 15-2 16,-4 11-38-16,-4 19-17 0,-5 16-29 16,1 10-8-16,-1 28-57 15</inkml:trace>
  <inkml:trace contextRef="#ctx0" brushRef="#br1" timeOffset="40834.115">11035 10306 340 0,'-4'-18'129'0,"4"18"-70"0,-4 0-56 0,0 3 28 15,4 5-9-15,0 3-1 16,0 4-7-16,0 8-1 15,0 7-8-15,4 4-3 0,0 4-1 16,4 3-1-16,1-3 0 16,-1 3 0-16,5-7 2 15,4-3-30-15,-4-9-11 16,0-11-29-16,-5-11-10 0,5-15-59 31</inkml:trace>
  <inkml:trace contextRef="#ctx0" brushRef="#br1" timeOffset="40988.1412">10984 9978 376 0,'-17'8'143'0,"13"-1"-78"0,-4 1-76 16,3-1 22-16,5 1-11 16,0 3 2-16,5-3-34 15,3-1-16-15,9 1-103 16,17 7-47-16</inkml:trace>
  <inkml:trace contextRef="#ctx0" brushRef="#br1" timeOffset="41273.7253">11680 10216 312 0,'-38'-4'118'0,"34"8"-64"0,-5 3-41 0,5-7 28 15,-4 12-25-15,-5 10-6 16,-4 9-9-16,0 14-4 16,0 8 2-16,0-4 2 0,0 3 2 15,0 1-4-15,4-7 1 0,-8-5-31 16,0-11-14-1,0-7-37-15,4-23-13 0,0-4-16 16</inkml:trace>
  <inkml:trace contextRef="#ctx0" brushRef="#br1" timeOffset="41422.9568">11375 10212 328 0,'8'-26'123'0,"-3"22"-66"0,7 0-44 15,-7 8 30-15,3 3-20 16,1 16-4-16,-1 0-10 15,9 14-4-15,0-3-2 0,-4-3-5 16,21 21 1-16,34 31-48 16,-1-7-21-16,-11-20-86 15</inkml:trace>
  <inkml:trace contextRef="#ctx0" brushRef="#br1" timeOffset="41751.0841">11939 10193 324 0,'-8'0'121'0,"-5"0"-66"0,17-4-47 0,1 4 27 0,-1-3-14 15,9-1-1-15,-1 4-12 16,-3 0-5-16,12-4-2 16,-4 0-4-16,13 1 2 0,-5-1-21 15,22 8-10-15,-9-1-68 16,5 5-27-16,-9-1 8 15</inkml:trace>
  <inkml:trace contextRef="#ctx0" brushRef="#br1" timeOffset="41963.8044">11880 10593 348 0,'-4'4'129'0,"4"-4"-70"0,8-4-49 0,-8 4 30 16,9-4-22-16,-1 4-5 15,9-3-8-15,-4-1-4 16,17 4 0-16,-5 0-32 0,26 7-14 16,-9-3-118-16</inkml:trace>
  <inkml:trace contextRef="#ctx0" brushRef="#br1" timeOffset="42410.1289">12423 9673 360 0,'-21'-30'134'0,"21"30"-72"0,-4-12-59 0,4 12 28 16,0 0-16-16,0 4-3 16,8 15-3-16,1 0 1 15,8 30-5-15,12 38-3 0,-3-4-1 16,-5 3 3-16,0 1 5 15,1 11-5-15,-10-38 0 16,1-7-2-16,4 4-2 16,-4-4 14-16,4-19 5 15,0 0-1-15,4-19 0 16,-4 0-2-16,8-30 3 16,-3 0-9-16,7-31-3 15,-3 12-7-15,-1-45 0 16,1 19-18-16,-1-27-8 15,-4 12-35-15,5 7-16 16,-5 11-91-16,-4 8-60 16,9 0 102-16</inkml:trace>
  <inkml:trace contextRef="#ctx0" brushRef="#br1" timeOffset="42874.1281">13094 10321 260 0,'4'4'96'0,"0"11"-52"0,5 31-40 0,-5-31 19 15,0 19-7-15,1 11 3 16,-1 0-6-16,-4 4 0 16,4-7-8-16,0-5 12 0,1-3 9 0,-1 0-1 15,-4-15 0 1,4-4 6-16,-4-7 5 15,0-8-4-15,0-8 1 16,0-3-6-16,0-12 1 0,0 4-14 16,0-33-3-16,0 6-7 15,4-18-1-15,1 8-1 16,3-8-2-16,-4 7-2 16,9-3-1-16,0 14-20 15,4 5-10-15,12-1-32 16,1 31-13-16,-4 0-105 15</inkml:trace>
  <inkml:trace contextRef="#ctx0" brushRef="#br1" timeOffset="43105.2282">13060 10487 356 0,'0'-26'134'0,"0"26"-72"0,30-23-52 0,-26 20 30 15,9-5-18-15,-1 1-4 16,14-1-14-16,-5 4-2 16,17-3-2-16,-8 3-49 0,25 15-19 15,-8-11-96-15</inkml:trace>
  <inkml:trace contextRef="#ctx0" brushRef="#br1" timeOffset="43373.9722">13922 10246 340 0,'-13'11'126'0,"13"-11"-68"0,-21 34-59 16,16-26 25-16,-7 18-10 0,-1-3 0 15,-4 18-13 1,4-3-3-16,-16 15 1 0,7-8 2 0,-3 4 2 16,-1-7-19-16,-8 3-7 15,9-7-32-15,-5-8-15 16,-4-4-62-1</inkml:trace>
  <inkml:trace contextRef="#ctx0" brushRef="#br1" timeOffset="43538.0377">13574 10163 332 0,'8'-23'123'0,"-8"23"-66"0,9 8-38 0,-9-4 34 15,8 7-20-15,-4-3-4 16,13 22-15-16,0-4-6 15,9 23-5-15,-5-7-5 0,17 18 1 0,-8-7-30 16,17 11-12 0,-1-11-132-1</inkml:trace>
  <inkml:trace contextRef="#ctx0" brushRef="#br1" timeOffset="45235.6277">13951 10676 12 0,'-21'-15'5'0,"21"15"-2"0,0 4-4 16</inkml:trace>
  <inkml:trace contextRef="#ctx0" brushRef="#br1" timeOffset="45654.4122">13900 10616 168 0,'0'7'63'0,"0"1"-34"0,0-4-34 0,-4 3 73 16,0 1-17-16,4-8-8 16,0 7-6-16,0-7-23 15,0 4-6-15,4-4-3 0,0 4-6 16,5-1-1-16,8 9 1 16,4-1 2-16,0 0-2 15,-4 8 0-15,0-7 1 16,-4-1 2-16,0 0-1 15,-1 1 2-15,1-5-26 0,0-3-10 16,0-12-93 0</inkml:trace>
  <inkml:trace contextRef="#ctx0" brushRef="#br1" timeOffset="70588.7195">14991 4521 252 0,'-21'-27'93'0,"21"27"-50"0,-8-30-30 0,3 19 22 0,5-1-9 15,0 1-1 1,5 0-8-16,-1 3 0 15,4 5-10-15,5 14 0 0,0 19 0 16,4 19 5-16,0 26 3 0,0 8-4 16,4 15 1-16,0 1-1 15,0 10 1-15,5 0 5 16,-1-14 3-16,1-20 1 16,-5-18 2-16,4-12-2 15,1-15 2-15,-1-19 2 16,-3-22 4-16,-5 4-11 15,8-43-5-15,-8 9-8 16,0-42-4-16,8-64-3 16,-3 7 1-16,-1 20-26 0,-4 14-9 15,0 23-15-15,0 19-6 16,0 26-22-16,0 16-10 16,0 22-69-1</inkml:trace>
  <inkml:trace contextRef="#ctx0" brushRef="#br1" timeOffset="71010.1686">15810 5339 312 0,'-12'-45'115'0,"12"22"-62"0,-13 4-40 0,9 16 30 0,4 3-24 15,-4 11-5-15,4 0-9 16,0 16-4-16,0-1 0 16,0-3-1-16,4 7 2 0,0 19-1 15,0 4-1-15,1-4 3 16,3-4 2-16,-4-7 7 15,0-4 2-15,1-12 1 0,-1-10 1 16,0-1 0 0,5-15 0-16,-5 0-2 15,4-22-1-15,1 0-7 0,-5-39-2 16,5-36-2 0,-1 3 1-16,1 15-9 0,3 7-1 15,1 20-29-15,0 14-12 16,0 8-30-16,4 15-14 15,4 8-56 1</inkml:trace>
  <inkml:trace contextRef="#ctx0" brushRef="#br1" timeOffset="71218.3001">15653 5460 328 0,'-51'30'123'15,"51"-30"-66"-15,-4-4-44 0,0 4 30 0,12-7-13 16,18-8 0-16,16-4-8 16,14-4-4-16,3 0-10 15,0 5-5-15,-3 3-2 0,-1 3-30 16,0 5-13-16,9-1-71 16,8-3-32-16,-4-1 12 15</inkml:trace>
  <inkml:trace contextRef="#ctx0" brushRef="#br1" timeOffset="71627.2418">16371 5200 244 0,'-34'-8'90'0,"34"8"-48"0,4 0-25 15,-4 0 25-15,0 11-9 0,0 8 0 16,4 8-5-16,1 7-3 15,3 3-13-15,1 1-1 0,8-4 0 16,-1 0-6-16,1-4-3 16,5-4-1-16,-1-3 1 15,-4-8-1-15,-4-7-1 16,-5-1 3-16,5-11 2 0,4-18-2 16,0-8 0-1,0-4-1-15,0-8-2 16,-5 12-2-16,1 7 1 15,-4 12-1-15,-5 15 0 16,0 0 2-16,0 22 2 0,-4 23-1 16,0 11 2-16,0 12-2 15,-4 15 2-15,-4-4-2 16,-5 0-1-16,-4-12 3 16,0-6 2-16,0-9-24 15,-4-7-12-15,-5-15-48 16,9-15-20-16,5-30-36 15</inkml:trace>
  <inkml:trace contextRef="#ctx0" brushRef="#br1" timeOffset="79703.4714">16787 4370 244 0,'-13'4'93'0,"9"-4"-50"0,4 0-37 0,0 0 22 15,4 0-6-15,5-4 1 16,3 0-3-16,9 4-3 15,9-11-9-15,4 3-1 0,0 4 3 16,-4-7 0-16,0 11 4 16,-5-7-7-16,-8 7-4 15,-4 7 0-15,-9 4 0 16,-8 4 5-16,-9 12 3 16,-8 11 0-16,-5-1 3 15,1 9-1-15,-1-1 2 0,9-4-4 16,5 1-1-16,3-16-4 15,9 4 1-15,9-7-4 16,12 0 0-16,9-8-3 16,8-4-1-16,4-3-26 15,5-8-11-15,0-8-45 16,-1-3-17-16,-3-1-43 16</inkml:trace>
  <inkml:trace contextRef="#ctx0" brushRef="#br1" timeOffset="80122.5923">17640 5000 236 0,'-9'-4'90'0,"5"4"-48"0,0 4-34 16,0-1 24-16,4-3-9 15,0 0-1-15,0 0-1 16,4 0-1-16,9-3-11 16,8-1-5-16,4 0-1 0,5 0-2 15,8 4-1-15,5 0-24 16,16 0-9-16,5 8-100 15</inkml:trace>
  <inkml:trace contextRef="#ctx0" brushRef="#br1" timeOffset="80349.9398">17487 5399 288 0,'-38'12'110'0,"38"-12"-60"0,21 0-30 0,-8-8 30 16,17 4-5-16,16-18 0 0,1-1-24 15,0 1-13 1,4 3-5-16,4 4-23 0,17 3-9 0,13 9-49 16,0 3-20-16,0 0-42 15</inkml:trace>
  <inkml:trace contextRef="#ctx0" brushRef="#br1" timeOffset="80829.2309">18132 4509 252 0,'5'-26'96'0,"-10"26"-52"0,5-8-34 0,0 8 23 16,-4 8-14-16,4 7-3 15,4 8-3-15,5 18 1 16,8 23-7-16,4 8 2 0,4 15 4 16,1-4-7-16,-1 11-3 15,-3 0-2-15,-1-7 1 0,0-8 16 16,-4-15 9 0,0-15 1-16,0-11 1 15,4-12 3-15,-4-22 3 0,0-19-6 16,0-19-3-16,4-15-12 15,1-19-6-15,-1 4-8 16,9 0 0-16,-1-8-20 16,1 16-9-16,0 3-29 15,-1 19-11-15,-3 15-39 16,-5 19-14-16,-4 8-14 16</inkml:trace>
  <inkml:trace contextRef="#ctx0" brushRef="#br1" timeOffset="81203.6454">19045 5384 280 0,'0'-7'104'0,"-4"7"-56"0,-1 4-41 0,1-1 26 0,0 5-17 15,4 3-1-15,0 12-3 16,0-1 0-16,0 1-6 15,0 0 0-15,0-1 1 0,4 5-6 16,0 3 0-16,1-7-1 16,-5-1 2-16,0 1-17 15,0-8-6-15,0-4-41 16,0-3-15-16,0-8-46 16</inkml:trace>
  <inkml:trace contextRef="#ctx0" brushRef="#br1" timeOffset="81369.7942">19024 5132 324 0,'-5'-8'121'0,"1"8"-66"0,4 8-62 0,0-8 19 16,0 0-10-16,0 3-2 15,0 13-26-15,4 2-12 16,1 1-94-16,3 4-40 15</inkml:trace>
  <inkml:trace contextRef="#ctx0" brushRef="#br1" timeOffset="81881.9443">19351 5211 304 0,'0'-23'112'0,"0"8"-60"0,4 8-54 16,-4 7 29-1,4 11-12-15,0 4-5 0,5 8-1 16,-1 11-6-1,5 3 0-15,0 1 1 0,-1 0-2 16,-3-12 1-16,-1-3-2 0,5-1-1 16,4 5 3-16,0-8 0 15,4-8 1-15,1-15 0 16,-5-11 4-16,0-11 3 16,4-8 0-16,-4-8 1 15,0-3 2-15,-5 4 2 16,1 7-7-16,-4 11-1 15,-1 8-2-15,1 15-1 16,-5 22-3-16,-4 20-2 16,-4 15-2-16,-5 10 1 15,-4 16 1-15,-4 8 2 16,0-1-1-16,0 5 2 16,0-16-11-16,5-7-4 15,-1-20-27-15,0-10-10 16,1-16-37-16,3-29-13 0,5-28-29 15</inkml:trace>
  <inkml:trace contextRef="#ctx0" brushRef="#br1" timeOffset="82285.4332">19945 4392 252 0,'-43'16'93'0,"22"-9"-50"0,0 4-26 0,12-7 25 15,1-4-7-15,8 0 2 16,4-7-8-16,9-5-1 16,8 1-15-16,13 0-3 0,0-8 0 15,-4 4-8-15,-1 3-1 16,-3 5-1-16,-5 14 0 15,-4-7 0-15,-4 12 2 16,-9 7 10-16,-4 7 7 16,-4 8-1-16,0 15 1 15,-5 4-6-15,1 3 0 16,-1 1-6-16,9-8-2 16,0-4-2-16,4-15 0 15,5-7-4-15,4-8 0 16,4-7-8-16,8-8-4 0,9-8-31 15,21-7-11-15,5-8-71 16,-1 1-29-16,-4-5 26 16</inkml:trace>
  <inkml:trace contextRef="#ctx0" brushRef="#br1" timeOffset="83023.5241">20688 4853 192 0,'0'0'74'0,"-5"3"-40"0,5 9-27 0,0 7 20 16,0-1-10-16,-4 5 1 16,0 11 0-16,0 7 3 0,-1 16-11 15,1 7-3-15,0 4-1 16,0 0-3-16,-5-8-2 15,1-7 2-15,-1-4 0 0,5-7-17 16,0-12-7 0,-5-8-81-16</inkml:trace>
  <inkml:trace contextRef="#ctx0" brushRef="#br1" timeOffset="83215.3389">20284 5124 236 0,'-29'19'90'0,"33"-19"-48"0,13 0-16 16,4 4 31-16,9-8-21 0,16-4-8 15,10 5-19-15,3-9-6 16,5 1-2 0,8 11-26-16,13 0-10 0,-5 0-103 15</inkml:trace>
  <inkml:trace contextRef="#ctx0" brushRef="#br1" timeOffset="83621.3148">21146 4668 296 0,'-13'-23'112'0,"9"12"-60"0,13-27-39 0,-5 27 30 0,9-4-13 16,-1-4-2-16,5-4-19 15,9 1-5-15,3 10-3 16,1 1-4-16,0 11 0 0,0 11-1 16,-9 12 3-16,-9 7 2 15,-7 19 4-15,-14 11 7 16,-12 8 4-16,-4 15 1 15,-14-7-1-15,-7 14-8 16,-1 5-3-16,5-9 1 16,12-10 3-16,13-12-2 0,13-23-2 15,12-3 2 1,9-12 2-16,9-14-4 0,3-12-1 16,9-8-29-1,13-7-10-15,22-11-60 0,7-4-24 16,-3-1-33-1</inkml:trace>
  <inkml:trace contextRef="#ctx0" brushRef="#br1" timeOffset="84191.9026">21575 5188 288 0,'-22'-19'110'0,"22"4"-60"0,0-7-36 15,0 10 28-15,9-7-14 16,4-3-4-16,12-5-11 16,5 1-4-16,0 0-5 15,-1 7-5-15,-3 7 0 0,-1 5-1 16,-4 14-2-16,-8 5 3 0,-4 3 0 16,-5 11 3-16,-8 8 1 15,-9 0 1-15,-4 8 0 16,-8-5-2-16,-9 5 1 15,0-4-13-15,-9-16-3 16,1 1-16-16,4-19-4 16,8-8-7-16,9-19-1 15,12-15 12-15,18-3 7 16,12-4 8-16,9 7 7 16,3-3 8-16,6 10 5 15,-5 13 21-15,0 10 12 0,-9 12-9 16,-4 18-5-1,-4 20-12-15,0 14-4 16,0 12-5-16,-4 12-1 0,4-16-34 16,0 0-17-16,-4-19-59 31,4-3-51-31,-5-16 61 0</inkml:trace>
  <inkml:trace contextRef="#ctx0" brushRef="#br1" timeOffset="84462.7012">22636 4321 288 0,'-21'-12'110'0,"8"39"-60"0,0-5-52 0,5-3 20 16,-5 15-7-1,-4 27 3-15,-4 10-9 0,-5 20-3 16,1-1-2-16,-1 5 0 0,-3-1 2 16,-1-4-14-16,0-7-5 15,1-11-13-15,3-19-6 16,1-12-19-16,8-18-5 16,4-23-34-1</inkml:trace>
  <inkml:trace contextRef="#ctx0" brushRef="#br1" timeOffset="84834.8391">22636 4336 264 0,'30'-45'99'0,"-30"41"-54"0,-5 4-35 0,5 4 25 16,0 7-23-16,0 8-9 0,0 7 4 16,5 23 2-16,7 15-4 15,5 16-1-15,9 2 2 0,-1-2-1 16,1 3 0-16,-1-12-3 15,1 9-2-15,-5-9 3 16,-4 8 0-16,-4-11 1 16,-1-4 0-16,-3-11 6 15,-5-8 6-15,0-7 5 16,-4-8 2-16,0-3-8 16,-8-5-2-16,-9-3 2 15,-4-4 2-15,-13-7 0 16,-22-4 1-16,-3-1-7 0,-5-6-2 15,1-1-3-15,-5-4-1 16,0-3-6-16,4 0 1 16,13-8-18-16,17-4-8 15,22 1-26-15,20-5-12 16,18-3-52-16,12-8-21 16,34-11 17-1</inkml:trace>
  <inkml:trace contextRef="#ctx0" brushRef="#br1" timeOffset="85350.2405">23311 4536 324 0,'-21'4'121'0,"12"7"-66"0,-12 19-55 16,12-7 21-16,-3 18-10 15,3 4 1-15,9 12-1 16,4-4 1-16,1 7-6 0,3-3-4 16,5-1-1-16,4-3 1 15,4-4 3-15,0-11 0 0,0-8 2 16,5-22 0-16,-1-12 3 15,1-11-1-15,-1-16 2 16,1-6-4-16,-1-20-2 16,-3 19-2-1,11-56 0-15,1 15-4 0,0 4 0 16,-4 22 1-16,4 7 0 16,-4 24 6-16,-9 18 4 15,-4 30-5-15,-9 31-3 16,-8 15-1-16,-8 30-1 15,-9 26 2-15,-13 11 1 0,-4 1-1 16,-4 11 1-16,-9 3-2 16,-3-14 2-1,-6-19 2-15,5-16 2 16,0-22-8-16,1-22-4 0,3-20-41 16,0-18-18-1,5-46-112-15</inkml:trace>
  <inkml:trace contextRef="#ctx0" brushRef="#br1" timeOffset="114231.9547">14932 7029 264 0,'-9'-72'99'0,"5"27"-54"0,0 7-35 0,0 27 25 16,-1 0-4-16,5 7 2 15,-4-4-14-15,4 8-4 0,0 12-9 16,0 14-2-16,4 19 2 0,5 19 1 16,4-22 1-16,-5-1-7 15,13 27 0 1,-4-15 1-16,9 22 3 16,-5-10 7-16,4 2 2 0,1-2-1 15,-1-16 2-15,-3-4 1 16,-5-11 2-16,0-12 1 15,0-22 3-15,-5 0-3 16,5-34-2-16,0-3-9 16,0-50-3-16,13-68-3 15,4 16-2-15,0 7-10 16,0 19-6-16,-4 22-30 16,-5 23-12-16,0 31-43 0,-3 33-16 15,-1 19-31 1</inkml:trace>
  <inkml:trace contextRef="#ctx0" brushRef="#br1" timeOffset="114682.7843">15564 7568 264 0,'-8'-15'99'0,"8"15"-54"0,0 8-42 0,0-1 23 0,4 8-11 15,5 8 0-15,-1 7-3 16,1 12 2-16,-1-16-7 15,-4 0 2-15,0-3 2 0,1 0 5 16,-1 3 2-16,0-3 2 16,0-4 2-16,-4-1-6 15,0-10 1-15,0 3 1 16,5-18 1-16,-5 3-6 16,0-30-3-16,0 8 1 15,4-31 3-15,4-49-8 16,5 8-3-16,13 12-5 15,3-1 1-15,5 11-17 0,-8 42-5 16,-1-3-33-16,9 18-12 16,17 4-52-16,-13 11-21 15,-8 0 23 1</inkml:trace>
  <inkml:trace contextRef="#ctx0" brushRef="#br1" timeOffset="114896.5736">15454 7711 320 0,'0'-26'121'0,"0"7"-66"0,8-7-38 16,-3 18 33-16,3 1-21 16,5-5-6-16,8 1-12 15,9 0-5-15,8 11-3 16,13 0-9-16,-9 0-4 0,-3 4-49 15,20 7-24-15,30 8-70 16</inkml:trace>
  <inkml:trace contextRef="#ctx0" brushRef="#br1" timeOffset="115284.2455">16222 7334 272 0,'-8'-3'104'0,"8"6"-56"0,0 9-36 0,0-1 26 16,0 8-16-16,4 3-2 15,0 12-12-15,0 8-3 16,1-4-3-16,-1-1-4 0,4-3 1 16,9-4 5-16,0-14 2 15,0-9 0-15,0-11-1 16,0-3 1-16,-4-12 3 15,0 4-4-15,4-15-3 16,8-16-1-16,-12 20-1 16,0 3 0-16,-1 8 0 15,1 4-5-15,-4 26 1 0,-5-4 8 16,-4 38 5-16,0-7 0 16,-9 18 0-16,1-11-3 15,-9 19-1-15,4-11-3 16,-8 11 1-16,4-12-33 15,-4 5-14-15,4-9-47 16,4-10-17-16,5-4-14 16</inkml:trace>
  <inkml:trace contextRef="#ctx0" brushRef="#br1" timeOffset="115542.2962">16799 7312 300 0,'-21'11'112'0,"21"-7"-60"0,0-4-41 0,5 0 26 15,7-4-11-15,22-4-3 16,17 5-9-16,9-9-1 15,3-10-8-15,-3 3-3 0,-18 8-1 16,-4-1-52-16,17 8-23 16,22 1-75-16</inkml:trace>
  <inkml:trace contextRef="#ctx0" brushRef="#br1" timeOffset="115737.6663">16816 7870 348 0,'-50'11'132'0,"45"-22"-72"0,10 0-48 16,-1 7 30-16,9-11-11 15,20-4 2-15,1 4-10 16,0 0-4-16,13-8-11 16,-9 8-7-16,9 4-4 0,21-1-60 0,-9 5-27 15,18 14-87 1</inkml:trace>
  <inkml:trace contextRef="#ctx0" brushRef="#br1" timeOffset="117700.5254">17793 8013 172 0,'0'-4'66'0,"0"4"-36"0,4-3-15 0,-4 3 18 16,0 0-1-16,0 0 3 15,0 0-8-15,0 0-4 16,0 0-13-16,4 7-6 0,0 12-1 16,9 7-2-16,4 12 2 15,9 7-2-15,-1 8 2 16,13-7-2-16,-4-1 2 16,0-4 0-16,-4 1 3 15,-5-8 12-15,-3-15 6 16,-1-4-8-16,-4-8-2 0,-4-7-6 15,-5-7 0-15,-4-12-1 16,-4-19 1 0,0-22-7-16,-4-4 0 0,-4-16-1 15,3-3 2-15,-3-15-1 16,-1-15 2-16,-8-4-4 16,9 0 0-16,4-11 1 15,4-11 0-15,0 14 0 16,8 8 0-16,1 8 0 15,3 15 2-15,5 7-1 16,0 8-1-16,0 7 1 0,0-4-1 16,0 16 0-16,0 4 2 15,0 14-3-15,0 8 0 16,0 8-1-16,0 7 0 16,0 0 4-16,-4 4 1 15,4 4-1-15,0 3-2 16,0 4 5-16,4-7 1 15,9 3-7-15,-1 1-1 16,5 3 2-16,9 0 2 16,8 1 0-16,4 3-2 15,4 0 1-15,-3 0 1 16,-6 0-1-16,1 3 2 16,9-3 0-16,4 4 3 15,3 0-1-15,10-4 2 16,-5 0 0-16,0-4 1 15,-4 0-4-15,0 4-1 0,4-3 1 16,9 3 0-16,8 0-2 16,0 0 1-16,-8 0-4 15,-5 0 0-15,1 0 3 16,-5 3 1-16,0 1 1 16,4 4 0-16,-4-1 0 15,5 8 0-15,-5-3-2 16,-8-1 1-16,-1 0-2 15,5 1 2-15,0-1-2 16,13-7-1-16,8-1 3 0,0 1 2 16,-8-4-2-16,4-4 0 15,0 1 1 1,8-1 2-16,5-7-1 0,-1 3 0 16,-12-3-3-16,-4-1 1 15,4 1-2-15,4 7-1 16,4-7 1-16,0 7-1 15,18-3 0-15,-18-1 0 16,1 1 2-16,-5-1 3 16,4 4-4-16,-4 0-3 15,-4 4 1-15,-4 0 2 16,-9-3 0-16,-4 3-1 16,0 0 1-16,4 0 1 15,4 0-1-15,9-4 2 16,4 0-2-16,-8-3-1 15,-5-1 1-15,1-3 1 0,-5-1 8 16,9 1 3 0,-1 0-6-16,1 7-2 0,-5-7-3 15,-12-1-2-15,-5 12 1 16,1-7-1-16,-1 7 0 16,-4 0 0-16,5-4 0 15,4 4 0-15,3-4 2 16,6 1 1-16,-1-1-1 15,-17 0-2-15,-4-4 1 0,0 5 1 16,-9-1-1-16,-8 4-1 16,-8 4-35-1,-14 3-14-15,-7 5-39 0,-10 6-15 16,-29-6-68 0</inkml:trace>
  <inkml:trace contextRef="#ctx0" brushRef="#br1" timeOffset="130385.8344">18480 6976 200 0,'5'-34'77'0,"-1"4"-42"0,0 3-23 16,-4 20 21-16,4-8 1 15,1 0 1-15,-1 3-10 16,0 1-5-16,-4 0-11 16,0 11 0-16,0 11 4 0,-4 0 2 15,-5 16 3-15,1 18 1 16,-5 12 1-16,0 7 2 15,1 11 3-15,-1 4-4 0,4 27-1 16,1 0-7 0,4-1-3-16,4-3-3 0,4-11 0 15,4-8-4 1,5-31 0-16,-4-6-1 0,8 6-2 16,0-14-6-16,17 0-1 15,-9-4-46 1,13-12-19-16,-4-3-45 0,0-7-19 15,-8-12 13 1</inkml:trace>
  <inkml:trace contextRef="#ctx0" brushRef="#br1" timeOffset="130762.3026">18913 7180 200 0,'-4'-19'77'0,"0"19"-42"0,4-8-26 15,0 8 19-15,0 0-3 16,0 0 0-16,0 8-3 15,0 7-2-15,0 0-10 16,0-4 9-16,0 16 4 0,0 22-3 16,0 4 1-16,4 7-10 15,-4 15-2-15,0-3-3 16,0-27 1-16,0-3-4 16,0 7 0-16,0-8-3 15,0 1-1-15,0-8-21 0,0-4-10 16,0-7-33-16,4-12-13 15,1 0-45 1</inkml:trace>
  <inkml:trace contextRef="#ctx0" brushRef="#br1" timeOffset="131348.6734">19062 7406 244 0,'-13'23'90'0,"9"-23"-48"0,4-8-23 0,0 4 29 16,4-3-6-16,0-12 0 15,5-4-17-15,-1 1-5 16,5-9-12-16,4 5-3 0,9-12-1 16,-5 8-2-16,4 8-2 15,-4 6-2-15,1 13-1 16,-1 6 2-16,-4 9 0 16,-4-1 3-16,-9 8 1 15,-13 4 1-15,-8 11 0 16,-8-1-2-16,-1 1 1 15,1 8-4-15,0-4 0 16,3-4 1-16,1-12 2 16,4-10-3-16,0-16 0 15,0-8-12-15,4-6-5 0,5-5-21 16,8-7-8-16,4 7-17 16,5 4-7-16,-1 0-44 15</inkml:trace>
  <inkml:trace contextRef="#ctx0" brushRef="#br1" timeOffset="131559.1552">19283 7278 252 0,'4'22'93'0,"-8"-10"-50"0,8 14-30 16,-4-11 22-16,4 4-9 16,5 4-3-16,-1 3-11 0,1 8-3 15,-1 4-5 1,5 3-3-16,-5 4 0 0,-3-7 1 0,-1-8 1 15,-4-7-1-15,0 7 1 16,0-7-26-16,0 7-12 16,0-7-26-16,0-8-10 15,0 0-39 1</inkml:trace>
  <inkml:trace contextRef="#ctx0" brushRef="#br1" timeOffset="131768.8876">19512 7655 252 0,'8'4'96'0,"-12"-1"-52"0,4 5-18 0,0-8 31 15,0 11-12-15,0 1-4 16,0-1-17-16,0-4-7 0,0 12-10 16,0 4-7-16,0 0-1 0,0-8 3 15,0-4 1-15,0 0-30 16,0 1-14-16,0-5-32 15,9 1-14-15,3-20-42 16</inkml:trace>
  <inkml:trace contextRef="#ctx0" brushRef="#br1" timeOffset="132023.6845">19660 7293 264 0,'0'-23'99'0,"0"19"-54"0,9-14-28 0,-9 10 25 16,4 4-11-16,0 4-1 16,1 4-13-16,-1 4-3 15,0 10-8-15,0 9 3 0,-4 11 1 16,0 11-3-16,0 11-2 16,0 0 0-16,0-18-1 15,0-5-2-15,0 9-2 16,0-12-19-16,0 3-10 15,0 9-36-15,22-12-110 32</inkml:trace>
  <inkml:trace contextRef="#ctx0" brushRef="#br1" timeOffset="132366.9495">20093 7165 340 0,'-4'3'126'0,"4"-3"-68"0,-13 27-63 16,9-20 23-16,-4 5-5 16,-1-1 4-16,1 12-5 15,-1-5 1-15,1 16-8 16,3-15-3-16,10 11 1 0,-5-3-2 16,8 3 2-16,9 15-2 15,4-11 2-15,5 0-2 16,-1 0-1-16,-3 4 1 0,-6-4 1 15,-7-4-1-15,-5 8 2 16,-8-1 0-16,-5-10 1 16,-3-1-5-16,-5-3 1 15,0-4-7-15,-9-8 0 16,1-3-19-16,-5-16-6 16,-4-11-18-16,9-11-9 15,4-4-41 1,8-11-56-16,9-12 48 15</inkml:trace>
  <inkml:trace contextRef="#ctx0" brushRef="#br1" timeOffset="132548.6847">20093 7176 312 0,'0'11'118'0,"0"-11"-64"0,0 23-45 16,0-12 27-16,0-3-13 15,5-1-4 1,3 1-6-16,1-4-1 0,8-1-7 15,4 1-3-15,0-4-1 0,9 0-32 16,8-4-12-16,0-3-62 16,5-8-27-16,-1 0 16 15</inkml:trace>
  <inkml:trace contextRef="#ctx0" brushRef="#br1" timeOffset="132937.0134">20492 6991 316 0,'5'-34'121'0,"-5"30"-66"0,8-3-49 0,-8 7 25 15,4 7-6-15,1 5 2 16,3 10 0-16,9 31 1 0,0-4-15 16,-4 12-1-16,-9-16 1 0,0-4-7 15,-8 35-3-15,-9 41 0 16,-4-12 0-16,-8-7-1 15,-1-7-2-15,-3-12-13 16,-1 0-6-16,-4-22-30 16,8-12-13-16,5-15-39 15,13-30-16-15,16-11-3 16</inkml:trace>
  <inkml:trace contextRef="#ctx0" brushRef="#br1" timeOffset="133344.2947">20679 6814 260 0,'0'0'99'0,"0"0"-54"0,0-11-26 0,0 11 29 15,0 0-11-15,0-8 1 16,9 4-12-16,8-11-4 16,4 4-13-16,0 3-1 0,-4 4 2 0,-4 1-8 15,-1 6-1 1,1 1 1-16,-4 11 1 16,-1 16 7-16,-8 2 4 15,-8 5-1-15,-5 11 0 0,-4 4 1 16,0-4 2-16,4-4-3 15,1 1 0 1,3-12-5-16,1-8-3 0,8-3 0 16,4-5 1-16,9-3-5 15,8-7-3-15,8-4-10 16,10-4-5-16,3-8-53 16,9-3-24-16,0 0-86 15</inkml:trace>
  <inkml:trace contextRef="#ctx0" brushRef="#br1" timeOffset="133916.494">21121 7282 252 0,'4'-4'93'0,"-13"4"-50"0,9 0-33 0,0 0 25 15,0 4-6-15,0 7 1 16,0 8-11-16,0-8-1 16,0 23-11-16,0-4-2 0,0 23 1 15,0-12-1-15,5 12 0 16,-1-8-3-16,-4 1 1 15,0-9-18-15,0 1-4 16,0-4-37-16,-4-4-14 16,-1 0-59-1</inkml:trace>
  <inkml:trace contextRef="#ctx0" brushRef="#br1" timeOffset="134112.7146">20896 7527 324 0,'4'-4'123'0,"4"-7"-66"0,9 3-60 16,-8 8 24-16,-1 0-15 15,13 0-3-15,-4 4-2 16,0 0 1-16,17-4-1 16,-4 0-27-16,13-12-10 0,-9 5-39 15,25-8-18-15,30-8-14 16</inkml:trace>
  <inkml:trace contextRef="#ctx0" brushRef="#br1" timeOffset="134543.586">21371 7251 236 0,'0'4'90'0,"0"-15"-48"0,4 3-20 0,0 4 26 15,1-3-14-15,3-1-2 16,1-3-8-16,12 4-1 16,4 3-12-16,5 4-4 0,0 4-3 15,0 3-5-15,-5 4-1 16,0 1 3-16,-8 3 1 15,-4 7 15-15,-9-6 6 0,1 2-3 16,-14 13 1-16,1-5-3 16,-14 15-2-16,-3 31-4 15,0-8-2-15,3-3-2 16,5-12 2-16,5-8 1 16,-1-7 3-16,4-8-7 15,9-3-2-15,9-8-3 0,12-4-2 16,13 1 1-1,4-5-1-15,5-7-25 16,3-7-10-16,1-5-53 16,4-3-21-16,4-7-60 15</inkml:trace>
  <inkml:trace contextRef="#ctx0" brushRef="#br1" timeOffset="137906.5876">22088 6772 208 0,'-29'4'79'0,"7"0"-42"0,10 7-26 0,7 1 23 16,-3-1-5-16,-1 0 3 15,1 12-3-15,-1 7 0 16,1 15-16-16,-1 12 1 0,-3 7 2 16,-1 8 5-16,-4-1 2 15,0 20 3-15,4-5 1 0,5 13-10 16,4-20-5 0,4-8-10-16,4-25-1 0,0-9 1 15,9 1 1-15,0-4-17 16,12-8-5-16,0-3-35 15,14-12-13-15,-10 1-66 16,5-16-54 0,-4 0 74-16</inkml:trace>
  <inkml:trace contextRef="#ctx0" brushRef="#br1" timeOffset="138176.7289">22110 7515 248 0,'-5'0'93'0,"10"-3"-50"0,-1-1-44 0,-4 4 18 15,4 0-12-15,5 0-3 16,3 4-1-16,5-1-1 15,4 1 0-15,5 0 0 0,-1-4 2 16,1 0-6-16,-1-8 1 16,5-7-32-16,-4-4-12 15,3 1-53-15</inkml:trace>
  <inkml:trace contextRef="#ctx0" brushRef="#br1" timeOffset="138584.697">22487 7334 248 0,'-4'-7'93'0,"0"-1"-50"0,4-7-19 0,0 11 27 16,0-7-9-1,4-12 1-15,5-11-19 0,3 1-4 16,1-5-12-16,0 4-5 0,0 11-2 16,3-3-1-16,6 15 0 15,3 11-3-15,-4 11 0 16,-4 8 2-16,-8 11 0 16,-1-7 1-16,-3-1 2 15,-14 5-1-15,-4-1 2 16,1 4-2-16,-5-3 2 15,0-5-2-15,0 1 2 16,0-8-9-16,0-4-3 16,0-7-11-16,4-8-2 0,5-3-9 15,3-5-3 1,5-7-21-16,5-7-10 16,3-8-51-16</inkml:trace>
  <inkml:trace contextRef="#ctx0" brushRef="#br1" timeOffset="138747.0066">22644 7150 208 0,'26'41'79'0,"-22"-15"-42"0,5 1-21 16,-9-5 24-16,4 5-12 15,0 11-4-15,-4 7-11 16,0 8-4-16,0-4-5 0,4-4 2 16,-4 0 0-16,5 0 2 15,-5-26 0-15,0 0-33 0,4-4-13 16,0 0-89-1</inkml:trace>
  <inkml:trace contextRef="#ctx0" brushRef="#br1" timeOffset="138944.4247">22886 7561 312 0,'-4'18'115'0,"4"-18"-62"0,0 12-53 0,-4-1 21 16,4-7-12-16,-4 3-3 16,4 5-17-16,0-5-7 15,4-3 9-15,0-4-42 0,0-4-18 0,5 1-48 16</inkml:trace>
  <inkml:trace contextRef="#ctx0" brushRef="#br1" timeOffset="139408.6081">23086 7161 256 0,'4'-19'96'0,"-4"8"-52"0,4-1-21 15,-4 9 31-15,5-5-13 16,-1-3-1-16,4-1-14 0,1-3-4 16,4 0-13-16,-1 4-5 0,5 3-1 15,0 12-2 1,0 7-1-16,-4 5 1 0,0 6 1 15,-9 8-1 1,-4 1 2-16,-13 2-2 0,0 9-1 16,-4 3 1-1,-4 4 1-15,0 8-1 0,0-1 2 16,4 1-4-16,4-8-2 16,5-8-1-16,8-14 3 15,0-4 2-15,4-8 4 16,9 0-2-16,4-8 0 15,4-7-1-15,4-7 1 16,-4-5-2-16,1-6-1 16,-5 2 3-16,-9-2 0 15,-4 2-4-15,-4-6-1 16,-17 3 1-16,0 0 2 16,-8-7-5-16,-5-4 1 0,1-4-1 15,-1-4 2-15,4 0-17 16,9 0-4-16,5 5-20 15,3 6-5-15,5 4-17 16,4 8-6-16,8 4-48 16</inkml:trace>
  <inkml:trace contextRef="#ctx0" brushRef="#br1" timeOffset="139766.6816">23383 6720 276 0,'13'-8'104'0,"-5"12"-56"0,5 3-36 0,-9 1 24 16,0 3-4-16,1 0 1 15,7 16-5-15,1-4 0 16,0 29-16-16,0-6 2 0,-1 18 0 16,1-8-3-16,-4 27 1 15,-1 38-1-15,-4-8 1 16,-4 0-4-16,-8-30-3 16,-9-4 0-16,-4-7-1 15,-5-12-7-15,-4-11-2 16,1-11-42-16,3-11-17 15,9-16-84-15,4-26-65 16,13-15 80-16</inkml:trace>
  <inkml:trace contextRef="#ctx0" brushRef="#br1" timeOffset="145593.1335">5746 12894 228 0,'5'-34'88'0,"-5"19"-48"0,-5-12-27 0,1 20 22 16,-4-5 6-16,-5 1 5 0,-4 0-8 16,-9 0 0-16,-16-1-22 15,8 5 8-15,-42-8 4 0,-5 0-11 16,0 3-4-16,-16-10-6 15,-26-5 0-15,-5 1-2 16,1-4 2-16,-43-12 0 16,-4 1 1-16,4 3-2 15,-29-4 1-15,8 8-6 16,-21-3-1-16,-5 10 2 16,5 5 1-16,-22 7-4 15,26 7 1-15,5 12-2 16,-5 7-2-16,13 12-2 15,12 18 1-15,-4 16-4 0,13 18 1 16,13 20-1 0,21 22 1-16,8 3 2 0,22 27 2 15,21 8-1-15,12 7 4 16,26-41-2-16,13 64 1 16,30-8 2-16,29-15 0 15,13 0-3-15,21-11 0 16,47-11-1-16,25-20 3 15,30-10-2-15,30-16 1 0,81-7-3 16,12-12 1-16,21-30 0 16,0-22-1-1,26-12 4-15,-13-18 0 0,17-20 1 16,-25-14 2 0,4-27-1-16,-34-19 2 15,8-14-2-15,-46-9 2 0,-26-11 2 16,-12-18 4-16,-31 7 5 15,-24-15 3-15,-43 0-3 16,-30-12 0-16,-34 16-4 16,-34 11 1-16,-42 4-6 15,-34 3-1-15,-13 5 7 16,-30 10 4-16,-37 8-36 16,-6 23-14-16,-28-8-105 15,-22 12-46-15</inkml:trace>
  <inkml:trace contextRef="#ctx0" brushRef="#br1" timeOffset="147891.9394">2440 11072 128 0,'21'-7'49'0,"-34"14"-26"0,22 1-1 0,-9-1 23 16,-9 1-3-16,5-1 2 15,0 5-9-15,0 6-2 16,-1 1-18-16,1-7 2 0,-4 14 1 16,-1-3-4-16,-4 14 0 15,5-3-8-15,-9 23-4 16,4-8-1-16,0 15-1 0,-12 34 0 16,0-11 0-16,3-27-20 15,10-11-9-15,7-30-56 16,10-19-7-1,-1-11-36 1,0-1 38-16</inkml:trace>
  <inkml:trace contextRef="#ctx0" brushRef="#br1" timeOffset="148252.9065">2461 11178 220 0,'0'-23'85'0,"-13"23"-46"0,5 0-21 15,8 0 25-15,-4 8-18 0,-1-8-3 16,5 11-14-16,0 0-3 15,5 8-3-15,-1-4-4 0,13 12-1 16,0-5 2-16,8 16 2 16,-8-8-2-16,17 15 0 15,-4-7 3-15,4 11 1 16,0-7-1-16,-9 7-2 16,1-4 1-16,-1-7-1 15,-4-4 8-15,5-1 5 16,-9-2 5-16,-4-5 3 15,-9-3 6-15,-4-8 4 16,0 0-4-16,-13 0 1 0,0-4-14 16,-29 1-3-1,12-5-7-15,-16 1-1 0,7-1-1 16,-12-3-2-16,13 0-6 16,4-12-1-16,-4 1-30 15,13-5-11-15,3 5-26 16,14-8-9-16,-1 3-54 15</inkml:trace>
  <inkml:trace contextRef="#ctx0" brushRef="#br1" timeOffset="148702.2156">3081 11453 288 0,'-26'-26'107'0,"26"26"-58"0,-17-8-29 0,13 8 30 16,0 0-23-16,0 0-5 16,-1 8-13-16,1-1-6 15,0 12-2-15,4-8-1 0,4 4 0 16,0 4 0-16,5 0 0 16,-1 0 0-16,5-4 2 15,-4 0 1-15,8-7 3 16,-5-5-3-16,1-10-2 15,0 3 2-15,4-15 0 16,-5 4-1-16,10-11-2 16,-1 7 1-16,0-4-1 15,0 1-5-15,-4 14 1 16,5 1 0-16,-5 18 2 0,-1 4 10 16,-3 23 6-16,0-4 9 15,-5 22 3-15,1-7 2 16,-9 8 0-16,0-8-7 15,-9 7-2-15,5-7-11 16,-9-3-3-16,5-5-3 16,-9-7-2-16,4-11-35 15,-8-16-16-15,8 1-45 0,-4-42-17 16,-8-49-46 0</inkml:trace>
  <inkml:trace contextRef="#ctx0" brushRef="#br1" timeOffset="149828.4465">24003 6795 172 0,'0'-4'66'0,"0"-3"-36"0,-5-1-11 0,5 8 21 16,0-4-5-16,0 1 0 16,0-1-3-16,0 4 0 0,-4 0-17 15,0-4 4-15,0 4 4 16,-5 8-3-16,1 7 0 0,-5 7-7 16,0 20 0-1,1 7-8-15,-1 0-3 0,4-8-1 16,1 20-1-16,-1-5 0 15,1 12 2-15,-1-4-3 16,5 15 0-16,0-11 3 16,8 12 1-16,0-24-21 15,9 4-10-15,0-14-35 16,4-9-12-16,0-3-58 16</inkml:trace>
  <inkml:trace contextRef="#ctx0" brushRef="#br1" timeOffset="150128.3831">24096 7357 264 0,'13'0'101'0,"-13"0"-54"0,4 4-46 0,-4-4 21 0,0 3-16 16,0-3-4-1,4 0-1-15,1 0-1 0,7 0 0 16,1 0-16-16,4 0-4 0,-4 0-98 15</inkml:trace>
  <inkml:trace contextRef="#ctx0" brushRef="#br1" timeOffset="150683.7545">24300 7127 272 0,'4'0'104'0,"-4"0"-56"0,4-8-30 0,-4 5 28 16,9-5-13-16,4-3-2 15,-1-4-14-15,5 0-5 16,4-1-7-16,1 5-4 0,-1 4 0 15,-4 3-1-15,4 11 0 16,-8 5 0-16,-5 7 0 16,-8 3 0-16,-4-3 2 15,0 0-1-15,-9 4 2 16,0-8-2-16,-4 3-1 16,5-2 1-16,-5 2-1 15,4-3-3-15,4 1 2 0,1 2 1 16,12-6 2-16,0-1-3 15,5 4 0-15,-1-4-1 16,9 5-2-16,-4-1 3 16,4 0 0-16,4 0 1 15,-8 0 2-15,0 0-3 16,-9 8 0-16,0-8 3 0,-8 7 1 16,4-3 1-1,-8 0 0-15,-1 0 0 16,-16 0 0-16,8-4-5 15,-9 0 1-15,-8 4-2 0,4-15 0 16,5-8-18-16,4-4-7 16,8-7-28-16,9-15-10 15,25 7-72 1</inkml:trace>
  <inkml:trace contextRef="#ctx0" brushRef="#br1" timeOffset="151104.9517">24559 7391 340 0,'8'-30'129'15,"-8"30"-70"-15,9-38-53 0,-9 27 28 0,4-1-16 16,0-10-2-16,5 3-9 15,-1 0-3-15,-4 4-2 16,1 4-2-16,3-4 1 0,1 3-1 16,3 5 0-16,-3-1-3 15,4 8 0-15,-1 0 2 16,5 11 0-16,5 8 1 16,-10-4 2-16,-3-3 1 15,-5 10 1-15,0-3-2 16,-4 11-2-16,0-11 1 15,-4 4 1-15,0-4 3 0,-5 7 2 16,5-3-1-16,-9-4-1 16,5 3-12-16,-13-10-3 15,4-9-8-15,0-6-2 16,0 3-13-16,4-19-5 16,4 4-12-16,5-12-4 15,4 5-75 1</inkml:trace>
  <inkml:trace contextRef="#ctx0" brushRef="#br1" timeOffset="151464.5161">24818 6731 188 0,'21'19'71'0,"-21"-19"-38"0,17 53-17 15,-17-50 22-15,8 31 6 16,1-7 6-16,8 18-8 16,13 30 0-16,3-18-24 15,-3 3 12-15,-4-3 6 0,-9-1-13 16,-5 9-2-16,-7 2-11 15,-10-14-2-15,1-4-2 16,-21 12 1-16,3-12-6 0,-12 7-1 16,-16 20-18-1,20-35-5-15,4 1-27 16,-8-16-8-16,9 0-48 0,4-14-23 16,-1-24 14-1</inkml:trace>
  <inkml:trace contextRef="#ctx0" brushRef="#br1" timeOffset="152532.1957">15288 9277 256 0,'-17'-30'96'0,"9"-1"-52"0,-5 5-29 0,9 18 24 16,0-3-10-16,-1 0-2 16,-3 7-11-16,-1-3-3 15,5 14-7-15,4 8-4 0,4 23-1 16,5 26-4-16,-1-19 2 16,1-3 1-16,8 22 2 15,0-8-1-15,4 27 2 16,-4-11-2-16,9 7-1 15,-9-11 14-15,4-8 5 16,-4-3 8-16,0-19 6 16,0-4-5-16,4-19 0 0,13-23-6 15,0-22-4-15,0-19-8 16,-4-15-2-16,-5-8-2 16,0-14-1-16,-3-13-1 15,7 9 2-15,1 11-8 16,0 15-3-16,0 18-26 15,-9 31-10-15,-4-4-36 16,0 38-16-16,0-7-77 16</inkml:trace>
  <inkml:trace contextRef="#ctx0" brushRef="#br1" timeOffset="152981.5877">15968 10084 252 0,'-9'-42'96'0,"9"42"-52"0,-8-11-29 0,3 11 26 15,1 4-20-15,4 0-6 16,0 18-9-16,0 5-3 0,0-1-1 15,0-3 1-15,4 22 0 0,1-11-1 16,-1 7-2-16,0-3 12 16,0 0 6-16,1-8 6 15,-1-4 3-15,0-3 8 16,0-12 2-16,1 1 0 16,-1-16 0-16,0 0-9 15,0-26-5-15,0-23-7 16,1 8-2-16,-1 7-6 15,4-34-3-15,-3 8-5 16,7-7-2-16,-3 10-2 16,12 1 3-16,-4 7-5 15,9 4 2-15,-5 11-22 16,9 5-11-16,12-5-22 0,-4 19-11 16,-4 15-26-16,-4 12-12 15,-5 18-33 1</inkml:trace>
  <inkml:trace contextRef="#ctx0" brushRef="#br1" timeOffset="153192.7806">15798 10125 368 0,'29'-11'137'0,"-29"11"-74"0,47-7-62 0,-43 7 27 0,18 0-19 16,-5-8-2-16,8 4-23 16,-4-3-7-16,13 3 12 15,-4 4-61-15,21 0-23 0,25 0-40 16</inkml:trace>
  <inkml:trace contextRef="#ctx0" brushRef="#br1" timeOffset="153624.7654">16460 9956 356 0,'-13'-23'132'0,"9"27"-72"0,-5 3-55 0,5 5 27 16,0 3-18-16,4 11-3 15,-4-3 2-15,4-4 3 16,0 7-8-16,0-3-2 0,8 7-2 15,1 0-2-15,3 0-2 16,1-3 3-16,0-5 0 16,0-3 1-16,-1-8 2 15,1-7 1-15,4-8 1 16,4-14-7-16,-4-9 0 16,0-3-1-16,-4 4 0 15,-5-1 0-15,5 8 0 16,0 4-3-16,0 15 2 15,-5-7 7-15,1 18 4 0,-5 0-1 16,-4 19 2-16,0-3-8 16,-4 22-2-16,-1-8 3 15,-3 27 2-15,-1-7-2 16,-8 3-3-16,0-8-14 16,-4 8-6-16,4-11-41 15,-4 0-16-15,4-8-65 16,0-22-64-1,4 0 71-15</inkml:trace>
  <inkml:trace contextRef="#ctx0" brushRef="#br1" timeOffset="154078.5997">17139 9846 332 0,'-17'0'126'0,"17"0"-68"0,-4-7-50 16,0 7 29-16,4-4-17 15,0 0-1-15,8-3-13 16,1 3-4-16,12-4-2 0,-4 1 0 0,25-5 0 16,-8 1-16-1,30 0-4-15,-9 0-52 16,13 3-20-16,-9 4-46 16</inkml:trace>
  <inkml:trace contextRef="#ctx0" brushRef="#br1" timeOffset="154348.9897">17156 10107 332 0,'0'3'126'0,"0"12"-68"0,0-3-48 0,9-9 30 16,-1 5-15-16,-4-4-5 15,22 0-7-15,-5-1-1 0,26 1-7 16,-9 0-5-16,21 0-1 0,-8-1-74 16,13 5-34-16,-9-1-44 15</inkml:trace>
  <inkml:trace contextRef="#ctx0" brushRef="#br1" timeOffset="169464.6692">18022 10431 204 0,'-42'19'77'0,"42"-19"-42"0,-9 0-17 0,5 4 23 16,0-4-8-16,-1 0 0 0,5 0-7 15,0 0-2-15,0 7-13 16,5 4-2-16,-1 4-2 0,9 8 5 16,3 3 3-16,6 1-11 15,7 3-1-15,1 0-1 16,-9-11 1-16,-4-4 10 16,5 4 3-16,-5-8 4 15,4-7 0-15,-4 4-3 16,0-8 2-16,0-8-6 15,-5-15 0-15,1-26-8 16,-4-11-1-16,-5-15-2 0,-4-1 1 16,-4-11-2-16,-5-11-1 15,1-11-2-15,3 45-1 16,5 4 2-16,0-8 2 16,5-38 0-16,-1 38-1 15,0 4-2-15,0-19 1 16,1 11 1-16,3-7 0 15,5-41 0-15,0-1 2 16,-1 11-3-16,1 16-2 16,0 11 2-16,4 19 0 15,4 15-4-15,13 15 1 16,4 11 2-16,17 16 1 16,18 7-2-16,3 4 2 15,-4-4-1-15,9 0-2 16,12 0 5-16,13 0 1 15,9-4 0-15,-5-4-2 0,9 1 1 16,8 3-1-16,5 8-3 16,-9 0 2-16,4-1-1 15,9 9 0-15,9-1 2 16,-10 0 0-16,5 4-3 16,22 8 2-16,-5-12 1 15,0 4 0-15,4 4 2 16,5-7 3-16,-14-5-2 15,6-3 0-15,3 0-1 16,-4-1-2-16,-13-3 1 16,-8 0-1-16,-9 4-7 0,-4-4-3 15,-12 0-49-15,-22 0-24 16,-17-4-50 0,-21-3-54-16,-21 3 69 15</inkml:trace>
  <inkml:trace contextRef="#ctx0" brushRef="#br1" timeOffset="170110.3216">19138 9793 232 0,'-34'-41'88'0,"34"41"-48"0,-21-11-14 0,17 11 31 16,-5-4-12-16,1 0-4 15,4-11-8-15,-1-11-1 16,10-5-18-16,7-6-8 0,10-1-4 16,7-3-2-16,14 3 0 15,-1 11-3-15,1 16 0 16,-5 11 2-16,-4 11 0 16,-4 1-2-16,-9 7 2 15,-9 3 1-15,-12 1 2 16,0-4-1-16,-12 15-1 15,3-12-6-15,-16 16-1 16,4-8-13-16,-13 8-2 0,4-4 5 16,-4-8 3-16,8-3-3 15,1-16 0-15,4 1-12 16,4-23-4-16,4 4-5 16,9-12 1-16,0 8-15 15,12-8-7-15,1 1-21 16</inkml:trace>
  <inkml:trace contextRef="#ctx0" brushRef="#br1" timeOffset="170303.4529">19266 9597 236 0,'8'-7'88'0,"-8"7"-48"0,4 0-25 0,-4 0 26 15,5 7-11-15,-5 5 0 16,4 3-11-16,0 4-1 16,5 22-11-16,3 27-4 0,-3-19-2 15,-1-8 3-15,1 16 2 16,-1-12-2-16,1 8-3 15,-1 0 0-15,1 4-1 16,-1-8-25-16,1 7-10 16,-1-11-31-16,1-11-13 15,-1 0-35 1</inkml:trace>
  <inkml:trace contextRef="#ctx0" brushRef="#br1" timeOffset="170693.4961">19864 9631 256 0,'4'-19'96'0,"-8"16"-52"0,0-9-25 15,-5 12 26-15,-3 0-19 16,-10 4-4-16,5 4-12 16,0-5-4-16,-4 16-3 15,0-7 0-15,-4 14 2 0,3-3 0 16,5 14 0-16,5-3-6 15,7 8 1-15,1-8 0 0,17 7 2 16,0-7-3 0,25 0 0-16,-8-4 3 0,16-3 3 15,-8-5 4 1,1 5 5-16,-5-5-6 0,-9 1-2 16,-4 0-1-16,-12 7-1 15,-1-8 0-15,-20 1 2 16,-1-4-14-16,-25 0-5 15,4-8-13-15,-5 0-6 16,5-7-5-16,-4-8 0 16,9 4-2-16,3-11-1 15,1-12-6-15,12-3-1 16,4 7-43 0</inkml:trace>
  <inkml:trace contextRef="#ctx0" brushRef="#br1" timeOffset="170877.7429">19601 9631 228 0,'-9'12'85'0,"9"-12"-46"0,13 0-21 15,-4 0 25-15,3 0-2 16,10 0 0-16,20-12-18 16,5 5-6-16,4 3-11 15,-5-4-6-15,1 5-3 0,8 3-47 16,-12 3-19-16,-1 5-64 15</inkml:trace>
  <inkml:trace contextRef="#ctx0" brushRef="#br1" timeOffset="171477.3645">20284 9473 252 0,'0'-15'93'0,"0"-4"-50"0,0 4-35 15,0 7 24-15,0-3-9 16,0 0 1-16,5-1 0 15,-1 1 0-15,-4 3-13 16,0 5-2-16,0 3 1 0,0 11-8 0,0 8-1 16,-4 7 1-1,-1 8 1-15,1-4 12 16,0-3 5-16,0-5-2 16,-1 12 0-16,1-7-6 0,-4 7 0 15,-1 19-7 1,5-20-1-16,0-2-2 0,4 3-2 15,4 7 1-15,4-7 1 16,9-11-1-16,13-8 2 16,4-4 0-16,4-11 1 15,0-7-20-15,1-1-9 16,-1-7-23-16,0-8-9 16,0 1-12-16,-12 7-5 15,-5-1-52 1</inkml:trace>
  <inkml:trace contextRef="#ctx0" brushRef="#br1" timeOffset="171731.5042">20688 9435 252 0,'8'-22'96'0,"-8"18"-52"0,0 4-34 0,0 0 25 0,-4 11-8 16,0 4-1-16,-1 19-3 15,-3-4-3-15,-1 4-10 16,5-4 2-16,-4 31 4 0,-1 41-8 16,1-4-4-16,-1 0-3 15,5-42-1-15,0-3 2 0,4 11 3 16,0 38-35 0,0-23-15-16,0-11-59 0,0-23-23 15,-5-11 15 1</inkml:trace>
  <inkml:trace contextRef="#ctx0" brushRef="#br1" timeOffset="172693.6466">16116 12181 260 0,'0'-8'99'0,"0"8"-54"0,4 8-42 0,-4 3 23 16,5 4-13-1,-1 12-2-15,4 14-9 0,1 4-1 16,4 16-1-16,4 3 8 0,0 15 7 15,4 0 4-15,4 1 3 16,1-5-1-16,-9-30-1 16,0-3-2-16,4-5 1 15,9 9-1-15,-13-24-2 16,0-3 0-16,4-11 3 16,-4-4 0-16,8-35 1 15,-4 5-9-15,5-31-4 16,8-60-4-16,0 8-3 15,0 11-2-15,0 0 1 16,0 19-10-16,-5 15-3 16,-7 15-46-16,-1 11-18 15,4 19-17-15,9 19-7 16,-4 15-26-16</inkml:trace>
  <inkml:trace contextRef="#ctx0" brushRef="#br1" timeOffset="173157.3365">16931 12879 280 0,'-8'-23'107'0,"-18"4"-58"0,13 15-40 0,13 4 25 16,-4 4-19-16,0 15-6 16,0-4-8-16,4 15-3 15,0-7 1-15,0 0 0 0,0 7 1 16,0 0 0-16,0 4 2 16,0-8 8-16,0 4 5 15,0-3 8-15,0-5 3 16,0 1 0-16,0-12 1 15,0 5-2-15,-5-9 2 16,1-7-4-16,0-11-2 16,4-8-3-16,0-19 1 0,4-37-10 15,9-4-3 1,4-1-9-16,8-3 0 0,14 12 1 16,-10 29 1-1,-3 1-2-15,8 3 0 0,-9 8-29 16,9 11-12-16,17 8-23 15,-17 3-11-15,-4 4-42 16,12 8-18-16,-4 4 24 16</inkml:trace>
  <inkml:trace contextRef="#ctx0" brushRef="#br1" timeOffset="173385.0975">16702 12943 280 0,'0'-4'104'0,"4"4"-56"0,5-4-32 0,-9 4 29 16,8-4-11-16,9-3-2 16,17-1-18-16,4-3-7 15,13 0-4-15,0-1-9 0,0 9-4 16,8-5-52-16,1 8-23 15,-1-4-54 1</inkml:trace>
  <inkml:trace contextRef="#ctx0" brushRef="#br1" timeOffset="173850.1175">17500 12626 244 0,'-9'4'93'0,"-8"-4"-50"0,22 7-33 15,-5-3 23-15,0 4-5 16,0 3 1-16,4 4-5 16,0 4-1-16,5 4-12 15,3-1 2-15,1 1 1 0,4-4-5 0,0-4-3 16,0 0-1-1,-4-11-1-15,-5-1 9 0,5-6 3 16,8-13-5-16,-4 1-2 16,-4 0-5-16,4-7-1 15,-4 3 1-15,-1-4 0 16,1 4-5-16,-4 8 1 16,-1 0-2-16,1 14-2 15,-1 24 3-15,-4 18 0 16,1 4 1-16,-10 23 0 15,-3 7 0-15,-5 0 0 16,0 4 0-16,-4-4 2 16,5-26 1-16,-10 15 1 15,5-15-5-15,-8-8 1 0,-5-11-20 16,9-7-7-16,-21-31-92 31,8-15-43-31</inkml:trace>
  <inkml:trace contextRef="#ctx0" brushRef="#br1" timeOffset="174177.7238">18315 12513 192 0,'-17'0'71'0,"0"4"-38"0,-9-1-21 0,14 1 19 16,-1-4 1-16,0 0 6 16,0 0-4-16,1 0 0 15,3 0-19-15,1 0-2 0,8 0 0 16,0 0-7-16,17 0-1 15,0 0-5-15,12 0-1 16,22 0 3-16,-12 0 1 16,-10 0-15-16,31 0-6 15,20-7-126-15</inkml:trace>
  <inkml:trace contextRef="#ctx0" brushRef="#br1" timeOffset="174389.4524">18179 12890 328 0,'8'0'123'0,"-8"0"-66"0,39-8-42 0,-22 5 31 15,4-5-18 1,4-7-4-16,5 4-27 15,4-4-11-15,4 3-108 16,0 1-46-16</inkml:trace>
  <inkml:trace contextRef="#ctx0" brushRef="#br1" timeOffset="180965.7559">19075 12245 288 0,'-13'-15'110'0,"13"15"-60"0,-13-19-39 0,9 19 28 16,0-4-10-16,-1 1-2 16,10-13-13-16,-5 5-6 15,12-4-5-15,-3 4 0 0,16-4 0 16,-3 3-1-16,7 5 1 15,-3 3-4-15,8 4-2 16,-5 0 2-16,1 4 2 16,-4 3 0-16,-9 12 2 15,0-4 0-15,-13 15 1 16,-4-3-2-16,-13 11 1 16,5-8-2-16,-18 7-1 15,5-6 1-15,0 3-1 16,-1-4 0-16,5 0 0 15,5-7-3-15,3-5 2 16,1-2 1-16,20-5 0 0,1 0-3 16,17 0 0-16,-5-3 2 15,9 7 0-15,-4-4 1 16,0 8 0-16,-5-4 0 16,-4 16 0-16,-4-5 19 15,-8 12 12-15,-1-4 0 16,-12 3 2-16,4-7-8 0,-17 1-1 15,4-1-11-15,-12-8-3 16,0-3-8 0,-14-7-2-16,5-1-16 0,-4-7-4 15,8-1-34-15,5-3-13 16,4 0-29-16,21-3-12 16,0-1-35-1</inkml:trace>
  <inkml:trace contextRef="#ctx0" brushRef="#br1" timeOffset="181427.9266">19682 12686 280 0,'-5'-11'107'0,"5"11"-58"0,-4-11-15 15,0 11 34-15,0-12-9 16,4 5-2-16,-5-16-19 16,5 4-9-16,-4-18-16 15,0 3-6-15,4-19-1 0,0 11-8 16,13-14 0-16,-5 11-2 16,22-1-1-16,-5 9-1 15,18 14 1-15,-9 0 1 16,8 23 2-16,-8 0 1 15,4 27 3-15,-8-5-3 0,-9 20 0 16,-4-8 3-16,-4 19 3 16,-5-8-2-16,-8 15-2 15,0-7 0-15,-12 7 1 16,-1-7 5 0,-12 0 6-16,3-12-3 0,-12-7 0 15,0-3-9-15,-8-13 0 16,8 5-8-16,-4-23-3 15,4 0-21-15,8-23-7 16,5 12-23-16,17-12-7 16,0 1-36-16,33-5-14 15,-3 5-5 1</inkml:trace>
  <inkml:trace contextRef="#ctx0" brushRef="#br1" timeOffset="181687.7258">20140 12766 288 0,'0'-4'107'0,"0"4"-58"0,4 0-22 15,-4 0 32-15,0 4-16 16,0-1-4-16,0 5-23 15,0-1-8-15,0 5-5 16,0-1-3-16,0 0 3 0,0-3-26 16,0-1-12-16,0 5-37 15,5-12-15-15,-1 0-53 16</inkml:trace>
  <inkml:trace contextRef="#ctx0" brushRef="#br1" timeOffset="182210.1553">20535 12392 236 0,'-9'4'90'0,"1"3"-48"0,4-7-12 0,-5 0 34 0,5 0-10 15,0 0 1-15,-5-7-11 16,1 7-5-16,-1-11-22 16,-8-16 5-16,4-7 2 0,5-3-8 15,8 3-4-15,4 3-7 16,9 5-4-16,4 3-5 15,0 12 0-15,-4 0 0 16,8 3-1-16,-4 4 4 16,4 1 0-16,9 10 1 15,-13 1 2-15,0-1-1 16,-5 12-1-16,1 11 1 0,-9-7-1 16,1 0-5-16,-14 7-1 15,-8 11-2-15,4-14 0 16,1-5 2-16,-10-3 2 15,5-4-3-15,-8-3 0 16,4-5-7-16,-5-7-2 16,5 0-15-16,8-11-6 15,1-8-18-15,7 4-5 16,10-12-39-16,12 9-16 16,4-1 14-1</inkml:trace>
  <inkml:trace contextRef="#ctx0" brushRef="#br1" timeOffset="182407.6887">20688 12090 320 0,'12'4'121'0,"-12"-4"-66"0,0 53-42 15,0-42 28-15,0 16-19 16,0 18-2-16,0-7-8 16,0-4 0-16,0 7-7 15,0-3-3-15,0 7-1 0,0-11-1 16,0 19 2-16,0-8-17 15,0 4-6-15,0-7-48 16,0 3-17-16,0-7-57 16</inkml:trace>
  <inkml:trace contextRef="#ctx0" brushRef="#br1" timeOffset="183154.2091">20993 12415 244 0,'4'-12'90'0,"-4"12"-48"0,0 0-29 0,0 0 22 0,0 12-12 16,0-12-3-16,0 15-3 16,0-4-1-16,0 12-8 15,0-4 4-15,-4 7 3 0,0-3 6 16,0 3 4-16,-1-3-4 15,-3 3-3-15,4-3-6 16,-1-4-2-16,1-4-2 16,0-4 2-16,0 0-3 15,4-11-2-15,0 0-2 16,4-11 0-16,0 0-2 16,5-8-1-16,-1 0 1 15,9 0 1-15,9-7-3 0,-5 11-2 16,0-4-1-16,-4 15 0 15,0-4 3-15,-4 16 2 16,-5 3-2-16,-3 1-2 16,-1-1 2-16,-4 0 0 15,0 4 3-15,4 0 1 16,-4 1-1-16,4-5-2 16,1 0 1-16,-1-7 1 15,0 0-1-15,5-8-1 16,-1 0 5-16,5-11 1 15,8-15 6-15,-8 11 3 0,-1 4-2 16,1-8 0 0,0-3-3-16,4 11-1 0,-4 0-5 15,-1 11-1-15,1 0-1 16,0 16 1-16,-5-5-2 16,-3 19-1-16,-1-3-13 15,0 19-6-15,-4-8-21 16,0 11-10-16,0-4-17 15,0 1-6-15,0-8-45 16,4-4-58 0,1 0 51-16</inkml:trace>
  <inkml:trace contextRef="#ctx0" brushRef="#br1" timeOffset="183727.5957">22016 12147 264 0,'34'-57'99'0,"-34"57"-54"0,0-11-20 15,0 11 50 1,-4 0-22-16,-5 0-18 0,-8 23-9 16,-8 3-17-1,-5 12-5-15,5-4-1 0,4-4-2 0,-9 15 2 16,4-7-2-16,-8 11 2 15,5-8-2-15,-1 8-1 16,5-7 1-16,-1 7 1 16,5-15-3-16,4 0-2 15,4-4-25-15,0-4-9 16,1 1-21-16,3-12-8 16,5 4-31-16,4-8-14 15,0-3 13-15</inkml:trace>
  <inkml:trace contextRef="#ctx0" brushRef="#br1" timeOffset="184238.4577">22296 12268 296 0,'9'-4'112'0,"-9"4"-60"0,-4 0-30 0,4 0 33 15,-13 11-25 1,4-7-6-16,-16 15-6 0,4 0 0 15,-18 7-10-15,10-3-2 0,-5 3 0 16,4-3 1-16,5-1 3 16,3-3-5-16,10 0-3 15,-1-4-1-15,17 4 1 16,-4-4-3-16,26 4 0 16,-5-8 1-16,13 1 0 15,-4-1 0-15,3 0 0 16,-3-7 0-16,-4 11 2 15,-5-4 12-15,-8 12 6 16,-1-4-6-16,-20 7-1 16,4-3-9-16,-22 11-5 15,5-8 0-15,-13 4 0 0,4-7-13 16,-8 0-5-16,4-8-17 16,-4-15-7-16,4 0-24 15,8-34-7-15,9-19-78 16</inkml:trace>
  <inkml:trace contextRef="#ctx0" brushRef="#br1" timeOffset="185273.7007">15679 11562 228 0,'8'-64'85'0,"9"64"-46"0,17 0-41 0,-29 4 17 16,-1 11-9-16,4 19 2 16,1 23-7-16,-5 18-3 15,5 34 1-15,-1 39-2 0,1 14-1 16,-1 23 16-16,0 7 6 16,-3-15 5-16,-1-11 3 15,0-11-14-15,0-23-5 16,1-27-2-16,-1-10 1 15,0-39-47-15,-4-10-22 16,4-31-56 0</inkml:trace>
  <inkml:trace contextRef="#ctx0" brushRef="#br1" timeOffset="186174.2231">16027 11540 240 0,'-4'26'90'0,"-5"-11"-48"0,1 8-36 15,3-12 20-15,5 0-8 16,0 1 0-16,0 3-8 16,9 4-2-16,4 0-4 0,4-4-3 0,12 4 2 15,18-1-4 1,21 5 0-16,17-12 1 0,8 1 2 15,13-12-1 1,30 3 2-16,4-3-2 16,9 0-1-16,12 8 7 0,5-16 3 15,-9 5-3-15,13-9 1 16,4 12-1-16,-13-11 3 16,4 11-5-16,14-7-1 15,-5 3-4-15,-13 4-1 16,17 4 3-16,-4 3 1 15,-12-7-6-15,12 0 0 16,4 0 3-16,-13 0 2 16,-3 0 2-16,12-7 0 15,-4-5 2-15,-18-3 3 16,-7-4-2-16,3 0 1 16,-8 4-5-16,-12 0 0 15,-9 0-1-15,-13 4 1 16,0-1 0-16,-4 5 1 0,0 3-5 15,-5 4-1-15,5-7 1 16,-17 3 2-16,-9-7 0 16,-4-5-1-16,-8 9 1 15,8-1-1-15,-4-3 2 16,0 4 3-16,-8-1-2 16,-5 4 0-16,-4 0 1 15,-5-3 2-15,-7 3-3 16,-5 0 0-16,-1 1-3 15,1 3-3-15,0 0-1 16,5-4 3-16,7 4 2 16,1 0 2-16,0-4-1 0,-5 4-2 15,1 4 1-15,-9 0-1 16,-1 3 2-16,-7 1 1 16,-1-1 1-16,-8 5 0 15,-4-1 4-15,0 0 5 16,-5 0-5-16,1 1 0 15,-5 3-2-15,0-4-1 16,-4 0-1-16,0 1 2 16,5 10-1-16,-1 1 2 0,-4 11-6 15,0 15-1 1,4 8 0-16,0 14 0 16,1 16 0-16,-1 15 0 0,0 7 0 15,0 4 0-15,1 8 0 16,3 7 2-16,5-11-1 15,-5-4-1-15,1-7-17 16,-5-31-6-16,0-10-46 16,-12-24-18-16,-9-11-74 15</inkml:trace>
  <inkml:trace contextRef="#ctx0" brushRef="#br1" timeOffset="187734.8905">16086 13531 108 0,'-21'-4'44'0,"4"1"-24"0,13 10-15 16,0-3 11-16,4-4 4 15,0 0 2-15,0 0 8 16,0 0 4-16,0 8-18 15,0-8 11-15,0 0 3 0,4-4-2 0,0 0 0 16,5 0-15 0,3 0-10-16,5 1-5 15,9-1 1-15,16 4 0 16,18-4-4-16,12 4 1 16,4 0 4-16,-4 0 4 15,9-7 3-15,12 3 1 16,5 4-4-16,0 0-1 15,-1-8-1-15,-8 8 1 16,1 0-2-16,7 8-1 16,5-4 1-16,-4 3 1 15,-5 1-1-15,-4-1-1 16,0 1 1-16,18 3-1 0,3-3 4 16,0-1 2-16,-8 4 2 15,0-11 2 1,13 4 1-16,8-4 3 0,-9-4-3 15,-12 1 1-15,0-5-7 16,8 1-1-16,5-5-2 16,-5 5 1-16,-8-5-2 15,-8 1 2-15,-1 0 0 16,5 3 3-16,4 4-3 16,-9 4 0-16,-4-7-1 15,13 3 1-15,-4-3-2 16,-14 3-1-16,10 4 1 15,-5-8-1-15,0 8 0 0,-4 0 2 16,-4 8-1-16,-9-4-1 16,0 3 3-16,0 4 0 15,9 1 5-15,-1-8 5 16,1-4-3-16,0 0 0 16,-13 0-9-16,0-4 0 15,-1 4 3-15,14 0 5 16,0-8-3-16,4 4-1 15,-5 4-2-15,-8-11 0 16,-4 11-2-16,-4-7 2 16,4 7 0-16,8 0 1 15,-4 7 0-15,9-7 0 16,-9-7 4-16,-4 3 3 16,-8 4-6-16,-5-11-1 15,0 3 0-15,-4-3 0 16,-4 3 0-16,12-3 2 15,-4 0 1-15,-4-1 1 16,0 1-4-16,-4 3-1 16,-1 5-1-16,-7 3 1 0,-1 3-2 15,-8 5-1-15,-5-1-15 16,-4 1-7-16,-8 0-36 16,-9-1-14-16,-4-7-43 15,-12 0-14-15,-5-11 0 16</inkml:trace>
  <inkml:trace contextRef="#ctx0" brushRef="#br1" timeOffset="195826.8855">15997 14187 208 0,'0'-26'77'0,"0"26"-42"0,0-11-21 0,0 11 20 15,0-4-6-15,0 0 0 16,0-3 5-16,0 3 1 16,0-7-18-16,0 3 0 0,0 4 0 15,0 4-8-15,4 4-2 16,1 4-6-16,3 18-1 15,1-3 1-15,-1 18 2 16,1-3-1-16,3 18-1 16,-3-7 1-16,4 8-1 0,-5-12 8 15,5 8 7 1,-5-8 4-16,1-3 3 16,-1-12-3-16,1 0 0 0,-1-7 3 15,1-19 1-15,-1-1-1 16,1-29-2-16,-1 0-8 15,5-24-3-15,0 5-5 16,4-11-3-16,0 7 0 16,4-8 1-16,9-18-43 15,-5 14-17-15,-4 16-42 16,-4 22-14-16,-4 5-44 16</inkml:trace>
  <inkml:trace contextRef="#ctx0" brushRef="#br1" timeOffset="196877.8057">16524 14516 264 0,'-5'-27'101'0,"5"27"-54"0,-4-15-39 0,4 15 24 16,0 4-20-1,0 0-6-15,0 11-7 16,0 0-2-16,4 15 2 0,1 0 0 0,-1 4 3 16,-4 0-1-16,4 4 2 15,0-4 2-15,1-8 4 16,-5 1 5-16,0-5 3 16,0-3 2-16,0-4 3 15,0-4 1-15,0-7 3 16,0 0-1-16,-5-12 2 15,5 1-2-15,0-31 0 16,0 8-6-16,9-23-1 16,-1 8-8-16,5-19-4 15,0 11-6-15,4-4-2 16,0 8-2-16,8 0 3 0,-4 8-18 16,9 7-4-1,-4 4-38-15,8 18-13 0,-5-6-54 16,5 14-23-16,-8 4 29 15</inkml:trace>
  <inkml:trace contextRef="#ctx0" brushRef="#br1" timeOffset="197119.2615">16324 14610 292 0,'43'-15'110'0,"-43"15"-60"0,55-12-34 0,-51 12 29 15,21-11-9-15,-3 11 2 16,7-11-18-16,-3 0-6 16,8 3-9-16,-5 0-19 0,10 8-8 15,-5 0-93-15,17 8-39 16,-9-4 24-1</inkml:trace>
  <inkml:trace contextRef="#ctx0" brushRef="#br1" timeOffset="197406.8173">17627 14391 296 0,'-34'0'110'0,"34"0"-60"0,-51 23-43 15,43-16 23-15,-18 8-7 16,5 4-2-16,-9 8-7 16,5-1-4-16,-5 19-5 15,5-3-6-15,-9 3-2 0,4 0 2 0,-4 4 0 16,9-7-24-1,-5 7-8-15,4-8-29 0,1 1-14 16,4-16-43 0</inkml:trace>
  <inkml:trace contextRef="#ctx0" brushRef="#br1" timeOffset="197583.586">17109 14497 292 0,'9'-30'110'0,"-9"30"-60"0,8 3-25 0,-8-3 31 15,5 4-6-15,-1 0 0 16,9 15-25-16,-5 0-10 16,9 11-10-16,0-4-4 0,8 12 2 15,-3-4-24-15,16 11-11 0,-8-11-65 16,12 8-29 0,-4-5-19-1</inkml:trace>
  <inkml:trace contextRef="#ctx0" brushRef="#br1" timeOffset="197885.8594">17776 14444 296 0,'-13'-34'112'0,"13"34"-60"0,-8 0-41 16,3 0 28-16,1 0-14 0,0 0-5 15,4 4-5-15,0 3-2 16,4-7-7-16,0 0 0 0,9 0 1 16,-4 0-3-16,12 0-3 15,-4 0 0-15,12 0-1 16,27 0-44-16,-18 0-20 15,-8 0-92 1</inkml:trace>
  <inkml:trace contextRef="#ctx0" brushRef="#br1" timeOffset="198158.4807">17763 14746 288 0,'-30'3'107'0,"30"-3"-58"0,-12 31-29 16,7-24 32-16,5-3-13 16,0 0 0-16,9-12-13 15,-1 1-4-15,14-1-13 0,-1 1-1 0,13-1-1 16,-5 0-8-1,14 5-4-15,-5-9-50 0,5 5-24 16,20-4-87 0</inkml:trace>
  <inkml:trace contextRef="#ctx0" brushRef="#br1" timeOffset="204625.6426">18421 14206 280 0,'0'-52'104'0,"0"52"-56"0,-4-19-38 0,4 19 23 0,-5-4-5 15,1 4 3 1,0-8-11-16,0 5-4 15,4 14-9-15,0-7-3 0,0 15 2 16,0-1-1-16,0 16 0 0,0-7-3 16,0 22-2-16,0-12 1 15,0 20-1-15,0-8 2 16,0 11 1-16,0-7-8 16,0 4-2-16,0-16-20 15,4 8-10-15,-4-11-23 16,4-4-8-16,0-11-60 15</inkml:trace>
  <inkml:trace contextRef="#ctx0" brushRef="#br1" timeOffset="205104.8931">18930 14108 236 0,'17'-45'88'0,"-17"45"-48"0,0-15-16 0,0 15 27 16,-4 0-6-16,0 0-2 16,-5 11-11-16,1 1-5 15,-13 14-15-15,4-3-3 0,-9 22-2 16,1-7-3-16,-1 18-3 0,5-7 0 15,8 15-1-15,1-11-3 16,12 7 2-16,0-7 1 16,12 4 0-16,1-16 0 15,8 1 2-15,-4-8-8 16,9-12-1-16,-5 1 2 16,4-23 0-16,-3 4 3 15,3-19 3-15,-4 3 2 16,-4-18 1-16,-4 8-2 0,-13-5 1 15,0 1-2 1,-13 3 2-16,5 4-2 16,-9 4-1-16,0 4 1 15,0 3-1-15,4 1-22 0,5 3-10 16,-1 0-22-16,9 0-6 16,0 1-34-16,17 6-13 15,-4-3 13 1</inkml:trace>
  <inkml:trace contextRef="#ctx0" brushRef="#br1" timeOffset="205315.0562">19334 14625 312 0,'0'11'115'0,"0"-11"-62"0,-5 19-42 0,5-15 26 15,-4 7-16-15,0-3-4 16,4 7-10-16,0 4-5 0,-4-4-1 16,-1 4-12-16,1-8-5 0,0 0-43 15,4 1-16-15,0-1-59 16</inkml:trace>
  <inkml:trace contextRef="#ctx0" brushRef="#br1" timeOffset="205600.1189">19554 14157 264 0,'-4'-49'99'0,"4"49"-54"0,-4-49-24 0,0 45 30 16,-1-7-5-16,1 0 2 15,4 3-22-15,0 5-8 16,0 14-11-16,0 0 8 0,0 19 7 15,0-3-7-15,0 18-3 16,0-7-7-16,4 14-4 16,1-6 2-16,-1 10 0 15,0-7-1-15,5 19 1 16,-5-19-31-16,0 8-13 16,0-12-34-16,0 4-16 15,1-7-61-15</inkml:trace>
  <inkml:trace contextRef="#ctx0" brushRef="#br1" timeOffset="206262.23">19885 14542 320 0,'-4'-8'121'0,"4"8"-66"0,-13 4-47 0,9-4 29 16,0 8-17-16,0-4-1 16,-1 11-9-16,1 3-4 15,0-2-3-15,0 2-5 0,4 5 1 16,0 3 1-16,0-3 2 15,0 0-1-15,0-12 2 16,0 4 0-16,0-4 1 16,0-3-2-16,4-8 1 15,0-8 0-15,0-7 1 16,1 4 0-16,7-23 2 16,-3 8-1-16,12-12 2 15,-8 8-2-15,4 7 2 16,-4-3-4-16,4 11-2 0,-5 0 0 15,1 7-1-15,0 4 0 16,-5 19 0 0,1-3 0-16,-5 10 2 0,0 1-1 15,0 0-1-15,1-5 1 16,3 1 1-16,-4 0-3 16,5-11 0-16,-5-1 3 15,5-14 1-15,-1-1 3 16,1-18 1-16,-1 7-1 15,5-8-1-15,0 5 1 16,-1 3 1-16,5-4-1 16,0 8 1-16,-4 12-4 0,0 10 0 15,-5 8-3 1,1 8-1-16,-1 3-10 0,-4-3-3 16,1-4-28-16,-1 15-13 15,0-4-11-15,13-4-4 16,0-3-28-16,0-12-11 15,0 0 10 1</inkml:trace>
  <inkml:trace contextRef="#ctx0" brushRef="#br1" timeOffset="206635.323">20713 14089 280 0,'4'-15'107'0,"-4"15"-58"0,5-3-26 16,-5 3 29-16,0 3-7 15,0 1-2-15,0 7-13 16,-5 20-6-16,-3-1-14 16,-1 7-6-16,-3-3-1 0,3-3-2 15,-8 18 2-15,0-8-2 16,-4 16-1-16,4-8-2 0,-4 7 1 16,4-10-10-16,0-1-5 15,4-7-19-15,5-1-7 16,-1-7-20-16,5-7-6 15,0 0-70 1</inkml:trace>
  <inkml:trace contextRef="#ctx0" brushRef="#br1" timeOffset="207027.7908">20980 14297 296 0,'9'-4'110'0,"-9"4"-60"0,0 0-36 15,0 0 26-15,0 0-18 16,0 0-2-16,-4 4-12 16,-5 7-5-16,-4 4-2 15,-8 4-1-15,0 4 0 0,0 11-3 16,4-8 2-16,4 4 7 16,5-7 6-16,3 0 0 15,10-5 1-15,12 1-1 16,8-4 0-16,5-7-2 15,-5 3 1-15,-4-7-4 16,5 7 1-16,-5 1-5 16,-4 6 0-16,0-2 8 15,-13 14 4-15,-8 4 2 0,-9-4-1 16,-8 0-6 0,-9-7-4-16,-4-1-3 0,9-7-3 15,4-3-10-15,-13-1-6 16,8 0-23-16,-3 1-8 15,3-12-30-15,-8 3-12 16,-8-6-62 0</inkml:trace>
  <inkml:trace contextRef="#ctx0" brushRef="#br1" timeOffset="207657.8497">15662 13818 304 0,'0'-8'115'0,"-4"8"-62"0,-1 8-42 0,1-8 28 15,-4 0-14-15,3 4-3 16,-3 7-12-16,-5 15-6 0,0 16-3 16,1 14-4-16,3 12 0 15,1 15 2-15,4 0 0 16,-1 8 1-16,5 7 0 0,0-4 0 16,5-7 0-16,-1-8 2 15,4-3 3-15,1-16-13 16,-1-11-7-16,1-11-30 15,-1-12-11-15,1-7-17 16,8-19-8-16,-5-8-24 16</inkml:trace>
  <inkml:trace contextRef="#ctx0" brushRef="#br1" timeOffset="208813.5239">15624 13829 264 0,'-5'-7'101'0,"5"7"-54"0,0 0-46 0,0 0 21 15,0 0-8-15,5 0 0 16,3 0-4-16,5 0 1 16,17 0-6-16,4-4 1 0,8 4 4 15,9-8-4-15,4 5 2 16,-4 3-1-16,9 0 1 0,-1 0-2 15,13 0-1 1,0 3 1-16,9 5 3 16,-5-8 2-16,-4 0 3 0,9 0-3 15,8 0 1-15,9-8-7 16,8 5-3 0,-4-5-1-16,0 4-1 0,0-7 6 15,12 0 4-15,1-1-5 16,-9-3-1-16,-8 4-4 15,-1 0-1-15,-3 3 3 16,3 4 1-16,1 4-4 16,-9 0 1-16,-8 0-2 15,-9 0 0-15,-4 0 8 16,0 0 4-16,-5 0-3 0,14 0 1 16,-5 0-7-1,0 0-1-15,0 4 0 0,-8 0 0 16,-9 0 0-16,0-1 2 15,0 1-1-15,-4 0-1 16,5 0-2 0,3-1 1-16,5-3 1 0,-5 0 0 15,0 0 0-15,1 0 2 16,-9 0-1-16,-4 0-1 16,3 4-2-16,1 4 1 15,0-5 1-15,4 5 2 16,1 0-3-16,3 3 0 15,1-7 1-15,-1 7 0 16,-4 0 0-16,0 1 0 16,-8-5 0-16,0 1 2 15,-1-1-1-15,1-3-1 16,0 4 1-16,4-5 1 0,4 1-1 16,4 0-1-16,1-4 1 15,-5 0-1-15,-4-4 0 16,0 4 0-16,-5-4 0 15,5 1 2-15,-4-1-3 16,8 4 0-16,-4 0 1 16,0-4 0-16,-4 0 2 15,0-3 1-15,-5-1-1 16,0 1-2-16,-3 3 1 16,-5-4-1-16,-5 5-3 0,-3 3 2 15,-5-8 7 1,0 4 6-16,-4 4-4 15,0-7-2-15,0 3-1 0,0 4-1 16,0 0-5-16,0 0 1 16,0 0 0-1,4 0 0-15,-4 0 0 0,0 0 0 16,-4 0 0-16,0 4 0 16,-1 3 0-16,-3 5 2 15,-1-9 3-15,1 9 4 16,-5-1-4-16,5 8-3 0,-5 3 1 15,4 5 2 1,5 7 0-16,0 11 0 16,-5 0-1-16,5 4 0 15,-4 8 2-15,-1-1 1 0,1 16 1 16,-1 4 0-16,-4 14 2 16,5 4 4-16,-1-3-2 15,-4 11 1-15,-4-4-5 16,-4 11 0-16,0-3-3 15,0-16 0-15,-13-7-1 16,4-19 2-16,-8-7-1 16,4-16 0-16,-4-18-21 15,-1-15-7-15,-7-27-96 16,7-15-44-16</inkml:trace>
  <inkml:trace contextRef="#ctx0" brushRef="#br1" timeOffset="210197.1564">15636 14968 180 0,'0'0'68'0,"-4"0"-36"0,0-4-18 0,4 4 20 16,-4 0-8-16,4 0-1 15,-5 0-8-15,5 0-2 16,-4 0-9-16,0 0 0 0,4 0 4 16,-4 8-4-16,-1 0-1 0,1-1 0 15,0 16-1-15,0-4 9 16,0 14 3-16,-5 17-1 15,5-5 1-15,0-4-3 16,4-3 0-16,0-8-10 16,4-3-1-16,0-5-2 15,9 1 0-15,4-12 0 16,8 0 0-16,9 1-3 16,9-8 2-16,3 3 1 15,5-3 2-15,0 0-1 16,-17-1-1-16,-8 1-2 15,12-4 1-15,17 4 3 16,-17-4 1-16,-8 0-1 16,21 4-2-16,25 3 1 0,1 5-1 15,-5-1-3-15,-4 4 2 16,4 0 1-16,4 0 0 16,18 4-3-16,3-8 2 15,5 1 12-15,-8-1 5 16,-1 0-4-16,13 4 1 15,9-3-6-15,-1-5 1 16,-12-3-5-16,4 0-2 16,9 3 0-16,4-3-1 15,0-4 0-15,-13 0 0 16,4 0 0-16,9 4 0 16,8-4 0-16,-12-4 0 15,-9 0-3-15,-4-3 2 0,12-1 7 16,-3 1 4-16,-1-1-5 15,-12 1-1-15,-5-1-2 16,1 4-2-16,7 4 1 16,1 0 1-16,0 0-1 15,-13 0 2-15,-8-4 4 16,0 1 6-16,-5-1-7 16,9 4-3-16,0 0-2 15,0 0 1-15,-5 0-1 16,-3 0-1-16,-5 0 1 15,4-8-1-15,1 8 0 16,3 0 0-16,5 0 2 0,0 0 1 16,-8 0-1-1,-10 0 1-15,-3 0 7 0,0-3 3 16,-5 3 2-16,5-8 4 16,0 4-7-16,-5-3 1 15,-4 3-8-15,-8-4-1 16,-5 5 0-16,-4 3 0 15,-4-12-2-15,-4 5-2 16,-4-1 3-16,-9 1 0 16,0-1-21-16,-17 1-8 15,-9-1-77-15,-12-3-35 0,0-19-39 32</inkml:trace>
  <inkml:trace contextRef="#ctx0" brushRef="#br0" timeOffset="219713.5252">10326 14229 264 0,'-12'-60'99'0,"7"41"-54"0,1 0-33 0,4 11 26 0,-4 5 0 16,0-9 4-16,4 12-10 16,0 0-4-1,0 4-16-15,0 19-8 0,0 3 0 0,4 12-1 16,9 11 1-16,4 19 0 15,4 15 2-15,4 0 3 16,5 0 5-16,0 0 1 16,8 3 3-16,-4-14-1 15,0-4 1-15,-4-19 2 16,-1-8 2-16,-3-14 1 16,-1-20 3-16,5-18-8 15,4-27 0-15,0-33-7 16,-4 3-1-16,-9 15-6 0,21-49-3 15,35-64-3-15,-9 27 1 16,-13 29-6-16,-13 24-3 16,-12 21-41-16,-13 20-18 15,-4 26-23-15,-9 23-5 16,0 0-12-16,-4 37-4 16,4 27-7-1</inkml:trace>
  <inkml:trace contextRef="#ctx0" brushRef="#br0" timeOffset="220235.3557">11184 15025 288 0,'-4'-27'110'0,"4"27"-60"0,0-15-39 16,0 15 28-16,0 0-19 16,0 0-3-16,0 4-5 0,0 0 0 15,0 15-6-15,0-4-2 0,0 22 0 16,0-6-5-1,0 14 1-15,0-7 6 16,0 7 6-16,0-15 5 0,0 4 2 16,0-4 3-16,0-7 3 15,0-1 7-15,0-18 4 16,0 4-4-16,0-16 1 16,0 4-8-16,-9-41-1 15,1 11-7-15,3-26 0 16,1 3-10-16,8-14-2 15,1 14-5-15,12-22-1 16,0 19-1-16,8-8 0 16,-4 11-3-16,9 8 1 15,-5 0-25-15,5 8-8 0,-4 7-34 16,3 11-13 0,-3 8-15-16,-1 15-6 0,-4 0 11 15,1 11 8-15,-5 0-14 16</inkml:trace>
  <inkml:trace contextRef="#ctx0" brushRef="#br0" timeOffset="220463.36">10972 15142 356 0,'-17'-15'132'0,"17"15"-72"0,-5-34-33 16,5 30 40-16,5-4-15 0,-1 1-3 15,9 3-14-15,-1-7-7 16,22 3-16-16,26-3-3 0,3 0 1 16,1-1-6-16,-5 5-2 15,5-1-28-15,4 1-10 16,13 3-81-16,-1 19-36 16,-12 4-29-1</inkml:trace>
  <inkml:trace contextRef="#ctx0" brushRef="#br0" timeOffset="224321.9993">15080 16243 296 0,'5'-53'112'0,"-5"53"-60"0,4-15-47 16,-4 15 24-16,0 0-3 16,0 0 2-16,4 11-4 15,-4-3-1-15,9 18-12 16,-5-3-4-16,13 34-3 0,-4-20 0 15,4 31 0-15,4 53-2 16,0-8-2-16,0-7 12 16,-4-16 4-16,0-11 0 15,0-7 1-15,0-12-1 16,0-14 3-16,0-16 2 16,4-15 2-16,-4-19 3 0,9-18 1 15,-1-24-10 1,-8-7-5-16,0 12-5 0,13-34-2 15,-5 10-6-15,5-14 1 16,-4 4-22-16,-1 3-10 16,-4 12-44-16,5 11-18 15,-5 3-24-15,4 35-9 16,9 11-13 0</inkml:trace>
  <inkml:trace contextRef="#ctx0" brushRef="#br0" timeOffset="224772.5282">15900 17024 340 0,'0'-23'129'0,"-5"19"-70"0,1 1-45 16,4 3 33-16,-4 7-28 16,0 1-8-16,4 11-9 15,0 18-3-15,-5 1 1 16,5 7 0-16,0 0 0 0,5 1 0 0,-1-1 0 16,0-3 2-1,0-1 3-15,-4-15 9 0,0-7 3 16,0-7 3-16,0-12 2 15,-4-8-1-15,0-3 2 16,0-1 0-16,4-25 1 16,0 7-9-16,8-23-2 15,1 7-5-15,8-21-3 16,0 10-5-16,4-15 0 16,-4 12 0-16,8 3 0 15,-4 8-25-15,5 8-8 16,-5 7-43-16,5 11-18 0,12 8-55 31,-8 4-65-31</inkml:trace>
  <inkml:trace contextRef="#ctx0" brushRef="#br0" timeOffset="224998.9547">15717 17182 300 0,'4'0'112'0,"-4"0"-60"0,30-11-19 16,-26 11 36-16,9-4-5 0,-4 0-1 15,16-3-22 1,0-1-10-16,9-7-18 16,-4 4-9-16,4-4-2 0,-8 3-22 0,8 5-7 15,-5-1-54-15,18 8-23 16,21-3-76-1</inkml:trace>
  <inkml:trace contextRef="#ctx0" brushRef="#br0" timeOffset="225329.8205">16562 16805 276 0,'-9'0'104'0,"9"0"-56"0,0 0-27 15,0 0 28-15,9 0-4 16,-5 0 3-16,9 0-12 15,-5 0-2-15,18-4-19 16,-5 0-9-16,21 4-4 0,-8 0-5 16,13 0 2-16,-9 0-43 15,5 8-18-15,-1 0-31 16,-4 7-10-16,-8-4-28 16</inkml:trace>
  <inkml:trace contextRef="#ctx0" brushRef="#br0" timeOffset="225539.2053">16681 17065 316 0,'-13'4'121'0,"13"-4"-66"0,0 19-29 0,0-19 36 16,4 4-11-16,-4-1 0 15,9-6-25-15,-1 3-8 16,9-4-11-16,-4 4-5 0,17 0-1 15,-5 0-32-15,17 4-12 16,1-1-38-16,16 9-16 16,26 3-61-16</inkml:trace>
  <inkml:trace contextRef="#ctx0" brushRef="#br0" timeOffset="227110.8225">17440 17220 232 0,'5'11'88'0,"-5"-3"-48"0,0 3-23 0,0-7 25 0,0 3-7 15,0 1 0-15,0-4-9 16,0 3-4-16,8 1-12 16,1-1-4-16,-1 5-2 0,1-1-2 15,-1 4 1-15,5-4-2 16,0 1-1-16,-1 3 9 16,5-4 4-16,-4-3 0 15,0-5 0-15,0-3-5 16,-1 0 0-16,1-3-5 15,0-5-2-15,-1 4 0 16,-3-7-1-16,-1 0 2 16,1-12 1-16,-5-3 5 0,-4-8 5 15,-4-12-1-15,0 5 3 16,-1 7-4-16,-7-26 1 16,3 11-5-16,-4-19-2 15,-4-27-2-15,1 1 0 16,3 11 2-16,0 8 4 15,5 7-6-15,3 8-2 16,1-1 1-16,4 16 3 16,4 3-4-16,5 5-1 0,-1 3-2 15,5 4 0 1,4 3 0-16,0 5 0 16,0-1 4-16,4 4 1 0,5 8-6 15,-5-8 0 1,4 8 1-16,1 7 1 0,4-4-2 15,3 4 2-15,1 4 1 16,5 0 0-16,3 0 0 16,1 0 0-16,-1 4 0 15,5 4 2-15,-5-8-3 16,1 4-2-16,-1 3 2 16,0-7 2-16,1 0 0 15,-1 0 2-15,5 0-4 0,8 0 0 16,5 0-1-1,3-7 0-15,5 3 2 16,-4 4 2-16,-5-8-1 0,1 4-1 16,-1 4 1-16,1-7 1 15,8 3-1-15,4 0-1 16,0 1 3-16,0-1 0 16,0 0-1-16,-8-3-2 15,-1-1 1-15,1 4 1 16,4 0-3-16,4 4 0 15,5 0 1-15,-1 0 0 16,-4 0 0-16,-8 0 0 16,4 4 0-16,-5 0 0 15,-3 0 0-15,8 0 2 16,4-1-1-16,-4 1-1 16,0-4 1-16,12 0-1 15,-7 0 0-15,-10 0 0 0,1 0 0 16,0 0 0-16,8 0 0 15,0 4 2-15,4 0-1 16,-4-1-1-16,-4 1-2 16,-8 7 1-16,3-7 1 15,1 4 0-15,8 3 0 16,5 0 0-16,8 1 0 16,-5-8 0-16,-3 3 0 15,-5-7 0-15,4 0 4 16,18 0 5-16,-1 0-5 15,5-7-2-15,-9 3 1 16,-4 4 0-16,4-8-1 16,13 8-2-16,8 0 1 0,-4 8-1 15,-4-8 0-15,0 0 2 16,8 4 3-16,1-4 2 16,-1 0-1-16,-8-4-1 15,-9 4 1-15,1-12 1 16,7 5 3-16,-7-4 1 0,-1-1-3 15,-4 1-3 1,-12 3-2-16,-9 1-3 16,0-1 1-16,-5 5 1 0,1-1-1 15,-5 4-1-15,-8 4 1 16,-4-4-1-16,-13 0-31 16,-9 0-12-1,-12-4-71-15,-13 0-28 0,-8-34-42 16</inkml:trace>
  <inkml:trace contextRef="#ctx0" brushRef="#br0" timeOffset="228916.5519">18323 16824 200 0,'-4'-19'77'0,"4"19"-42"0,-8-26-21 0,3 22 22 15,1-4-5-15,0 5 2 0,4-16-2 16,0 7 1-16,0-3-17 16,0 0 4-16,0 4 4 15,0 0-6-15,4 11-2 0,0 0-6 16,5 11-1-16,-1-4-5 16,1 27-2-16,-1-3 2 15,1 21 0-15,-1-10-1 16,5 14 1-16,0-14 0 15,-1 11 1-15,-3-8 6 16,4-7 6-16,-5-4 1 0,1-4 1 16,-1-4 2-16,1-11 0 15,-1-3 0-15,1-24 2 16,-1 8-8-16,9-37-1 16,0 7-7-16,13-19-4 15,-5 0-1-15,9-7 1 16,-4 11-21-16,0-4-7 15,-5 12-44-15,1 7-20 16,-5 11-46-16,0 4-17 16,-4 8 29-1</inkml:trace>
  <inkml:trace contextRef="#ctx0" brushRef="#br0" timeOffset="229382.1375">18875 17167 296 0,'9'-11'112'0,"-9"11"-60"0,4 4-43 16,-4-4 25-16,0 11-21 0,0-4-5 15,0 20-5-15,0-12 0 16,0 19-2-16,0-8-1 0,0 8 1 16,0-4 12-16,0-3 8 15,0-5 7-15,0-7 3 16,0-3-3-16,0-12-3 15,0 0 2-15,0-15 0 16,0 0-3-16,4-27-1 16,0 12-8-16,5-19-2 15,-5 7-9-15,9-14-5 16,-5 11 0-16,9-4 0 16,0 0-13-16,0 7-3 15,0 8-40-15,4 19-17 16,1-4-28-16,7 15-12 15,-3 4-33-15</inkml:trace>
  <inkml:trace contextRef="#ctx0" brushRef="#br0" timeOffset="229594.082">18816 17193 288 0,'-9'-11'110'0,"9"11"-60"0,4-4-30 16,-4 4 32-16,5 0-13 16,-1 0 0-16,4 0-20 0,-3 0-9 15,12 0-6 1,-5 0-1-16,10 4 0 0,-5 0-45 16,8 3-22-16,-4-3-99 15</inkml:trace>
  <inkml:trace contextRef="#ctx0" brushRef="#br0" timeOffset="229907.7252">19427 17088 184 0,'8'0'68'0,"-8"0"-36"0,-4 30-4 0,0-22 25 0,0-1-3 15,4 1 3-15,-9 7-13 16,5-4-2-16,-9 8-21 16,0 0-4-16,-3 15 1 0,3-12-6 15,-8 16 0-15,4-4-13 16,-17 11-4-16,8-11-25 15,-4 15-8-15,5-3-11 16,-1-13-5-16,5 1-67 16</inkml:trace>
  <inkml:trace contextRef="#ctx0" brushRef="#br0" timeOffset="230117.8182">19126 17193 296 0,'12'-11'112'0,"-12"11"-60"0,22 0-25 0,-22 0 34 16,8 4-14-16,0 3-5 16,5 5-18-16,0-8-7 15,8 14-10-15,-4-2-3 0,9 10 0 16,-5-3-2-16,4 7-2 16,-3-8-32-16,-1 16-16 15,-4-8-38-15,0 0-13 16,-5-3-45-16</inkml:trace>
  <inkml:trace contextRef="#ctx0" brushRef="#br0" timeOffset="230507.895">19567 16541 276 0,'-4'-53'104'0,"4"53"-56"0,0-4-41 16,0 4 26-16,0 12-6 0,0-1 4 15,8 8 3-15,-4-4 3 16,9 11-20-16,0-3 8 0,8 11 3 15,-4-4-2-15,13 15-1 16,-5-3-11-16,1 11-6 16,-5-4-3-16,-4 11-1 15,-4-7-16-15,-13 15-4 16,0-12-10-16,-17 16-4 16,4-8-1-16,-8-4 1 15,0-7-7-15,-9 11-4 16,4-11-29-16,1-11-12 15,4-8-43 1</inkml:trace>
  <inkml:trace contextRef="#ctx0" brushRef="#br0" timeOffset="231242.241">17882 16560 260 0,'13'-34'99'0,"-13"34"-54"0,12-26-31 15,-12 22 28-15,5-4-8 16,-1 1 3-16,0-1 1 16,0 4 3-16,-4 4-22 15,0 0 7-15,-4 8 2 0,0-1-4 16,-5 20 0-16,1-5-9 0,-1 27-2 15,1-7-7-15,4 33-2 16,-1-10-2-16,5 18-2 16,0-16 1-16,13 20 1 15,-4-11-3-15,16-1 0 16,-4-7-4-16,22-4 1 16,-9-11-44-16,21 0-21 15,-8-19-61-15,8-8-26 16,-4-3 17-1</inkml:trace>
  <inkml:trace contextRef="#ctx0" brushRef="#br0" timeOffset="231917.1492">19911 16383 264 0,'-9'-4'99'0,"9"4"-54"0,0 0-20 0,0 0 31 0,0 0-10 16,0 0-2-16,9-4-12 15,-5 4-3 1,9-4-16-16,0 0-3 0,4 1-3 16,-1 3-1-16,1 0 1 0,0 0 0 15,-4 3 3-15,0 1 4 16,-5 4 1-16,1-1 0 15,-5 8 1-15,0 1 0 16,-8 6 0-16,0 1-2 16,-5-1 1-16,1-3-6 15,-1 4-1-15,1 0 0 16,-1 7 0-16,1-8-4 16,4 1-3-16,-1-8 0 15,10 4 1-15,-1-4-3 0,9-4 0 16,-1-3-15-1,10-1-6-15,-5-3-42 16,12-4-19-16,-3 0-40 0,20-4-16 16,-7 1-11-1</inkml:trace>
  <inkml:trace contextRef="#ctx0" brushRef="#br0" timeOffset="232282.3341">20751 16756 264 0,'-17'-57'101'0,"17"57"-54"0,-17-18-33 16,13 18 26-16,0 0-7 15,0 0 3-15,-1 3-5 16,1-3-1-16,4 12-17 16,0-5-3-16,0 23-3 0,0 1-3 15,0 6-1-15,0 1-1 16,4 15-2-16,1-16-30 0,-1 13-13 15,0-9-18-15,0 8-7 16,1-7-69 0</inkml:trace>
  <inkml:trace contextRef="#ctx0" brushRef="#br0" timeOffset="232459.9763">20518 17054 360 0,'4'-19'134'0,"-4"19"-72"0,17-19-50 0,-17 19 30 16,13-4-29-16,-1 1-6 15,14-5-3-15,-5 1 1 16,13 3-2-16,30 0-35 0,-1 4-15 0,5 8-70 16,-8-1-27-1</inkml:trace>
  <inkml:trace contextRef="#ctx0" brushRef="#br0" timeOffset="232924.4181">21379 16582 272 0,'5'-15'101'0,"-5"15"-54"0,-5-22-17 0,5 22 34 15,-4 4-16-15,0-4-5 16,-5 7-17-16,1 4-6 16,-5 12-11-16,5 0-2 0,-1 29 0 15,1-6-1-15,4 25-1 16,-1 39-1-16,5-20 2 0,5 5-1 15,3-12 0-15,-4-16-19 16,9 1-5 0,4-7-53-16,13-1-22 0,8-15-71 15</inkml:trace>
  <inkml:trace contextRef="#ctx0" brushRef="#br0" timeOffset="233404.1199">21711 16858 356 0,'-9'-34'132'0,"9"34"-72"0,4-8-55 0,-4 8 30 16,0 0-19-16,0 0-3 16,5 12-6-16,-1 14-2 15,9 12-3-15,-1-1-2 0,1 13 1 16,0-5 5-16,-1 0 4 0,1-3-3 15,-4-16 1-15,-5-3-1 16,4-1 1-16,1 1 7 16,-1-12 2-16,1 0 3 15,4-18 0-15,-5 3-5 16,5-19-1-16,0-3-8 16,4-19-2-16,-5 11-2 15,5-19-2-15,0 8-21 16,4 3-9-16,-4 8-34 0,0 0-11 15,0 8-47 1,5 22-20-16,-5 1 12 16</inkml:trace>
  <inkml:trace contextRef="#ctx0" brushRef="#br0" timeOffset="233839.475">22326 17276 256 0,'-8'-7'96'0,"8"7"-52"0,-13 0-23 0,9 0 30 15,-5 4-16-15,5-1-3 16,0 5-9-16,-1 0-5 0,5 10-10 15,0-2 6-15,0 2 3 0,0 5-7 16,5 0-1-16,-1-8 1 16,0 4 4-16,0-1 1 15,-4-2 0-15,0-5 6 16,0-7 3-16,0-1-3 16,0-10-3-16,0-1-2 15,0-11 3-15,0 4-5 16,5-22 2-16,-5 3-5 15,8-19 1-15,-4 11-7 16,5-10-1-16,-1 6 0 16,5-3 0-16,-5 12-20 0,5 3-7 15,-4 0-32-15,8 15-13 16,-5 4-24-16,10 15-9 16,-5 0-70-1</inkml:trace>
  <inkml:trace contextRef="#ctx0" brushRef="#br0" timeOffset="234065.4732">21995 17329 348 0,'21'-19'132'0,"-21"19"-72"0,72-3-39 0,-63 3 35 0,16-4-28 16,-3 0-7-16,11-3-16 16,-3-1-6-16,4 4 0 15,-4 0-55-15,4 8-24 0,-4-4-88 16</inkml:trace>
  <inkml:trace contextRef="#ctx0" brushRef="#br0" timeOffset="234498.0279">22644 17152 316 0,'-21'0'118'0,"21"0"-64"0,-4 4-45 0,4-4 25 16,-4 7-24-16,-1 1-4 15,5 7-3-15,0 4 0 16,5 3-1-16,-1 1-4 0,9 7 1 15,-5-3 1-15,9-1 2 16,-4-3-1-16,8-1-1 16,9-10 1-16,-5-12 1 15,-4-8 10-15,-8-3 7 16,0 7-4-16,0-26 2 16,-1 11 1-16,1-7 3 15,0 3-2-15,0 4-2 0,-5 0-5 16,1 15 0-1,-1-7-5-15,-4 22-2 16,-4 1-2-16,0 14-3 0,0 23-4 16,-4 15-2-16,-4 0-15 15,-1 4-4-15,1 0 0 16,-5-4 0-16,-4-11-11 16,0 0-1-16,0-4-23 15,0-11-7-15,0-8-46 16,4-19-42-1,5-15 61-15</inkml:trace>
  <inkml:trace contextRef="#ctx0" brushRef="#br0" timeOffset="234935.5348">23090 16579 264 0,'0'0'101'0,"0"0"-54"0,9 3-31 0,-9 5 27 0,4 3-3 16,0-7 0-16,17 15-2 16,-4 0 1-16,13 7-21 15,-5-3 9-15,9 18 4 0,-4-7-5 16,0 19-3-16,4 30-16 16,-9-11-4-16,-12-1-11 15,-9 1-3-15,-8 3-1 16,-9-10 2-16,-8-5-10 15,-4 0-4-15,-9-22-12 16,0-4-2-16,4-11-20 16,9-12-8-16,4-11-6 15,17-15-1-15,17-27-37 16</inkml:trace>
  <inkml:trace contextRef="#ctx0" brushRef="#br0" timeOffset="235491.92">23595 16417 204 0,'4'-19'77'0,"-4"19"-42"0,-4-4-26 0,4 4 22 0,-4 0-6 16,0 0 0-16,-1 7 2 15,1 1 2-15,-4 3-15 16,-1-3 16-16,1 7 7 0,-1-4 5 16,1 4 4-16,-1-3-10 15,5-5-2-15,0 1-13 16,4-8-5-16,0 0-3 15,8-8 1-15,1 1-5 16,8-5-1-16,0-3-4 16,4 0-3-16,-4 4 2 0,4 3 0 15,-4 5-1 1,-4 3 1-16,0 11-2 0,-5 15 2 16,-4 4 2-16,-4-3 2 15,0 3-3-15,0 0-1 16,0 0-1-16,0-7 1 15,0-4 0-15,5 3 1 16,-1-3 0-16,9-4 0 16,-5-3-2-16,17-5 1 15,14-7-24-15,-1-7-8 16,9-12-85-16,-1-26-35 16,-12-20-39-16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9:09:55.9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823 2122 360 0,'0'0'0'0,"4"0"16"0,0 7 2 16,0 5 8-16,5 3 4 15,4 15-10-15,4 11-4 16,8 27-9-16,0 8-1 0,5 18 1 15,4 8 5-15,-8 19 3 0,3 3 0 16,5-3 1 0,0-1 3-16,-4-3 0 15,-9-3 5-15,5-16 5 0,-5-23-7 16,-4-11-1-16,-4-19 5 16,-1-18 6-16,1-20-6 15,-4-18-1-15,-1-34-10 16,5-31-2-16,8-41-7 15,4-37-2-15,9-12-4 16,13-27-1-16,4 16-1 16,-21 87 0-16,-5 10-18 15,5 1-9-15,17-19-34 16,-26 61-14-16,0 3-37 16,-4 49-16-16,-8 34-16 15</inkml:trace>
  <inkml:trace contextRef="#ctx0" brushRef="#br0" timeOffset="478.2646">2228 3521 364 0,'-13'-30'134'0,"9"22"-72"0,-1 12-61 16,1 0 27-16,4 4-21 16,-4 14-4-16,0 12-2 15,-1 15-1-15,1 11 0 16,0 8 0-16,0 8 0 0,4 7 2 15,0-15 1-15,0-8 3 16,0-15 3-16,0-7 9 16,4-8 3-16,0-15 5 15,0-15 1-15,1-15 1 16,-1-19 0-16,0-22-7 16,-4-31 0-16,9-34-8 0,3-18-3 15,10-12-5 1,16-11-4-16,13 3-3 0,8 27 1 15,9 8 1 1,0 22 0-16,-9 26-11 0,-8 12-5 16,-25 45-67-1,-13 23-17-15,-9 30-11 16,-13 15-59 0</inkml:trace>
  <inkml:trace contextRef="#ctx0" brushRef="#br0" timeOffset="690.1828">2007 3600 372 0,'25'19'140'0,"9"-4"-76"16,30 0-46-16,-34-15 36 0,16 0-21 15,18-7-6-15,21-4-16 16,8-8-5-16,1 0-4 15,8 4-30-15,4-8-11 0,13 0-96 16,16 12-39-16,14-4 30 16</inkml:trace>
  <inkml:trace contextRef="#ctx0" brushRef="#br0" timeOffset="2449.8876">3866 3004 224 0,'-30'27'85'0,"30"-27"-46"0,-51 38-21 0,34-23 23 16,5 3-6-16,3-6 2 15,5-1-6-15,17 0-1 16,16 1-17-16,14-16 1 0,-13 0 0 15,-1 0-10-15,35-3-4 16,42-8-44-16,-30 3-19 16,-20 1-85-1</inkml:trace>
  <inkml:trace contextRef="#ctx0" brushRef="#br0" timeOffset="2687.2483">3734 3657 292 0,'43'4'110'0,"-18"-8"-60"0,22 4-10 16,-43 0 38-16,18-4-29 15,-6 0-12-15,18-3-23 16,26-1-7-16,-1 8-5 15,9 4-43-15,4 0-20 0,9 0-62 16,-5-1-26-16,-8-3 25 16</inkml:trace>
  <inkml:trace contextRef="#ctx0" brushRef="#br0" timeOffset="3495.7522">4698 3804 272 0,'-17'-15'101'0,"17"15"-54"0,0-4-46 16,0 4 21-16,4 4-14 16,13 7-4-16,0 12-1 15,13 11 2-15,4 4-2 16,0 7 3-16,0 8 3 0,4-4 8 16,-8 0 7-16,4-12-7 15,-5-3 1-15,-3-11 0 16,-5-12 3-16,-4-14 0 15,-4-9 2-15,0-26-2 0,-5-7-1 16,-4-19-6 0,-4-19-1-16,-8-30-6 15,-5-19 1-15,-8 4-3 0,0-19 0 16,4 7-1-16,0 1 2 16,8 10-5-16,5-6-3 15,0-1 1-15,4 11 2 16,8 8-2-16,1 12 0 15,8 14-1-15,4-7 0 16,-4 0 2-16,4 4 2 16,9 7 1-16,8 12 3 15,9 7-3-15,16 11-2 16,9 12-3-16,9 11 1 16,-4 11 1-16,16 4 0 15,26 8 0-15,12 4 0 16,22-5 0-16,42 1 0 15,13-4 0-15,43-8 2 0,8 4-8 16,29-3-3-16,31-1 5 16,12-3 1-16,17 3 0 15,89 8 0-15,-29-8 2 16,3 1 2-16,14 7 0 16,-18 0-1-16,-12-1-2 15,25 5 1-15,-38 0 3 16,-17 0 1-16,-8-1-1 15,-43 8 1-15,-30 4-2 16,-25 4-1-16,-38 4 1 0,-26-1 1 16,-21 1-17-1,-17 3-6-15,-21 4-30 16,-26-7-12-16,-25-1-66 0,-38-3-30 16,-26-4 35-1</inkml:trace>
  <inkml:trace contextRef="#ctx0" brushRef="#br0" timeOffset="4097.2762">5903 2767 204 0,'34'-76'77'0,"-12"50"-42"0,-5 0-17 16,-17 18 23-16,4 4-4 0,-4 4 3 16,0 0-16-16,4 4-4 15,9 26-12-15,8 23-3 0,9 34-1 16,-1 11 9-16,5 19 6 15,-4 0 1-15,0 3 3 16,0-10-7-16,4-12-1 16,-5-11-1-16,5-12 4 15,-4-15-1-15,-9-26-1 16,-4-11 3-16,13-16 0 16,-5-3-4-16,14-45 1 15,24-57-9-15,-20 18-4 0,-5 5 0 16,4-57 0-1,39-98-10-15,-9 26-5 0,-12 53-14 16,-22 80-6-16,-4 10-27 16,-5 27-13-16,5 23-21 15,-8 38-9-15,-18 10-25 16</inkml:trace>
  <inkml:trace contextRef="#ctx0" brushRef="#br0" timeOffset="4474.8927">7109 3348 236 0,'-21'0'90'0,"21"15"-48"0,0 19-31 0,4-4 21 15,-8 8-13-15,-9 14-1 16,0 9-1-16,1-1 1 15,3-15-10-15,1-7 4 0,3 4 2 16,1 7 12-16,0-15 9 16,4-12-2-16,0 1 1 15,0-12-6-15,4-11 0 16,-4 0-5-16,9-19 0 16,-5 4-10-16,4-41-3 15,1 10-4-15,12-25-1 16,-4 10-6-16,25-7 1 15,22-45-2-15,-30 53-2 0,-4 7-22 16,4 4-7-16,-5 4-19 16,5 11-8-16,-4 4-20 15,0 15-10 1,-5 0-53-16</inkml:trace>
  <inkml:trace contextRef="#ctx0" brushRef="#br0" timeOffset="4670.6423">6791 3815 296 0,'29'-11'112'0,"-29"11"-60"0,51-19-30 0,-47 19 31 16,30-19-26-16,-4 4-9 15,25-7-17-15,-8-1-6 16,12-3 3-16,-8 7-48 0,13-4-19 15,-9 0-75 1</inkml:trace>
  <inkml:trace contextRef="#ctx0" brushRef="#br0" timeOffset="4985.3018">8162 3408 284 0,'-13'-15'107'0,"13"15"-58"0,-30 45-48 15,26-41 19-15,-13 22-9 16,4-3-1-16,-12 22-2 15,4-3 0-15,-18 14-4 16,-24 27-3-16,-1 0 0 0,0-4-6 0,9-14 1 16,4-13-36-1,13-6-15-15,4-20-19 16,9-15-6-16,8-14-8 16</inkml:trace>
  <inkml:trace contextRef="#ctx0" brushRef="#br0" timeOffset="5134.4897">7724 3453 276 0,'43'-60'104'0,"-43"60"-56"0,34 11-34 0,-30-11 28 16,13 23-21-16,-4-8-4 15,8 26-10-15,13 31-3 16,0 0-2-16,4-1-8 0,0 9-4 16,-4-1-45-16,13-11-19 15,4-12-52 1</inkml:trace>
  <inkml:trace contextRef="#ctx0" brushRef="#br0" timeOffset="5417.7925">8590 2499 308 0,'5'-45'115'0,"-1"45"-62"0,13 11-42 15,-9 0 26-15,14 16 0 16,7 11 2-16,14 26-4 16,8 19-1-16,4 30-19 15,-9 15-7-15,-7 23-1 0,-14 15-4 16,-16-4 0-16,-14 8-1 16,-12-8 1-16,-8-19 0 0,-5-18 1 15,-4-16-20-15,-4-15-7 16,0-11-52-16,-13-11-24 15,-4-19-65 1</inkml:trace>
  <inkml:trace contextRef="#ctx0" brushRef="#br0" timeOffset="5898.7841">6230 2103 220 0,'-42'0'82'0,"8"8"-44"0,-13 3-22 0,22 8 22 16,-18 3-9-16,-3 16-2 15,-10 22-2-15,1 27-1 16,-8 4-13-16,-10 29 9 0,1 24 3 16,0 10 4-16,25 9 1 15,18 2-15-15,24-6-6 16,22-8-2-16,17-4-1 16,9-11-18-16,12-12-7 15,34-18-67-15,13-12-30 16,13-15-23-1</inkml:trace>
  <inkml:trace contextRef="#ctx0" brushRef="#br0" timeOffset="6572.5115">9231 2012 288 0,'-4'-41'107'0,"0"33"-58"0,8-3-37 16,-4 7 26-16,9-3-16 15,3-1-4-15,9-3 0 16,1 0 0-16,3 3-9 15,-4 8-5-15,-4 11-3 0,-4 8 5 16,-9 4 4-16,-8 3 1 16,-4 16 3-16,-9 3-1 15,-9 8 2-15,1 3-2 16,-1 5 0-16,1 3-3 16,8-15-1-16,4-4-3 15,5 0-1-15,8-11-6 0,12-3 1 16,10-9 0-1,24-7 2-15,18-7-14 0,12-8-5 16,5-11-46-16,17-1-21 16,16 1-85-1</inkml:trace>
  <inkml:trace contextRef="#ctx0" brushRef="#br0" timeOffset="6858.8358">10114 2571 300 0,'-8'-4'112'0,"8"4"-60"0,0 7-39 15,0 1 28 1,0 3-19-16,-5 12-4 0,5 15-11 15,0 14-3-15,0 20-2 16,0 0-4-16,5 11 1 0,-1-12-6 16,0 5 0-16,5-12-19 15,-5 4-8-15,-4-4-48 16,-4-4-22-16,-5-11-8 16</inkml:trace>
  <inkml:trace contextRef="#ctx0" brushRef="#br0" timeOffset="7024.7064">9762 3080 356 0,'-38'-38'132'0,"33"16"-72"0,10-1-70 0,-1 19 22 16,13-3-16-16,17-1 1 16,38 4 1-16,21-3 3 15,5 3 0-15,21-15-27 0,12 15-12 16,10-7-105-1</inkml:trace>
  <inkml:trace contextRef="#ctx0" brushRef="#br0" timeOffset="7416.7201">11192 2141 236 0,'17'-87'88'0,"-17"68"-48"0,0-11-16 15,-4 26 27-15,0 8-17 0,-5 3-5 16,-3 5-13-1,-10 26-5-15,1 26-6 0,-4 37 1 0,-5 20 3 16,0 30 4 0,5 11 4-16,4 0-5 0,8 27-2 15,4-4-8-15,9 0-3 16,9 3 2-16,4-7 1 16,12-19-9-16,9-18-3 15,8-16-39-15,5-26-16 16,4-34 3-16,4-42 2 15,5-18-52 1</inkml:trace>
  <inkml:trace contextRef="#ctx0" brushRef="#br0" timeOffset="7822.5844">11536 2906 296 0,'-21'-22'110'0,"17"-5"-60"0,-1 24-45 16,1 10 22-16,4 8-20 16,0 15-3-16,4 16-1 15,9 6 2-15,4 16-2 16,4 8 5-16,5 18 2 0,4-3 1 0,3 3 3 15,6-19 4-15,-1-7 1 16,-8-15 3 0,4-12 3-16,0-10 2 0,-1-20 3 15,-3-11-5-15,-4-26-3 16,-5-16-8-16,0-18-1 16,-4-23-6-16,0-15-2 15,0-23-2-15,4-7 0 16,5 11-7-16,3 19 1 15,-3 11-37-15,-1 23-13 16,9 15-37-16,-4 22-14 16,0 24-59-1</inkml:trace>
  <inkml:trace contextRef="#ctx0" brushRef="#br0" timeOffset="8224.927">12440 3532 304 0,'-8'23'112'0,"3"0"-60"0,1 7-43 16,0-11 25-16,-4 7-15 0,3 4-3 15,1 4 6-15,0-11 3 16,4 3-13 0,4-3 11-16,0-8 4 0,1-4 8 0,-1-11 3 15,0-3-7-15,0-9-2 16,0-7-10-16,1-15-4 16,-5-15-8-16,0 8-5 15,0 7-1-15,8-19-1 16,13-30-3-16,5 4 0 15,4 0-1-15,4 3 0 16,8 8-2-16,0 16-1 16,1 14-36-16,4 15-14 15,-1 20-33-15,-3 14-13 16,-14 11-64 0</inkml:trace>
  <inkml:trace contextRef="#ctx0" brushRef="#br0" timeOffset="8425.084">12232 3559 340 0,'21'-11'126'0,"5"7"-68"0,21-4-59 15,-22 4 25-15,13-3-14 16,5-4-3-16,-1 3-48 15,5 1-23-15,4 3-80 16,4 0-33-16</inkml:trace>
  <inkml:trace contextRef="#ctx0" brushRef="#br0" timeOffset="8811.1074">13030 3310 276 0,'-12'7'104'0,"12"5"-56"0,4 7-49 0,-8-8 20 16,-1 15-7-16,-3 16 3 16,4-4 3-16,-1 7 1 15,1 0-10-15,4-3 1 0,0-5 1 16,0-3-6-16,4-7-3 16,1-5 7-16,3-10 4 0,5-12 5 15,4-12 1 1,4-7-10-16,4-7-5 0,-3-8-6 15,3 0 1 1,1-4 1-16,-1 4 2 0,1 8 1 16,-5 11 3-16,-4 15 1 15,-5 15 1-15,-3 11 0 16,-13 12 2-16,-5 11-5 16,-4 8-3-16,-12 7-6 15,0 11 0-15,-5 5-25 16,0-9-10-16,0-7 0 15,5-7 0-15,4-16-28 16,-1-10-14-16,10-16-41 16</inkml:trace>
  <inkml:trace contextRef="#ctx0" brushRef="#br0" timeOffset="9173.0394">13841 1990 264 0,'17'45'101'0,"0"-30"-54"0,8 30-31 0,-16-11 27 0,4 27-14 15,8 22-2 1,0 0-7-16,0 15-3 0,-4 22-9 16,-4 20 10-16,-5 0 5 0,-16 10-7 15,-13-2-2-15,-5-5-4 16,-12-11 1-16,-4-4-4 16,-1-15-2-16,-12 0-2 15,4-3-3-15,0-31-30 16,4-15-13-16,9-19-46 15,9-26-21-15,12-26-30 16</inkml:trace>
  <inkml:trace contextRef="#ctx0" brushRef="#br0" timeOffset="9578.4418">14248 2065 284 0,'0'4'107'0,"5"-8"-58"0,12-3-33 0,-9 3 29 16,5 0-20-16,4-7-3 15,13-4-1-15,8-4 3 16,8 4-12-16,-7 4 4 0,12 7 2 15,-9 4-6-15,-8 7 1 16,-13 5-2-16,-8 6 1 0,-13 5 2 16,-9 11 4-16,-7 8-6 15,-1 10-2-15,4-6-1 16,4 10-1-16,5-3-2 16,8-4-1-16,13 0-3 15,9-11 1-15,12-4-2 16,9-15-1-16,4-4-2 15,8-12 1-15,5-3-26 16,8-7-9-16,-4-8-37 16,-13 0-16-16,-13 3-85 15</inkml:trace>
  <inkml:trace contextRef="#ctx0" brushRef="#br0" timeOffset="10266.9323">1735 5535 188 0,'-17'-41'71'0,"5"14"-38"0,-1 8-21 0,4 16 19 15,-3-5-3-15,-10-3 1 16,5 0-8-16,0-1-2 15,5 8-11-15,3-3 1 0,5 18 2 16,8 12-2-16,5 22 2 16,-1 38 3-16,9 42 1 15,0 14-6-15,9 20-1 16,3 3 0-16,5-11 0 16,-4-16 11-16,12-14 5 15,1-23 1-15,4-19 2 16,-14-18-6-16,6-20-1 15,-1-26 2-15,4-15 1 16,-8-26-4-16,0-38 1 0,4-34-11 16,9-31-3-16,8-52-4 15,22-7 1-15,-5 18-7 16,-21 76 1-16,-9 15-34 16,5 14-16-16,-5 1-32 15,5 38-14-15,0 22-64 16</inkml:trace>
  <inkml:trace contextRef="#ctx0" brushRef="#br0" timeOffset="10688.8528">2949 6512 308 0,'0'-30'115'0,"0"37"-62"0,0 9-55 0,0 2 20 16,0 9-5-16,0-8 3 15,-4 30-9-15,-9 41-2 16,-4 8-3-16,4 0 3 0,5-11 1 16,0-15 9-16,3-8 2 15,5-15 5-15,0-8 3 16,0-14 0-16,5-12 0 15,-1-8 3-15,0-18 3 0,0-12-11 16,0-10-4-16,1 2-1 16,3-33 3-16,1 4-6 15,-1-46-2-15,13-75-8 16,18 23-3-16,16 7-3 16,-13 64 3-16,-12 16-5 15,17-5 0-15,-1 12-17 16,5 11-8-16,-8 8-25 15,3 22-12-15,27 12-33 16,-18 11-13-16,-9 19-30 16</inkml:trace>
  <inkml:trace contextRef="#ctx0" brushRef="#br0" timeOffset="10883.6465">2597 6791 316 0,'30'-7'121'0,"-30"7"-66"0,76-23-27 0,-46 12 38 15,25-4-27-15,9-8-7 16,29-3-19-16,-4-16-9 16,0 8-2-16,13 0-57 0,0 4-23 15,17 0-36-15,0 3-12 16</inkml:trace>
  <inkml:trace contextRef="#ctx0" brushRef="#br0" timeOffset="11170.3231">4053 6244 316 0,'-21'0'121'0,"12"0"-66"0,5-3-27 15,0 3 38-15,4-4-27 16,0 0-7-16,17-7-21 16,21-8-8-16,30 4-2 0,4-8-1 0,8 4 0 15,-3 4-25-15,4 4-10 16,12 11-53-16,-8 4-21 15,-9 3-33 1</inkml:trace>
  <inkml:trace contextRef="#ctx0" brushRef="#br0" timeOffset="11350.5905">3993 6829 324 0,'9'-4'123'0,"12"-7"-66"0,34-12-44 0,-21 4 30 0,17 4-26 16,13-4-6-1,-1-3-54-15,-3-5-22 16,-1 12-84-16,1 4-37 0</inkml:trace>
  <inkml:trace contextRef="#ctx0" brushRef="#br0" timeOffset="12189.4378">4838 6893 264 0,'0'-4'99'0,"0"16"-54"0,4 22-53 0,5-4 16 16,4 19-4-16,8 7 5 15,-4 12 1-15,12 4 4 16,10 7-7-16,-5 0 0 0,0-7 0 16,4-19 5-16,0-12 3 0,0-14 9 15,-4-20 5 1,9-18 0-16,-5-12 2 0,-9-18-11 16,1-20-2-16,-9-18-8 15,-8-26-2-15,-13-16-4 16,-8-15-3-16,-9-19 0 15,-5-7 1-15,-7-11-1 16,-5-1-1-16,4 8 1 16,9 23-1-16,8 11-3 15,-4 15 0-15,13 8 2 16,8 3 2-16,13 19-2 16,0 12-2-16,13 7 4 0,21 8 3 15,8 7-1 1,9 8-2-16,0 11 0 0,8 0-1 15,5 4 0-15,17 7 2 16,12 8-3-16,-4 0 0 16,13 3 1-16,21 1 0 15,9 4 0-15,3-5 0 16,22 1-3-16,1-4 2 16,16-4 3-16,25 4 3 15,0-4-4-15,31 4-1 16,7-4 4-16,26 0 2 15,-4-3-2-15,85-1-3 16,-4 4 2-16,-18 4 0 16,18 4 3-16,-18-1 3 0,9 1-2 15,-4 7-2 1,-4 4-2-16,8 0 0 0,-21-3 2 16,4 3 4-16,-38-8-11 15,-17 0-3-15,-30 1 6 16,-34-4 6-16,-25 3-19 15,-30 8-6-15,-30-7-48 16,-25 14-20-16,-30 4-93 16</inkml:trace>
  <inkml:trace contextRef="#ctx0" brushRef="#br0" timeOffset="15206.5221">6909 5494 180 0,'-21'-83'68'0,"17"49"-36"0,0-4-11 0,-1 23 22 15,1-4 1-15,4 0 1 16,0 8-14-16,0 7-4 16,0 16-16-16,-4 18 7 0,0 0 2 15,0-4 5-15,-18 38 2 16,-16 65-1-16,13-39-1 16,3-18-10-16,5 45-4 15,0-19-6-15,22 26-2 16,-1-18-1-16,13 11-2 0,25 45-2 15,-8-75 1-15,-8-16-30 16,29-14-14-16,38-4-39 16,-8-27-17-16,4-18-39 15</inkml:trace>
  <inkml:trace contextRef="#ctx0" brushRef="#br0" timeOffset="15478.057">7440 5788 272 0,'0'-4'101'0,"-4"4"-54"0,0 4-24 0,4-4 29 16,0 11-14-16,0 8-2 15,0 15-12-15,0 15-3 16,0-11-12-16,0-4-1 0,0 30-1 15,0-11-1-15,4 22 1 16,-4-11-4-16,4 4-2 16,0-4-27-16,1-7-10 15,-1-8-37-15,4-4-16 16,-4 0-52 0</inkml:trace>
  <inkml:trace contextRef="#ctx0" brushRef="#br0" timeOffset="15880.5507">7920 5739 280 0,'8'-26'107'0,"-8"26"-58"0,0 3-42 16,0 5 26-16,-4 3-10 15,4 4 1-15,-9 27-9 16,-3 29-4-16,-1-14-6 16,0-8 3-16,0 23 4 0,5-12 0 0,4 15 1 15,0-14-1-15,12 3 0 16,0-11-9-16,9-4-3 16,0-8 1-1,9-18 1-15,-5-1-7 0,9-33-2 16,-5 7-1-16,1-22 2 15,-5 3 2-15,-12-3 2 16,-1 3 1-16,-16 1 3 16,3 7-1-16,-16-4 2 15,4 4-2-15,-8 3 2 16,3 1-24-16,1 3-11 16,4 5-34-16,17-1-13 15,0 0-54-15</inkml:trace>
  <inkml:trace contextRef="#ctx0" brushRef="#br0" timeOffset="16126.8885">8361 6410 300 0,'0'0'112'0,"0"0"-60"0,0 19-41 0,0-15 26 16,-4 7-22-16,0 1-6 15,-1 6-8 1,1-3-2-16,0 1 1 16,0 2-44-16,-1-6-20 0,5-5-72 15</inkml:trace>
  <inkml:trace contextRef="#ctx0" brushRef="#br0" timeOffset="16423.0339">8603 5758 260 0,'0'-45'96'0,"-4"37"-52"0,4 4-16 0,0 4 30 15,0 0-15-15,0 0-4 0,0 12-12 16,4 3-3-16,0 19-13 16,1 15 7-16,-1-8 4 0,0-7-5 15,-4 23-2-15,0-8-8 16,0 22-3-16,0-7-2 16,-4 12 1-16,0 29-11 15,4-18-4 1,0-19-27-16,4-15-10 0,4-12-46 15,5-33-16-15,0-16-30 16</inkml:trace>
  <inkml:trace contextRef="#ctx0" brushRef="#br0" timeOffset="16723.2975">9049 5520 324 0,'12'-7'123'0,"-12"7"-66"0,17 7-44 0,-17-3 30 15,9 11-4-15,-1-4 1 16,5 23 1-16,0-11-1 16,8 33-22-16,13 31 3 0,-4-8 0 0,-9 4-7 15,-8 4-1 1,-9 0-5-16,-8 7-3 15,-9 4-2-15,-8-3-3 0,-5-12-2 16,-12-4-1-16,-4-4-45 16,12-33-20-16,5-8-36 15,3-12-13-15,10-7-45 16</inkml:trace>
  <inkml:trace contextRef="#ctx0" brushRef="#br0" timeOffset="17159.6918">9762 5260 184 0,'-34'49'68'0,"34"-49"-36"0,-30 26 2 0,26-22 29 15,-5 4-1-15,1-1 0 16,4-7-10-16,-1 0-5 16,10-7-26-16,3-8 7 0,1-1 3 15,-1 5-8-15,18-8-3 16,-5 4-11-16,17 4-4 16,-4 0-1-16,8 3 0 15,-3 4-2-15,-10 16 1 16,-3-9 2-16,-13 28 4 15,-5-13 0-15,-16 16 2 16,3-3-2-16,-12 14 0 16,5-11-8-16,-5 11 0 15,4-7 1-15,9 7 3 16,-1-7-2-16,14-1-2 0,8-6 0 16,17-13-1-16,8-2-36 15,1-16-15-15,3-8-71 16,5-3-32-16,5-1-12 15</inkml:trace>
  <inkml:trace contextRef="#ctx0" brushRef="#br0" timeOffset="17610.6715">10785 5686 288 0,'4'-7'107'0,"-4"7"-58"0,0-4-22 0,0 4 34 0,0 4-14 15,0-1-3-15,4 9-19 16,-4-1-7-16,5 19-11 15,-1-3-5-15,0 18 1 0,0-4-2 16,1 8 2-16,-1 27-2 16,-4-1-1-16,0-7-35 15,-9 4-14-15,1-16-39 16,-1-3-17-16,-3-11-35 16</inkml:trace>
  <inkml:trace contextRef="#ctx0" brushRef="#br0" timeOffset="17790.9827">10551 6026 372 0,'43'3'140'0,"-5"5"-76"0,34-8-53 0,-63 0 34 16,20 0-26-16,27-11-7 15,-1-1-28-15,13 1-12 16,4 3 14-16,0 5-86 0,17 3-36 15,0-4-2 1</inkml:trace>
  <inkml:trace contextRef="#ctx0" brushRef="#br0" timeOffset="21218.2497">12058 5332 340 0,'-8'-38'129'0,"-5"27"-70"0,-8-1-49 0,8 5 28 16,-4 7-15 0,-4 7 0-16,-13 8-5 15,0 15 0-15,-4 8-9 16,-5 11 6-16,5 19 4 0,0 23-6 0,12-12-2 16,5-15-4-16,0 26 0 15,4-10-6-15,13 18-3 16,-1-12 3-16,18 5 1 15,0-16-14-15,21-7-4 16,-4-7-38-16,16-27-18 16,-3-4-42-16,20-34-18 15,-12 0 5 1</inkml:trace>
  <inkml:trace contextRef="#ctx0" brushRef="#br0" timeOffset="21692.5668">12220 5958 328 0,'-30'-23'123'0,"26"15"-66"0,-1-18-42 0,5 11 31 0,5-4-16 16,3-7-5-16,13-1-8 16,9 1-3-16,8 0-8 15,5 10-6-15,-18 5-1 0,1 4 1 16,-1 14 2-16,-4-7-1 15,-8 11 2-15,0 1-2 16,-13 14-1-16,0-3 1 16,-13 11 1-16,4 0-1 15,-7 0 2-15,3-8-4 16,0 4 0-16,0-3 1 0,9-5 2 16,8 12-10-16,5-19-4 15,-5 0-3-15,17 0-1 16,13 4 6-16,-4 0 4 15,0 0-1-15,-13-4 2 16,-5 0 7-16,-3 4 4 16,-1-4 10-16,-8 15 5 15,0-7-3-15,-12 11 0 16,-1-8-2-16,-8 8 0 16,-9 11-8-16,-4-11-3 15,-8-11-1-15,3-8 0 16,5-11-20-16,0-12-7 15,13-7-39-15,17-4-15 0,25-15-70 16,17 1-55 0,1-1 82-16</inkml:trace>
  <inkml:trace contextRef="#ctx0" brushRef="#br0" timeOffset="22084.8926">12695 6376 348 0,'-13'-15'129'0,"13"15"-70"0,-8-45-31 0,3 30 38 16,1-15-18-16,0-4-5 16,4 0-21-16,0 7-8 15,8-22-9-15,9-19-8 0,9 1-1 16,4 14 0-16,4 15 2 15,4 15-1-15,0 20-1 16,0 14 0-16,-12 12 3 16,-5-5 0-16,-8 16 1 15,-5 31-3-15,-12-5 2 16,-13 8 3-16,-4 0 1 16,-5-4 1-16,1 0 0 15,3-19-2-15,1-11-2 16,0-11 1-16,0-12-1 15,0-18-18-15,-1-24-5 16,5-6-11-16,5-9-2 0,7 1-31 16,10-11-14-16,7 7-74 15</inkml:trace>
  <inkml:trace contextRef="#ctx0" brushRef="#br0" timeOffset="22341.7503">13353 6176 340 0,'0'-7'129'0,"0"7"-70"0,4 0-45 0,-4 0 31 15,0 7-23-15,0 5-5 16,0-1-10-16,0-7-5 15,-4 15-1-15,4-12-1 0,-4 16 2 16,-1-4-17-16,1 0-6 16,4 3-39-16,0-7-16 15</inkml:trace>
  <inkml:trace contextRef="#ctx0" brushRef="#br0" timeOffset="22699.8255">13540 5788 408 0,'-13'-19'154'16,"17"8"-84"-16,0-8-57 0,1 15 33 0,3-15-17 16,9 0-5-16,-4 4-13 15,0 0-5-15,8 0-4 16,8-7-6-16,-7 14 0 0,-5 4 2 15,4 12 1-15,-4-4 1 16,-4 14 2-16,-1-6 1 16,-7 10 1-16,-5 1-2 15,-5 7 1-15,1-7-2 16,-13 7-1-16,4-4-13 16,-12-3-4-16,-9 3 0 15,4-14 2-15,5-12-4 16,8 0-3-16,8-19-17 0,9 0-5 15,9-7-15-15,4 7-5 16,-5 4-53 0,9-4-49-16,-4 7 63 15</inkml:trace>
  <inkml:trace contextRef="#ctx0" brushRef="#br0" timeOffset="22882.7829">13765 5735 264 0,'0'53'99'0,"0"-53"-54"0,-5 41-15 0,5-33 34 15,0 11-8-15,0 0 2 0,5 3-26 16,-1 1-11 0,0 3-13-16,0 1-6 0,1 3 1 0,-1-4-9 15,-4 8-3-15,0-4-39 16,0 8-17-16,0-8-23 16,-9 8-11-16,1-12-28 15</inkml:trace>
  <inkml:trace contextRef="#ctx0" brushRef="#br0" timeOffset="23179.7836">14117 5562 264 0,'-9'-57'101'0,"1"38"-54"0,-5 8-22 15,5 11 33-15,-1 4-11 0,9-4 0 16,-4 3-10-16,4 5 0 15,8 3-21-15,9 8 2 0,0 4 2 16,-4-4-2-16,13 26-1 16,-5-4-7-16,4 27-2 15,-4-11-4-15,-4 11-1 16,-4-12-1-16,-13 20 1 16,0-12 0-16,-25 23 3 15,4-12-3-15,-13-3-2 16,4-4 0-16,-4-16 1 15,8-3-41-15,1-7-18 16,-1-8-37-16,10-15-15 16</inkml:trace>
  <inkml:trace contextRef="#ctx0" brushRef="#br0" timeOffset="23585.1244">14495 5313 284 0,'-9'30'107'0,"5"-19"-58"0,4-3-20 16,0-8 33-16,0 0-8 16,4-4 0-16,5-7-15 15,3-4-4-15,1-1-20 16,0 5 0-16,12 0-1 0,14 0-5 15,-1 11-1-15,-9 3-2 0,-7 16-1 16,-10 8-1-16,-7 7 2 16,-10-1-3-16,-7 5 0 15,-10 11 1-15,5-11 2 16,5-8-3-16,-1 23-2 16,0-12 0-16,5 5 1 15,-1 18 1-15,18-23 3 16,12-3-1-16,13-19 0 15,13-8-3-15,4-15 1 16,-1-7-22-16,1-4-9 16,-4-4-81-16,0 12-34 15,4 3-45 1</inkml:trace>
  <inkml:trace contextRef="#ctx0" brushRef="#br0" timeOffset="24260.9401">2177 8473 244 0,'-5'-34'90'0,"-7"19"-48"0,7-15-23 15,1 26 29-15,0-7-6 16,-5 0 2-16,5 3-15 15,4 8-8-15,0 12-12 16,4 6-2-16,5 24 0 0,12 26 1 16,-4 26 0-16,0 15 2 15,4 8 1-15,13 27-3 16,5 3 0-16,7 0-3 16,5-11 0-16,4-12 10 15,5-11 5-15,-5-30 3 16,-8-15 3-16,-9-34 1 0,-13-23 1 15,-3-3-4-15,7-42-3 16,-3 8-9-16,16-54-3 16,-12 16-5-16,17-53-3 15,-5 23 0-15,9-30-1 16,-9 7-31-16,-3 11-14 16,-1 16-43-16,-17 22-17 15,0 7-40-15,-8 50-14 16</inkml:trace>
  <inkml:trace contextRef="#ctx0" brushRef="#br0" timeOffset="24695.583">3628 9537 360 0,'-38'-23'134'0,"38"23"-72"0,-13-7-46 16,9 7 35-16,0 4-22 16,0-1-4-16,-1 9-13 15,1-1-5-15,0 15-4 16,0-3 0-16,-1 22 2 0,5-15 0 0,0 27 2 16,0-4-4-1,0 0-2-15,0-8 11 0,5 0 4 16,-1-3 3-1,0-16 3-15,0 0 1 16,1-18 1-16,-1 0-5 0,0-39-1 16,0 5-6-16,-4-31-2 15,0 5-6-15,5-46-1 16,7-65-1-16,5 69-2 16,-4 15-4-16,17-15 0 15,0 3 0-15,3 8-1 16,1 8-23-16,0 18-11 15,-4 8-38-15,8 26-13 16,-8 5-19-16,0 25-5 16,-5 1-35-1</inkml:trace>
  <inkml:trace contextRef="#ctx0" brushRef="#br0" timeOffset="24907.7736">3412 9578 408 0,'-4'-26'154'0,"4"26"-84"0,12-23-55 15,-12 20 37-15,22-9-17 16,24-7-2-16,5 4-19 16,-13 4-9-16,22-8-3 0,-5 4-27 15,4 0-8-15,-3 4-60 0,24-1-25 16,43-3-56-1</inkml:trace>
  <inkml:trace contextRef="#ctx0" brushRef="#br0" timeOffset="25177.844">4448 9307 408 0,'-13'-8'151'0,"13"8"-82"0,0-15-54 0,0 15 34 0,8-7-27 16,1-1-7-1,16-3-8-15,-4 3 0 0,22-3-4 16,-9 3-37-16,21 12-15 0,-8 0-52 15,16 7-21-15,-12-3-31 16</inkml:trace>
  <inkml:trace contextRef="#ctx0" brushRef="#br0" timeOffset="25388.8157">4503 9688 396 0,'4'-4'148'0,"-4"4"-80"0,17-11-42 0,-17 11 42 16,13-8-25-16,-1 4-6 15,27-7-22-15,16 4-10 16,-9-1-3-16,1 4-31 0,0 4-13 16,38 0-108-16,-9-22-49 15,5-1 38 1</inkml:trace>
  <inkml:trace contextRef="#ctx0" brushRef="#br0" timeOffset="40504.3134">6328 8760 236 0,'-9'11'90'0,"5"-7"-48"0,0-4-25 0,4 0 25 0,0 0-9 16,0-4-2-16,0-3-13 16,4-1-4-16,5 1-8 15,8-1-6-15,8-3-1 0,5 3 3 16,8 5 1-16,4 3-4 15,1 3 1-15,-1 1 0 16,-8 4 2-16,-8 3-1 16,-9 8 2-16,-9 3 2 15,-16 5 4-15,-1-5 0 16,-20 9 2-16,3-5-8 16,-12 16-2-16,4-5-1 15,-4 8 0-15,-5 16 0 16,9-5 0-16,9-18-5 0,12-8 1 15,13-7 0-15,13-12 2 16,0 1 3-16,29-9 2 16,-4 1-6-16,17 7 0 15,-8 1 5-15,-4 10 4 16,-5-3-3-16,-8 11-2 16,-5-3 8-16,-12 11 6 15,-1-5 10-15,-20 13 5 16,-1-9-5-16,-24 5-1 15,7-4-7-15,-12-4-2 16,4-8-7-16,-9-3-3 16,-16-5 0-16,8-10-1 15,9-8-24-15,12-11-9 0,13-4-37 16,13-4-13-16,8-11-44 16,13-16-20-16,34-6 26 15</inkml:trace>
  <inkml:trace contextRef="#ctx0" brushRef="#br0" timeOffset="41029.7834">7164 8587 200 0,'9'-27'77'0,"-9"20"-42"0,0-12-15 0,0 15 27 0,0 4-5 15,-5-8 0 1,1 16-8-16,4-8-4 0,-4 15-16 16,0-4 4-16,-9 23 5 0,0 27-1 15,0-16 1-15,1-7-3 16,-1 11-3-16,0-8-7 15,0 16-2-15,1-8-2 16,3 7-1-16,1-7-1 16,8 0 0-16,0-7-5 15,13-8-1-15,-1-8 3 16,26-14 3-16,-8-1-6 16,17-19-3-16,-9 1-44 15,9-8-17-15,-5-4-40 0,1 4-16 16,-9-4-7-1</inkml:trace>
  <inkml:trace contextRef="#ctx0" brushRef="#br0" timeOffset="41285.5809">7487 8624 172 0,'0'-26'66'0,"0"26"-36"0,4 7-2 0,-4 1 27 16,0 11-6-16,0 11-1 0,0 11-10 15,0 16-1 1,-4-15-21-16,4-9 4 0,-5 24 3 0,1-8-8 16,0 30-1-1,0-11-8-15,-1 23-4 16,5-20-1-16,0 9 1 0,0-13-12 16,0 5-6-16,0-19-31 15,5-4-12-15,-5-8-82 16,8-22-45-1,1-7 88-15</inkml:trace>
  <inkml:trace contextRef="#ctx0" brushRef="#br0" timeOffset="41482.7065">7818 9409 300 0,'-26'41'112'0,"26"-41"-60"0,-4 30-23 0,0-30 33 15,4 12-28 1,0-1-11-16,-4 4-14 0,4-4-5 16,0 5-2-16,0-5-19 0,0 0-9 15,0 0-55-15,4-3-22 16,-4 3-35 0</inkml:trace>
  <inkml:trace contextRef="#ctx0" brushRef="#br0" timeOffset="41972.9247">8106 9016 316 0,'-4'-11'121'0,"4"0"-66"0,4-19-38 0,-4 26 33 0,5-15-19 16,7-19-5-16,5 1-11 15,-4 3-2-15,21-8-8 16,4 8-5-16,-12 19-1 0,-1 0 1 16,5 11 2-16,-5 1-1 15,-3 21 2-15,-5 1 0 16,-17 19 1-16,0 0-2 0,-22 18 1 16,5-7-2-1,-12 34-1-15,-18 46 1 0,22-54-1 16,3-3 2-1,1-5 1-15,4-2-4 0,9-9 1 16,-1-7 4-16,13-11 2 16,1 0 4-16,24-27 4 15,-3 0-6-15,12-22 0 16,9-12-4-16,-22 1-1 16,1 3 1-16,-18-15 0 15,1 4-2-15,-22-4 1 16,-21-27-2-16,-9 9-1 15,-7-5 1-15,-1-3 1 16,8 11-14-16,9-8-5 16,9-7-35-16,12 11-16 0,13 0-51 15,13 8-22 1,38 4 11 0</inkml:trace>
  <inkml:trace contextRef="#ctx0" brushRef="#br0" timeOffset="42696.5787">8641 8703 200 0,'-4'-11'74'0,"0"-8"-40"0,0 8-11 0,-1 7 24 15,1-3-2-15,0 3 3 16</inkml:trace>
  <inkml:trace contextRef="#ctx0" brushRef="#br0" timeOffset="42906.1355">8607 8662 518 0,'-4'19'37'0,"0"7"-5"15,0 8-12-15,-1-7-2 16,1-5-5-16,4 8 2 15,0-3-4-15,0 3-1 0,0-4 0 16,0 1 4-16,0-5-6 16,4 9-2-16,1-9-3 15,7-7 0-15,-3 0-4 16,8-3 0-16,-4-1 1 16,12-7 2-16,-4 0-34 15,17-8-16-15,18-4-33 16,-18-7-12-16,-4 4-58 15</inkml:trace>
  <inkml:trace contextRef="#ctx0" brushRef="#br0" timeOffset="43144.4799">9040 8507 256 0,'-4'-7'96'0,"4"7"-52"0,-8 19-36 0,3-19 21 16,1 22 0-16,0-10 5 15,0 33-6-15,-1-7 0 16,-3 29-15-16,4-18-1 0,-1 31 1 16,1-12-3-16,0 26 0 15,0-19-6-15,4 12-1 16,0-15 1-16,0 11 0 16,0-15-38-16,4 3-14 0,0-10-53 15,9-9-23-15,-5-6 3 16</inkml:trace>
  <inkml:trace contextRef="#ctx0" brushRef="#br0" timeOffset="43733.6687">9354 9077 256 0,'-25'0'96'0,"25"0"-52"0,0 7-27 16,0-3 25-16,0 7-16 16,0 1-4-16,0 14-7 0,0-3-2 15,0 15-7-15,0 26 7 0,0-19 4 16,0-15-5-16,-4 8-2 16,-1-4 1-16,1-4 3 15,0 0-4-15,4-11 0 16,0 0-2-16,0-8 2 15,0-3-5-15,8-27-1 16,14-30-2-16,7-12-2 16,5-3 1-16,0 4-1 15,4 3 0-15,-4 20 0 16,-4 3-3-16,-13 22 0 0,-4 1 2 16,0 22 0-16,-5-7-2 15,-4 19 2 1,-4-4 1-16,0 11 2 0,0-8-1 15,5 9-1-15,-5-9 3 16,4 1 2-16,0-12 0 16,9-7 0-16,-5 4 1 15,5-27 1-15,0 4-3 16,4-16-3-16,-5 1 0 16,10-4 1-16,12-11-3 15,-13 22 0-15,-4 5 1 16,0 6 0-16,0 5 4 15,-9 22 5-15,1 19-5 0,-9 0-2 16,0-12-1-16,0 27 1 16,4 23-25-1,0-12-10-15,5-7-36 0,-1-8-16 16</inkml:trace>
  <inkml:trace contextRef="#ctx0" brushRef="#br0" timeOffset="44001.6726">10772 8507 380 0,'-25'23'143'0,"25"-23"-78"0,-47 68-60 15,21-27 30 1,-8 23-21-16,-8 4-2 0,-9 19-6 15,0 15 1-15,4 7-4 16,1 4-2-16,12-41 0 16,8-15-1-16,-8 7 0 0,5-4-25 15,-1-11-10-15,5-4-13 16,8-14-6-16,4-5-28 16,17-15-12-16,22-41-23 15</inkml:trace>
  <inkml:trace contextRef="#ctx0" brushRef="#br0" timeOffset="44361.6022">11006 8854 356 0,'-13'12'132'0,"13"-12"-72"0,-26 30-48 0,22-23 32 15,-9 12-27-15,1-4-6 16,-14 8-2-16,1 0 4 15,-5 10-7-15,-8 1-1 0,8 0 1 16,5 4-3-16,16-15 0 16,1-8-3-16,20 4-3 15,1 0 2-15,13-1 2 16,-9 1 0-16,16 8 2 16,-3-5 13-16,0 5 9 15,-5-5 3-15,-8 12 3 0,-4-4-6 16,-21 8-3-1,-9 19-10-15,0-20-3 0,0-3-5 16,-22 0-1-16,6 0-14 16,-18-19-8-16,-30 0-34 15,17-18-16-15,13-31-44 16,9-30-16-16,12-38-30 16</inkml:trace>
  <inkml:trace contextRef="#ctx0" brushRef="#br0" timeOffset="46630.26">1438 8009 396 0,'-13'23'148'0,"9"11"-80"0,4 41-81 0,0-22 20 16,0 11 0-16,0 34 5 15,0 16-3-15,9 21-1 16,3 16-4-16,5 19 2 0,9 11 3 15,-5 8-5-15,0-1-2 16,-4-11 1-16,-8-14 0 16,-5-5-6-16,-4-15 0 0,-9-11-17 15,-8-22-6-15,-4-20-23 16,0-22-8-16,-4-34-21 16,12-34-6-16,4-23-34 15</inkml:trace>
  <inkml:trace contextRef="#ctx0" brushRef="#br0" timeOffset="47650.3281">1739 7915 340 0,'-21'-19'126'0,"13"16"-68"0,4-5-61 0,4 8 24 16,0 0-13-16,0 0-2 16,4 0-1-16,8 8 1 15,10-8-3-15,16 3 3 0,26 5 0 16,12-8-2-16,13 0-1 16,21-8 1-16,26 8 0 15,4 0-5-15,13 8 1 16,21-4 0-16,9 3 0 15,25 4 2-15,4-7 1 16,13 4 1-16,13-8 0 0,-9 0-2 16,38-8 1-1,-21 4-4-15,35 4 0 16,-18-7-1-16,21 7-2 0,-12 0 3 16,16 7 2-16,-20-7 0 15,25 0-1-15,-26-7 1 16,9 3 1-16,-13-7-1 15,9 3 2-15,-9 5-4 16,0-9 0-16,-8-3 1 16,-22 4 0-16,14 0 0 15,-18 3 2-15,-9 0-1 16,1 1-1-16,-17 14 1 16,-17-3-1-16,4-4 0 0,-17 4 2 15,-17-8-1-15,-9-3-1 16,1-1 1-16,25-3-1 15,-30-1 2 1,-21-3 1-16,-21 0-1 0,-13-4 1 16,-8 4 0-16,0-7 1 15,-13 7 2-15,-9 0 3 16,-4-1-2-16,-8 5 1 16,-9 4-1-16,-4-1 1 15,-4 1-2-15,-5 3 1 16,-8 4 0-16,0 0 3 15,0 4-3-15,-4 3-2 16,0 1 0-16,-5-1-1 16,5 1-5-16,4-1-1 0,-4 5-2 15,4-5 3-15,0 4 0 16,-1 1 1-16,1 10 0 16,0 1 2-16,0 3 3 15,0 8 2-15,-4 4-1 16,0 7 1-16,0 12-2 15,-5 11 2-15,1 7-2 16,-1 12 0-16,1 0-3 16,-1 11 1-16,-4 19 0 15,1 3 1-15,-1 5 2 16,0 3 3-16,0 12-2 0,1 7-2 16,-1 4 0-16,0-8-1 15,5 8 0 1,-1 0 0-16,13-19 0 15,-17-12 0-15,9-14 0 0,-4-8 0 16,-1-15-2-16,1-11-2 16,3-12 3-16,-7-15 0 15,-1-7-4-15,-4-8-1 16,0-15-21-16,-13-3-8 16,-12-5-15-16,-1-7-4 15,-8-11-37-15,-25 3-14 16,-18-7-66-1</inkml:trace>
  <inkml:trace contextRef="#ctx0" brushRef="#br0" timeOffset="48700.287">1672 10480 132 0,'-47'-8'49'0,"30"-3"-26"0,0 0-31 0,8 7 5 16,-3 4 22-16,-10 0 13 16,5 0 7-16,-4 0 4 0,0 8-4 15,0 7 0-15,4-4-21 16,0 0 7-16,-4 4 5 0,8 4-3 15,4-4-1-15,5 4-3 16,8-8-3-16,5 1-6 16,12-1-4-16,9 4-5 15,0 0-2-15,12 4-1 16,9 4-2-16,0-1 1 16,25-7 1-16,13 4 1 15,13 0 1-15,-4-4 2 0,29-3 3 16,22-1-6-1,-1-4-2-15,26-3-1 16,17 0 2-16,5-4-1 0,29 0-1 16,-5-4 3-16,27 0 2 15,-6-3-2-15,27-4 0 16,-9 3-1-16,12-3 1 16,-12-4-4-16,9 3 0 15,-5 1 1-15,4 0 2 16,1-1-3-16,-9-7 0 15,8 4 1-15,-21 0 2 16,68 4-1-16,-38-4-1 16,-4 11 1-16,-5-3-1 15,-29 7 0-15,8 3 0 16,-21 5 0-16,0 3 0 0,-8 1 0 16,-18-1 2-16,-8 0 5 15,9 8 4-15,-18-8 2 16,-12 1 5-16,4-9-4 15,-8-3 0-15,-22-3-8 16,-13-9-2-16,14 12-2 16,-18-11 1-16,-4 0-2 15,-8-1 2-15,-22 1-4 16,1 0 0-16,-5 3-4 16,8 1-1-16,-3-1-15 15,-9 1-6-15,0 3-13 16,-5-4-5-16,-3 5-2 15,3-1-1-15,5 0 7 0,0-4 2 16,-9 8 7-16,-3-11 3 16,-27 0-81-1</inkml:trace>
  <inkml:trace contextRef="#ctx0" brushRef="#br0" timeOffset="52948.6708">2962 11792 296 0,'-4'-22'110'0,"-5"18"-60"0,-8 8-39 0,13-4 28 0,-13 19-17 16,-4 18-2-1,-9 28-6-15,-4 33 1 16,-4 26-8-16,-13 16 2 0,9 26 2 16,12 3-4-16,13-10-2 0,13-5-2 15,8-14-3-15,17-31 1 16,9-22 1-16,-9-15 5 15,30-50 6-15,0-22-1 16,21-22 3-16,4-31-2 16,1-34 0-16,-9-18-5 15,-5-20-3-15,-12-11-2 0,-21-7-3 16,-17 3 3-16,-17 5 0 16,-18 14-4-16,5 53-1 15,-4 8-8-15,-17 7-2 16,-9-11-4-1,9 18-3-15,-4 16-22 0,20 27-11 16,1 3-20-16,13 3-5 16,-1 5-57-1</inkml:trace>
  <inkml:trace contextRef="#ctx0" brushRef="#br0" timeOffset="53279.6387">2856 12090 292 0,'-17'-11'110'0,"8"11"-60"0,1 4-39 0,-1 3 28 0,1 5-14 15,4 10-5-15,-1 9 0 16,5 10 1-16,0 4-11 16,5 8 3-16,7-19 1 0,-3-4-1 15,21 8 0-15,-5-8-7 16,30 0-2-16,-17-7-2 0,18-8-2 16,-5-4-39-1,-1-11-16-15,1 0-55 0,0-22-20 16,-12 3 5-1</inkml:trace>
  <inkml:trace contextRef="#ctx0" brushRef="#br0" timeOffset="53551.5023">3628 12479 296 0,'-55'4'112'0,"55"-4"-60"0,0-4-47 0,0 4 24 0,4 0-9 15,1 0 0-15,24 0-11 16,-3 0-3-16,25-8-4 15,-17 5-2-15,12 6 1 0,-7 1-56 16,7 7-23-16</inkml:trace>
  <inkml:trace contextRef="#ctx0" brushRef="#br0" timeOffset="53745.7102">3594 12939 340 0,'39'-15'129'0,"-39"15"-70"0,67-23-58 0,-58 23 25 16,16-7-21-16,-3 3-2 16,12 4-53-16,-5-8-21 15</inkml:trace>
  <inkml:trace contextRef="#ctx0" brushRef="#br0" timeOffset="54345.9882">4388 11811 236 0,'-38'-7'88'0,"17"3"-48"0,-5-15-18 0,13 15 26 16,9-7-5-16,-8-12-1 16,20 1-8-16,5-12-4 15,21-4-16-15,8-7 0 0,9-4 2 0,13 4-4 16,12 11-2 0,1 3-1-16,-1 16-1 0,-12 12 0 15,-18 14 2 1,-16 19 1-16,-26 19 1 0,-12 23-9 15,-13-19-1-15,4-8-4 16,-17 38-2-16,4-12-24 16,0 31-9-16,-12 49-38 15,16-30-18-15,18-27-60 16</inkml:trace>
  <inkml:trace contextRef="#ctx0" brushRef="#br0" timeOffset="54525.6492">4651 12962 340 0,'-38'79'129'0,"38"-79"-70"0,-17 19-29 0,13-15 37 16,4-1-25-16,-4 1-9 16,4 0-24-16,0 0-8 15,0-4-2-15,0 0-75 0,4-15-33 16,9-8-64-1</inkml:trace>
  <inkml:trace contextRef="#ctx0" brushRef="#br0" timeOffset="55802.232">9274 12004 276 0,'21'-64'104'0,"-21"45"-56"0,0 4-34 16,-9 11 26-16,-3 4-18 15,-14 7-2-15,5 16-8 16,-9 30 0-16,-12 22-7 16,-9 20 8-16,0 25 6 0,4 8-4 0,9 16 2 15,17-16-8 1,17-4-1-16,16-10-4 0,18-20-1 16,-9-22 1-16,26-23 0 15,12-19 6-15,-3-30 4 16,-10 0 1-16,31-45 1 15,-14 11-6-15,10-49-2 16,-14 15-4-16,0-34-3 16,18-60 0-16,-31 22 1 15,-24 19-3-15,-18 54-2 16,0 10-12-16,-21 8-5 0,-13-15 8 16,-3 22 4-1,7 8-8-15,5 12-1 16,8 7-25-16,5 7-10 15,8 4-20-15,4 1-7 16,4 6-50-16</inkml:trace>
  <inkml:trace contextRef="#ctx0" brushRef="#br0" timeOffset="56088.0139">9278 12230 252 0,'-34'-15'93'0,"21"19"-50"0,-4 7-19 0,9 0 29 15,-1 1-5-15,1-1-1 16,4 8-7-16,4 3-2 16,0-3-21-16,0-4-4 0,17 8 1 15,-5-4-8-15,22 3-1 16,0 1-3-16,17-4-2 15,-8 0-13-15,8-4-6 16,-5-4-37-16,9-3-13 16,-8-4-22-16,17-8-9 15,-9 0-20 1</inkml:trace>
  <inkml:trace contextRef="#ctx0" brushRef="#br0" timeOffset="56373.4504">10161 12494 288 0,'-9'-8'110'0,"9"8"-60"0,5-7-39 16,-5 7 26-16,8-4-14 0,-4 4 0 16,13-7-16-1,-4-1-5-15,13 0-1 0,-5 1-1 0,13-1 0 16,-5 8-31-16,14 0-14 16,-5 0-98-1</inkml:trace>
  <inkml:trace contextRef="#ctx0" brushRef="#br0" timeOffset="56583.5889">10216 12860 348 0,'9'-4'129'0,"-9"4"-70"0,16-11-45 0,-16 11 31 15,9-8-19-15,-1 4-4 0,14 1-16 16,3-1-6-16,5 8 0 16,0 3-50-16,21 12-18 0,8-8-96 15</inkml:trace>
  <inkml:trace contextRef="#ctx0" brushRef="#br0" timeOffset="56942.0915">11120 11940 312 0,'-42'-42'118'0,"42"4"-64"0,-5 8-41 0,1 23 30 16,0 3-22-16,4 4-4 15,0 15-12-15,4 15-6 16,0 23 0-16,18 30-2 0,-10-15-1 16,1-8 3-16,4 27 2 15,0-15 2-15,-4 33 1 16,0-22-11-16,-9 11-3 15,0-11-26-15,-4-3-9 16,0-13-32-16,-4-6-14 0,0-12-20 16</inkml:trace>
  <inkml:trace contextRef="#ctx0" brushRef="#br0" timeOffset="57108.1763">10882 12569 312 0,'0'-3'118'0,"0"3"-64"0,13-19-43 16,-13 19 28-16,21-4-17 16,1-4-2-16,33 1-12 0,-9-1-5 15,18 1-2-15,-9-1-28 0,9 8-11 16,-9 0-116 0</inkml:trace>
  <inkml:trace contextRef="#ctx0" brushRef="#br0" timeOffset="57529.9729">11562 12750 272 0,'-13'-7'101'0,"13"7"-54"0,0-38-28 0,4 27 26 16,5-4-10-16,3-8-3 15,1 8-16-15,-4 0-7 16,16 0-6-16,-4 0-3 0,0 7 1 16,-4 1 3-16,-4 7 5 0,0 0-3 15,-17 11 2-15,-1 0-5 16,-7 12-2-16,-1 0-14 16,-4 3-6-16,0-3-19 15,0 7-8-15,0-11-7 16,4-4 0-16,1-4 9 15,3-15 5-15,1 1 17 16,12-24 9-16,0 5 8 16,5-1 5-16,-1-4 12 15,13 12 7-15,-4 0 23 16,4 12 10-16,1-1-9 0,-10 19-5 16,1-4-20-1,0 27-6-15,0-12-46 16,-5 16-16-16,1-8-80 15</inkml:trace>
  <inkml:trace contextRef="#ctx0" brushRef="#br0" timeOffset="57901.7749">11990 12577 304 0,'0'-23'115'0,"-4"23"-62"0,17 0-46 0,-13 4 23 15,0 4-12-15,0 3-3 0,0 4-6 16,0 0-4-16,0 19-2 16,0-4-3-16,-4 16 3 0,-1-16 0 15,5 0 1-15,0-4 11 16,0-3 5-16,0-4 1 16,5-8 2-16,-1-7-9 15,0-19-3-15,0 7-6 16,5-18-4-16,-5 3 0 15,9-15 1-15,8-7-3 16,0 0 0-16,0 15-1 16,-8 18 0-16,0 1 2 15,0 19 0-15,-1 7 0 16,-7 7 2-16,-1-3-10 16,0 15-4-16,0 0-34 15,1-4-15-15,7 12-12 0,-3-20-4 16,-5 1-52-1</inkml:trace>
  <inkml:trace contextRef="#ctx0" brushRef="#br0" timeOffset="58145.7492">12385 12094 328 0,'-4'0'123'0,"8"0"-66"0,5 0-40 0,-5 0 30 15,4 0-21-15,1 0-4 16,8 8-14-16,0-8-5 0,4 11-2 16,-4 0-10-16,4 1-4 0,-4-1-57 15,0 8-24-15,0-4-53 16</inkml:trace>
  <inkml:trace contextRef="#ctx0" brushRef="#br0" timeOffset="58565.6237">12933 11736 252 0,'8'-8'96'0,"-8"8"-52"0,4 23-25 0,-4-19 29 0,0 18-8 16,0-10 1-16,5 14-3 16,-1-3 0-16,0 11-20 15,0-4-8-15,1 8-5 0,3 14-1 16,-4-18 2-16,1-7-32 15,-1 3-14-15,0 0-53 16,-4-7-23-16,4 7-21 16</inkml:trace>
  <inkml:trace contextRef="#ctx0" brushRef="#br0" timeOffset="59074.265">13960 10861 276 0,'0'0'104'0,"-9"22"-56"0,-12 28-38 16,0-9 23-16,-9 38-12 15,-8 23 1-15,0-4-2 16,12-11 2-16,-20 79-12 0,-44 139 3 16,23 1 3-16,20-27-6 15,26-8-1-15,8-71 4 16,21 42 3-16,9-16-4 0,13-26 1 15,4-23-8-15,4-15-3 16,5-14-54-16,-1-28-25 16,1-33-93-1</inkml:trace>
  <inkml:trace contextRef="#ctx0" brushRef="#br0" timeOffset="59541.2857">14304 12268 272 0,'0'-23'101'0,"4"0"-54"0,-4-11-33 16,0 31 28-16,4-24-14 16,5-18-1-16,8 0-16 0,4-4-4 15,9 3-5 1,8 13-6-16,-9 21 0 0,-3 1 2 0,4 15 1 15,-5 3 3-15,-8 16 1 16,-4-4 10-16,-17 11 3 16,-1-4-3-16,-7 8-3 15,3-4-8-15,-12 4-1 16,4-3-8-16,-4-1 0 16,-5 15-19-16,5-22-6 15,4-8-18-15,4-15-9 16,9-15-15-16,8-23-6 15,9-4-14 1</inkml:trace>
  <inkml:trace contextRef="#ctx0" brushRef="#br0" timeOffset="59975.545">14953 11902 228 0,'0'38'85'0,"0"-38"-46"0,-4 49-46 16,4-27 16-16,0 23-8 15,0 12 2-15,0-19 4 16,0-1 4-16,0 16-6 16,0-7 19-16,0 3 9 0,0-4 0 15,0-7 3-15,0-5 0 16,0-2-1-16,0-9-7 0,0-7-3 16,0-3-12-16,0-16-3 15,0 0-6 1,4-22-1-16,0 3 5 0,1-33 3 15,-1 7 2-15,4-23 3 16,9-34-12-16,-4 38-4 16,0 12-3-1,12-5-1-15,-4 9 0 0,9 14 0 16,8-4 3-16,-4 24 0 16,-8 10 1-16,-5 16 2 15,-8 3-1-15,-5 8-1 16,-4 11 1-16,-8 4 1 15,0 0-1-15,-9 0 2 16,-8 3-33-16,-4-3-14 16,-5 0-16-16,0-15-3 15,0 0-19-15,5-8-8 16,8-7-26 0</inkml:trace>
  <inkml:trace contextRef="#ctx0" brushRef="#br0" timeOffset="60469.5151">15564 11849 280 0,'5'19'107'0,"-5"-19"-58"0,0 23-46 0,0-20 23 16,-5 20-17 0,1-12-2-16,-4 34-1 15,3-11 1-15,-3 27-3 16,-1-16 6-16,1 12 3 0,-5 26 9 15,5-19 4-15,-1-8-1 0,-4-3 0 16,1-15-8 0,3-8-2-16,5-7-5 0,0-5 1 15,-1-6 0-15,5-12 1 16,0-4 5-16,0-15 3 16,5-19-6-16,-1-3-1 15,-4 11-5-15,4-42-3 16,0 16 0-16,5-24-1 15,-5 12-7-15,22-22 0 16,-1 11-4-16,22 3 0 16,-9 16 1-16,13 26 4 15,-9 0-1-15,1 27 1 16,-9 3 2-16,-5 26 0 16,-3-10 0-16,-13 14 2 15,-1-3 1-15,-16 7 1 0,0-4-13 16,-22 8-7-1,5-7-13-15,-17 10-5 0,8-6-4 16,-8-1 1-16,4-4-7 16,-8-3 1-16,8-12-19 15,4 0-8-15,5-7-50 16</inkml:trace>
  <inkml:trace contextRef="#ctx0" brushRef="#br0" timeOffset="60832.4953">14062 12992 224 0,'17'7'85'0,"-17"-7"-46"0,63 19-6 0,-37-7 31 0,12-12-9 16,17 0-2-16,0 0-17 15,-8-8-5-15,38-7-18 16,-13 4-6-16,34-8 0 15,-17 4-4-15,30-4-2 0,-21 4-29 16,12-4-11-16,-16 4-30 16,7 0-11-16,-11 3-61 15</inkml:trace>
  <inkml:trace contextRef="#ctx0" brushRef="#br0" timeOffset="61326.2278">14359 13969 276 0,'-17'-12'104'0,"17"12"-56"0,-4-30-23 0,-1 26 33 0,1-11-27 15,4 0-6-15,4-11-14 16,1 3-3-16,7-3-4 16,1-4-5-16,8 7 0 0,-4 0 1 15,9 8 0-15,-5 4 0 16,-4 3 0-16,0 5 4 16,-13 6 2-16,0 1 0 15,-12 11-1-15,-1-3-14 0,-3 10-4 16,-1-7-12-1,0 8-2-15,0-4-12 0,1-8-5 16,-1 0-45-16,9-18-17 16,0 3 6-1</inkml:trace>
  <inkml:trace contextRef="#ctx0" brushRef="#br0" timeOffset="61490.5875">14643 13320 264 0,'17'45'99'0,"-17"-45"-54"0,9 87-42 0,-9-68 23 16,-5 15-15-16,5 0-3 16,-4 19-3-16,0-8 1 15,8 15-3-15,-4-3-6 0,4-4-1 16,1-8-25-16,7-4-8 16,-3-7-82-1</inkml:trace>
  <inkml:trace contextRef="#ctx0" brushRef="#br0" timeOffset="62315.6281">14384 13957 272 0,'-4'-11'101'0,"4"11"-54"0,-8-11-24 0,3 11 29 16,1-15-10 0,0 3 1-16,4-10-10 15,0 3-3-15,4-11-16 0,-4 3-4 16,13-14-3-16,17-23-1 16,-1 15-1-16,18 0-3 0,-13 22-2 15,-4 5 1-15,8 10-1 16,-4 5-3-16,0 14 2 15,8 12 3-15,-25 0 3 16,0-4 0-16,-13 19 0 16,1-11-3-16,-18 14 1 15,4-6 0-15,-20 10 1 16,3-7 0-16,-8-4 0 16,5-3 0-16,-10-12 0 15,5 0-2-15,0-19-2 16,9 0-21-16,-1-7-11 0,5-12-28 15,13 8-12-15,-1-4-20 16,18 4-5-16,16-26-26 16</inkml:trace>
  <inkml:trace contextRef="#ctx0" brushRef="#br0" timeOffset="62619.1297">14707 13712 260 0,'-17'-22'99'0,"17"22"-54"0,-9-23-20 0,5 23 31 16,0-11-15-16,0 3-3 15,4 4-14-15,0 4-4 16,0 0-12-16,0 0 1 0,8 15 2 15,-4 4 0-15,5 8 1 16,-1-1-6-16,1 19-4 16,-5-11-4-16,5 8 1 15,-1-4-41-15,5 7-19 16,-5-11-33-16,5-4-12 16,0-4-20-1</inkml:trace>
  <inkml:trace contextRef="#ctx0" brushRef="#br0" timeOffset="63008.7294">15042 13901 280 0,'-17'-4'107'0,"17"4"-58"0,-25-15-20 16,21 15 33-16,-5-8-10 15,1 1-1-15,-1-8-20 16,1 0-9-16,-1-4-13 0,5-4-8 16,8 1-4-16,-4 3-1 0,17-4 3 15,0 8-5 1,13 4 2-16,-5-1 2 16,5 12 3-16,-5 0 2 0,-3 8 3 15,-5-1-3 1,-9 12 0-16,1 0-1 0,-18 11 1 15,5-7 0-15,-9 7 1 16,5-11-7-16,-9 7-2 16,0-3-12-16,-5-4-1 15,1 0-20-15,0-15-5 16,4 3-18-16,0-18-4 16,4-1-18-16,9-14-5 15,0 3-13 1</inkml:trace>
  <inkml:trace contextRef="#ctx0" brushRef="#br0" timeOffset="63219.8378">15229 13207 268 0,'17'-27'101'0,"-17"27"-54"0,4 4-33 15,-4 4 28-15,0 7-10 16,0 7 1-16,0 12-1 16,-4 12 0-16,0-1-17 15,-1-15 0-15,1 15-1 0,0-3-7 16,4 11-2-16,0-8-3 15,4 8 1-15,-4-8-4 16,9 8 0-16,-5-4-32 16,4 0-13-16,1-11-39 15,-1-4-16-15,-3-4-34 16</inkml:trace>
  <inkml:trace contextRef="#ctx0" brushRef="#br0" timeOffset="63530.9883">15496 13720 240 0,'-4'-15'90'0,"4"11"-48"0,0 0-25 0,0 4 25 16,0 8-11-16,0-1-1 16,0 1 0-16,0-1 4 15,0 5-19-15,0 3 16 0,4-4 6 16,1-3-4-16,7 3 0 15,-3-7-3-15,8-4-1 16,13-4-14-16,-13-4-6 16,-1 5-4-16,10-13-1 15,-5 1-5-15,5-7 1 0,-5 3-9 16,-8-11-4-16,-1 3-18 16,-12-10-7-16,0 6-16 15,-12-2-6-15,3 6-22 16,-4-18-11-16,1 11-45 15</inkml:trace>
  <inkml:trace contextRef="#ctx0" brushRef="#br0" timeOffset="63714.2398">15806 13131 332 0,'4'4'123'0,"-4"-4"-66"0,-4 8-47 0,4-5 28 16,0 1-21-16,0 4-7 15,0-8-9-15,0 4-3 16,0 3 1-16,0-3-44 0,4 3-19 16,-4 5-32-16,5-8-13 15,-1 3 6 1</inkml:trace>
  <inkml:trace contextRef="#ctx0" brushRef="#br0" timeOffset="64207.4017">16108 11178 324 0,'-13'-15'121'0,"13"15"-66"0,13-23-44 0,-5 15 26 15,13 16-9-15,13 15 0 16,4-1 0-16,-4-3 2 16,22 38-16-16,-10-5 10 0,5 43 5 15,21 93-9-15,-12 27-3 16,-13-7 5-16,-14 14 5 16,-20-3-3-16,-13 4-2 15,-17 10-12-15,-21-18-6 16,-21-3-1-16,-9-16 0 15,-4-23-23-15,4-22-12 0,12-34-49 16,1-30-23 0,13-31-30-16,16-33-9 15,18-38 4-15</inkml:trace>
  <inkml:trace contextRef="#ctx0" brushRef="#br0" timeOffset="65005.2505">9605 14863 276 0,'8'-38'104'0,"-8"38"-56"0,0-27-27 0,0 24 30 16,-8 3-18-1,-1 0-6-15,-8 11-12 0,0-3-5 16,-17 41-5-1,5-15-2-15,-10 45 1 0,6-8-2 0,3 24-2 16,4-12 3-16,18 19 2 16,-1-16-4-16,31 1-3 15,-5-15 3-15,25-16 3 16,-4-7 1-16,13-30 0 16,-8-11 1-16,16-35 1 15,-8 5-1-15,13-35 1 16,-9 8-2-16,-4-30 0 15,-9 11-1-15,-21-7 2 16,-4 3-3-16,-25-4 0 16,-1 12-3-16,-20-4-1 15,3 12-1-15,-8 7 0 0,9 4-29 16,-5 11-12 0,5 3-16-16,12 16-6 0,4 0-81 15</inkml:trace>
  <inkml:trace contextRef="#ctx0" brushRef="#br0" timeOffset="65264.8199">9477 15010 344 0,'-17'7'129'0,"17"-7"-70"0,9 12-51 0,-9-5 27 16,13 4-9-16,-1-7-1 15,18 7-11-15,-4 1-6 16,12-1-5-16,-8 0 0 0,20 5 2 16,-7-5-66-16,16 4-28 15,-8 0-75 1</inkml:trace>
  <inkml:trace contextRef="#ctx0" brushRef="#br0" timeOffset="65621.2364">10339 15081 228 0,'0'8'85'0,"0"-8"-46"0,0 4-19 0,0-4 27 16,0 0-12-16,0 0-2 16,9 0-17-16,-1 0-7 15,18 0-6-15,-5 0-5 0,25 3 1 16,-7 1-48-16,12 0-19 16,-9 0-59-1</inkml:trace>
  <inkml:trace contextRef="#ctx0" brushRef="#br0" timeOffset="65865.4475">10382 15432 304 0,'-22'4'112'0,"22"-4"-60"0,5-8-21 16,-5 8 35-16,4 0-18 15,0 0-2-15,13 0-21 16,-4 0-5-16,17 0-12 16,-5 0-7-16,17 4-2 0,-8 0-32 15,17 3-13-15,-8 1-70 0,12 3-27 16,60 1 1 0</inkml:trace>
  <inkml:trace contextRef="#ctx0" brushRef="#br0" timeOffset="66281.4119">11485 14561 272 0,'-13'-45'101'0,"13"45"-54"0,-4-19-31 15,0 19 27-15,4 4-25 16,0-1-7-16,4 31-4 16,0-7 2-16,5 33-4 15,-5-3 1-15,5 29 4 0,-1-10-4 16,-4 18-1-16,1-15-2 0,3 8-3 16,-4-12-13-16,1 8-6 15,-1-7-50 1,0-12-20-16,0-7-36 15</inkml:trace>
  <inkml:trace contextRef="#ctx0" brushRef="#br0" timeOffset="66462.4973">11273 15070 332 0,'21'-11'123'0,"-21"11"-66"0,60-19-58 0,-52 19 23 15,13-4-15-15,-4 4-4 16,26-7-18-16,-9 3-5 16,25 15 10-16,-8-7-66 0,8 15-27 15,-8-4-12 1</inkml:trace>
  <inkml:trace contextRef="#ctx0" brushRef="#br0" timeOffset="66866.5819">12028 15436 280 0,'-46'-8'107'0,"46"8"-58"0,-34-22-26 16,25 22 29-16,1-15-16 16,4 0-4-16,4-12-16 15,0 5-5-15,12-12-7 16,1 3-5-16,4 5 0 0,-4 3 1 0,4 12 0 15,0 0 0 1,-5 18 2-16,1-7-1 16,-9 15 2-16,1-3-13 0,-5 10-6 15,0-3-11-15,-9 4-4 16,1-4-1-16,-5 0 2 16,0-4-1-16,-4-8 2 15,5-3 11-15,3-8 6 16,1-7 3-16,12-8 1 15,0 4 5-15,9-8 1 16,-5 1 2-16,5 7 0 16,0 3 6-16,-1 16 6 15,-3 0-4-15,-1 22-2 16,-3-3-23-16,-1 15-11 16,0-16-74-16</inkml:trace>
  <inkml:trace contextRef="#ctx0" brushRef="#br0" timeOffset="67125.5507">12415 15096 288 0,'0'-7'110'0,"0"7"-60"0,4 19-34 16,-4-15 27-16,-4 14-19 15,4-3-3-15,0 16-11 0,0-5-2 16,0 8-4 0,0-4-3-16,0 4 2 0,0-4-4 15,0 4-2-15,0-7-29 0,0-5-12 16,0 1-28-16,-4-8-10 16,4-4-33-1</inkml:trace>
  <inkml:trace contextRef="#ctx0" brushRef="#br0" timeOffset="67691.9834">12377 15349 244 0,'0'-22'90'0,"0"22"-48"0,8-12-18 0,-8 12 29 16,4-4-9-16,1 1-2 15,3-9-14-15,-4 1-8 16,9-4-11-16,-5 0 0 0,9 4 4 15,-4-1-7-15,4 8-1 16,0 1-1-16,0 10 0 16,0-3-2-16,0 15 1 15,-4-4 0-15,4 8 3 16,-4-5 1-16,-1 9 1 16,1-5-4-16,0 9-3 15,-1-5 0-15,1 4 1 16,-4-3-21-16,3 3-7 15,-3 0-33-15,-1-7-15 0,1-5-41 32,-5-2-58-32,0-5 52 15</inkml:trace>
  <inkml:trace contextRef="#ctx0" brushRef="#br0" timeOffset="67979.511">12882 14949 268 0,'-39'0'101'0,"39"0"-54"0,-21-3-24 0,17 3 29 15,0 0-5-15,4 0 1 16,0 0-17-16,0 0-7 15,8 3-14-15,1 1-4 0,12-4 0 16,-4 0-3-16,13 0-2 16,-5 0-18-16,5-4-6 15,-5 1-66-15,5-1-27 16,-5 0-30 0</inkml:trace>
  <inkml:trace contextRef="#ctx0" brushRef="#br0" timeOffset="68354.1601">13319 14606 260 0,'8'-11'99'0,"-8"11"-54"0,5 11-22 0,-5-7 29 15,4 11-5-15,0 4-1 16,0 7-8-16,1-7-1 15,-1 15-21-15,0-11 0 0,0 7-2 16,1 19-7-16,-1-11-2 16,-4-4-30-16,4 7-10 15,0-7-45-15,1 0-18 16,-5-4-57 0</inkml:trace>
  <inkml:trace contextRef="#ctx0" brushRef="#br0" timeOffset="70516.073">16804 4159 256 0,'-5'15'96'0,"5"-15"-52"0,0 7-34 0,0-7 23 16,0 0-7-16,0 0 2 16,0 0-12-16,5 0-4 15,-1 4-7-15,0 4 1 0,5-5 0 16,-1 5 2-16,9-1 2 16,4 1-1-16,1-1 0 15,3-7-1-15,9 4 2 16,0-4-5-16,0 0-1 15,4 0 0-15,-4 0 0 16,0 0-2-16,0-4-2 0,0 4 1 16,4 0-1-1,0 0 0-15,13 0 2 0,5 0 5 16,-1-3 4-16,0-1-6 16,4 0-1-16,-8-3-4 15,0 3-1-15,0 4 1 16,0-8 2-16,0 5-1 15,13 3-1-15,4-8-2 16,-1 4 1-16,-16 4 3 16,17-11 3-16,-8 0-2 15,-1-5 0-15,1 5-1 16,3-4 1-16,-8 4-4 16,22-4-2-16,-1 3 4 0,-4 1 1 15,-8-4 0 1,-4 4-2-16,-14 3-2 15,22 4 1-15,9-3 1 0,3 3 0 16,1 4-3-16,-1 0 2 16,-7 0 1-16,-10 0 2 15,5 0-3-15,0-8 0 16,9 8 1-16,-1 0 0 16,5 0 0-16,-1 0 2 15,-8-3-3-15,5 3 0 16,-5 0 1-16,9 0 0 15,-1 0 0-15,5 0 2 0,-4 0-1 16,-5 0-1-16,-4 0-2 16,-4 0 1-1,0 0 1-15,9 0 2 0,-18 0-3 16,17 0 0-16,-3 0 1 16,-1 0 2-16,-9 0-1 15,1 0-1-15,0 11-2 16,-1-7 1-16,-12 3 1 15,22-3 2-15,7 4-1 16,-12 3 2-16,-4-7-2 16,-9 3-1-16,-8-3 1 15,-5 0-1-15,-8 0 0 16,-4-1 2-16,-1 1-23 16,-7 0-11-16,-5-4-34 15,0-4-13-15</inkml:trace>
  <inkml:trace contextRef="#ctx0" brushRef="#br0" timeOffset="71233.9703">21655 3676 228 0,'-21'-15'88'0,"13"11"-48"0,-5 4-20 0,4 0 24 15,1 0-5-15,-1-4 0 16,-3 4-7-16,-1 0-2 16,-8 4-17-16,0 3 1 0,-1 5 0 15,1 7-5-15,4 3-1 16,0-7 2-16,9 8 1 15,8 3-5-15,4-7-4 16,0 0 1-16,26 8 2 16,34 6 0-16,-5-10 0 15,5 0 3-15,4-4 3 16,-5-1-2-16,5 1 0 16,-8 8-3-16,-14-1-1 0,-12 12 1 15,-13 7 3 1,-21 8 5-16,-12-4 1 0,-14 15-6 15,-8 11-3-15,-4 8-3 16,-13 4 0-16,-8-8-7 16,-1-7 1-16,-8-23-37 15,5-4-13-15,7-22-35 16,10-31-12-16,12-18-62 16</inkml:trace>
  <inkml:trace contextRef="#ctx0" brushRef="#br0" timeOffset="72436.0128">17351 2631 236 0,'0'-15'90'0,"0"15"-48"0,0-34-23 0,0 30 29 0,0 0-19 15,0 4-6 1,0 8-17-16,0 0-6 16,0 7 0-16,0 0-3 0,5 19-1 0,-1-8 3 15,4 23 0-15,-3-7 5 16,7 10 2-16,-3-6 4 15,8 3 1-15,-5-4 3 16,5-11 4-16,-4-4 5 16,4-4 3-16,-4 1 2 15,4-16 2-15,0-7-7 16,4-19-4-16,-4 4-7 16,4-31 0-16,-4 8-7 15,9-19-3-15,8-22-8 16,-5 11-4-16,-3 3-41 15,-9 27-16-15,-4 8-39 0,4 7-13 16,-5-3-14 0</inkml:trace>
  <inkml:trace contextRef="#ctx0" brushRef="#br0" timeOffset="72825.9394">17895 3069 232 0,'-5'0'88'0,"5"0"-48"0,0 22-27 0,0-22 24 0,-4 11-12 16,0 1-5-16,0 3-7 15,-1 0-3-15,1 4-6 16,0 0 13-16,0 0 8 0,4-4 4 15,0 0 5-15,0-4-5 16,0-7-3-16,0 3-1 16,0-7-1-16,0 0-2 15,0-7 1-15,0 3-4 16,0-22-2-16,0 7-5 16,4-26-2-16,0 7-9 15,9-15 0-15,0 8-1 16,12-8 0-16,-4 8-9 15,9-1-2-15,-5 12-34 16,9 12-13-16,13-1-30 16,-4 12-10-16,-9 7-62 15</inkml:trace>
  <inkml:trace contextRef="#ctx0" brushRef="#br0" timeOffset="73036.3269">17822 3106 264 0,'5'8'101'0,"-5"-8"-54"0,21-8-31 0,-8 8 27 0,8-4-23 16,4 4-8-1,9-7-15-15,9 3-6 16,-1-7 5-16,5 0-60 0,-13-1-27 0,-9 5-24 15</inkml:trace>
  <inkml:trace contextRef="#ctx0" brushRef="#br0" timeOffset="73341.7966">18421 2952 204 0,'-9'11'77'0,"5"0"-42"0,-4 19-37 0,-1-11 17 15,1 0-9-15,-5 0-1 16,0 11 0-16,1-7-1 15,-5 3-2-15,-9 12-2 0,9-15 3 16,4-5-9-16,-8 5-3 16,4-12-39-16,0 1-19 15,4-1-12 1</inkml:trace>
  <inkml:trace contextRef="#ctx0" brushRef="#br0" timeOffset="73486.0796">18247 3031 264 0,'17'-8'99'0,"-17"8"-54"0,8 12-24 15,-8-9 30-15,5 9-18 16,-1-5-4-16,4 16-15 16,5 3-6-16,4 4-5 15,0 4-3-15,-4-11 1 0,-5 0-61 16,13 3-24-16,-4-11-55 16</inkml:trace>
  <inkml:trace contextRef="#ctx0" brushRef="#br0" timeOffset="73755.1744">18527 2846 304 0,'0'0'115'0,"0"0"-62"0,9-8-46 0,-9 8 26 15,8 4-21-15,1-4-4 16,20 0-5-16,26 0-3 16,-16 0 1-16,-5 0-23 0,4 0-8 15,-4 0-111-15</inkml:trace>
  <inkml:trace contextRef="#ctx0" brushRef="#br0" timeOffset="73938.0558">18637 3114 248 0,'-38'26'93'0,"38"-26"-50"0,26 19-33 15,-26-15 23-15,12-4-16 16,-3 0-2-16,16-4-7 15,-3 4 0-15,12-11-5 16,-5 3-28-16,5-7-11 0,-4 4-88 16</inkml:trace>
  <inkml:trace contextRef="#ctx0" brushRef="#br0" timeOffset="74385.5939">19334 2442 220 0,'4'-11'85'0,"-8"26"-46"0,4 4-28 15,-5-8 23-15,5 4-11 16,0 12-1-16,0-1-2 15,0 8 2-15,0 15-12 16,5-3-1-16,-5-1-2 0,0-4-1 0,0 20-1 16,0-9-1-1,-5 16 2-15,1-22-5 0,-4 10-3 16,3-7-32-16,-3 0-13 16,4-7-29-16,-1-8-10 15</inkml:trace>
  <inkml:trace contextRef="#ctx0" brushRef="#br0" timeOffset="74810.5741">19656 2491 252 0,'9'-15'93'0,"-9"15"-50"0,8-18-26 16,-8 18 25-16,0 0-18 16,0 0-3-16,0 7-9 15,0-7-2-15,-8 23-6 16,3-1-5-16,-7 20 0 0,-1-8 3 16,0 30 1-16,0-15-1 15,5 19-2-15,-1-19 1 16,5 7 1-16,4 24 1 15,4-24 1-15,1-7-2 16,3-11-2-16,5-8-10 16,0-19-6-16,-5 1 3 15,13-20 5-15,-4 1 3 16,0-20 3-16,0 5 3 0,-12-12 2 16,-1 4-1-16,-13-1 1 15,5 9-7-15,-9 7 1 16,5 3-10-16,-5 1-4 15,5 3-35-15,-1 8-16 16,5 0-42 0</inkml:trace>
  <inkml:trace contextRef="#ctx0" brushRef="#br0" timeOffset="75019.4982">20025 3046 216 0,'5'15'82'0,"-5"-15"-44"16,-5 30-38-16,1-26 18 0,0 7-10 16,0 1-2-16,-1-5-39 15,1 1-15-15,0-5-44 16,0-3-18-16</inkml:trace>
  <inkml:trace contextRef="#ctx0" brushRef="#br0" timeOffset="75245.8168">20187 2480 264 0,'8'-38'101'0,"-8"38"-54"0,0 0-28 0,0 0 26 16,0 12-10-16,0-1-3 15,0 12-3-15,0-1 1 16,4 16-16-16,1-4-4 0,-1 15 1 16,0-7-5-16,0 18-1 15,-4-4-5-15,0 5-2 16,0 29-52-16,0-22-24 16,0-4-84-1</inkml:trace>
  <inkml:trace contextRef="#ctx0" brushRef="#br0" timeOffset="76296.2533">21919 4234 252 0,'-5'-30'96'0,"5"11"-52"0,5 4-32 16,-5 7 26-16,0 8-13 15,0 0 0 1,0 12-11-16,0 7-7 16,0 11 4-16,0-8 4 0,0-3 2 15,-5 15 1-15,1 0-3 16,0 19 1-16,0-4-5 0,-5 26 1 16,5-11-7-1,0 19-3-15,-1-15 1 16,1 30 0-16,0-18-1 15,4 14-2-15,0 42 1 0,0-61 1 16,0-7-1-16,0 11-1 16,0 34 1-16,0-3-1 15,0-24 2-15,-4 16 1 16,-1-15-4-16,1-4 1 16,-4-4 2-16,-1 8 1 15,5 0 3-15,-5-1 3 16,5 1-4-16,0-8-1 15,0-3 0-15,-5 3 2 16,5-7 3-16,0 11 5 0,-1 3-2 16,-3 5 3-16,-1-4-2 15,1 3 2-15,-1 5-2 16,1 18 0-16,8 4 6 16,-4 22 2-16,0 12 5 15,-1 23 3-15,-3 41-6 16,-1 3-4-16,5-14-11 15,4-27-3-15,9-11-3 16,-1 0-2-16,5-19 1 16,-1-11 1-16,-3-12-3 15,-1-29 0-15,1-5 1 16,-9-48 2-16,0-5-8 0,4 5-3 16,0-8-9-1,1-4-3-15,-1-4-22 16,0-7-8-16,0-4-11 0,1-15-3 15,-1 0-29-15,0-34-10 16</inkml:trace>
  <inkml:trace contextRef="#ctx0" brushRef="#br0" timeOffset="76744.1052">21341 9469 312 0,'5'4'115'0,"-5"-4"-62"0,12 7-31 15,-12-3 31-15,9 4-11 16,-1-1 1-16,18 12-25 16,-1-4-10-16,9 27-6 15,30 37 0-15,-9 15 3 0,-4-7 4 16,-9-8 5-16,-3-11 5 16,-5-11 3-16,-5-8 2 15,-3-8 0-15,-1-7 0 16,-4-15 0-16,-4-8-5 0,-4-11 1 15,-4 0-9-15,-1-26-2 16,1-1-5-16,3-37-3 16,-3 12-18-16,4-39-9 15,-5 16-37-15,22-42-17 16,-5 19-71-16,13-42-30 16,-8 23 29-1</inkml:trace>
  <inkml:trace contextRef="#ctx0" brushRef="#br0" timeOffset="77286.8658">22156 6697 272 0,'4'-8'101'0,"-4"8"-54"0,-8 8-39 0,4-4 24 15,0 7-14-15,4-3 0 16,0 18-12-16,0-3-4 16,8 33-2-16,0-14 0 0,9 22 0 15,-4-8 11-15,13 12 5 16,12 27-2-16,-8-28 2 15,-5-14 24-15,-8-23 11 16,-4-7-4-16,4-15-1 16,0-5-13-16,4-25-5 15,-4 3-14-15,4-42-4 16,0 9-6-16,1-20-3 16,-5 8-25-16,8-12-11 15,13-33-35-15,-4 22-16 0,0 23-14 16,-4 19-3-16,0 15-39 15</inkml:trace>
  <inkml:trace contextRef="#ctx0" brushRef="#br0" timeOffset="77722.7276">22712 7217 244 0,'0'0'93'0,"0"0"-50"0,9 15-39 0,-9-11 19 15,4 8-11-15,0-5 1 16,1 16 7-16,-1-12 5 15,0 12-13-15,-4-4 9 0,0-1 5 16,0 1 1-16,0 0 2 16,0-4 6-16,0 0 4 15,0-11 2-15,0-4-1 16,0 0-8-16,4-23-3 16,0-14-12-16,1-5-3 15,-1 12-6-15,9-42 0 0,-5 16-7 16,9-16-3-16,13-18-2 15,0-1 0-15,4 19-17 16,-9 31-9-16,0 3-22 16,5 8-9-16,30 0-26 15,-26 19-7-15,-5-1-69 16</inkml:trace>
  <inkml:trace contextRef="#ctx0" brushRef="#br0" timeOffset="77915.4269">22725 7176 356 0,'4'-11'132'0,"-4"11"-72"0,17-12-52 0,-17 12 29 16,13-3-14-16,0 3-4 15,12-12-13-15,-4 5-6 16,5 3 0-16,-5-7-56 0,9 3-24 15,21-3-81 1</inkml:trace>
  <inkml:trace contextRef="#ctx0" brushRef="#br0" timeOffset="78289.8065">23383 6776 252 0,'-21'4'96'0,"21"-4"-52"0,-22 23-43 0,18-23 19 0,-4 15-9 15,-1 3 1-15,1 9 6 16,-1-1 6-16,9 16-13 16,0-8 3-16,5 7 2 0,-1-7-4 15,4 0-2-15,1-4-3 16,3-7 0-16,1 0 11 16,0-20 6-16,0 5-8 15,4-16-2-15,-5 5-6 16,5-20-3-16,0 0 0 15,0-11 1-15,-4 8 3 16,0 3 2-16,0 4-1 16,-5 19 1-16,1 0-4 0,-5 23-2 15,0-4-2-15,-12 19-3 16,3-4-2-16,-12 18 1 16,-12 31-10-16,-5 4-5 15,-5-4-25-15,-7-4-11 16,-1 0-37-16,0-7-14 15,9-12-31 1</inkml:trace>
  <inkml:trace contextRef="#ctx0" brushRef="#br0" timeOffset="79056.2638">22313 8477 280 0,'-4'-4'107'0,"4"4"-58"0,-4-15-29 0,4 15 32 15,4-7-13-15,-4 3-2 16,9-11-15-16,-1 0-4 16,5 0-10-16,-1-4-7 0,10 4-2 15,-5 3-1-15,8 5 0 0,9-4 4 16,-17 11 1-1,0 0-1-15,-4 11-2 16,-5-4 1-16,-8 9 1 0,0-5-3 16,-8 11-2-16,-1-3-3 15,-3 8 1-15,-1-5-2 16,0 1 0-16,5 0 1 16,-1-12 2-16,5 4-3 15,8-4 2-15,0-3 3 16,13-1 3-16,-4 1-2 15,17 0 0-15,-5-1 1 0,1 8 0 16,-1-4 0-16,-8 12 0 16,-4 3 0-16,-13 8 2 15,0-7 10-15,-9 11 7 16,1-8-4-16,-9 4 0 16,0-8-7-16,-4 0-3 15,4-3-13-15,-4-4-5 16,4-4-23-16,-5-7-7 15,5-1-15-15,9-18-6 16,4 3-73 0</inkml:trace>
  <inkml:trace contextRef="#ctx0" brushRef="#br0" timeOffset="79433.5996">22895 8617 256 0,'-26'52'96'0,"26"-52"-52"0,-21 23-18 0,17-19 29 16,-5 3 2-16,1-7 3 0,-1 0-3 15,5-7 0-15,0-8-31 16,0-4-2-16,8-15-2 0,0 8-15 16,9-8-5-16,0 7-5 15,4-3 2-15,0 7-2 16,4 16-1-16,-4-1-6 15,4 16-2-15,0-1 2 16,-8 16 1-16,0-4 6 0,-9 15 3 16,-4-8 1-16,-4 8 2 15,-1 0-2-15,-12 0 2 16,5-4-2 0,-18 4 2-16,9-7-18 0,-9-1-4 15,5-3-11 1,3-20-4-16,1 5-14 0,17-19-5 15,0 3-3-15,21-26 2 16,-5 8-80 0</inkml:trace>
  <inkml:trace contextRef="#ctx0" brushRef="#br0" timeOffset="79611.7185">23243 8617 224 0,'-13'30'85'0,"13"-30"-46"0,-21 22-35 16,17-18 19-16,-5 4-18 16,1 3-2-16,-1-7-4 15,5 3-3-15,0 1 3 16,-1 0-35-16,1-1-16 0,0-3-42 16</inkml:trace>
  <inkml:trace contextRef="#ctx0" brushRef="#br0" timeOffset="80109.0202">23421 8545 340 0,'-34'8'126'0,"34"-8"-68"0,-17-31-39 0,13 28 34 16,4-9-16-16,8-10-3 15,9-8-14-15,9-8-5 16,-9 11-8-16,0-3-7 0,8 0-1 16,-3 7 1-16,3 12 0 15,-4 0-3-15,-4 15 0 16,-4-1-1-16,-9 12 3 16,0 1-5-16,-8 10 2 0,0-7-3 15,-9 3 2 1,0 1-6-16,-3 0-3 0,-1-4-1 15,0-8-1 1,0 0-7-16,4-11 0 16,0-7-4-16,9-16 0 0,8-11-3 15,5 4 1-15,-5 7 3 16,9-11 3-16,-1 8 2 16,5 3 1-16,-4 4 15 15,0 16 10-15,-1-1 18 16,1 26 10-16,0 20-6 15,-5-1-1-15,-3-14-13 16,-1 26-5-16,0-8-5 16,0 15 0-16,1-14-18 15,-1 6-4-15,0-6-40 0,0-9-16 16,1-3-38 0</inkml:trace>
  <inkml:trace contextRef="#ctx0" brushRef="#br0" timeOffset="81640.1119">16698 4434 216 0,'0'-4'82'0,"-5"8"-44"0,5 3-38 15,0 1 18-15,0 0-3 16,5-1 0-16,-1 1 10 16,4 3 6-16,1-7-16 0,-1 3 9 15,5-3 4-15,-4 4-11 0,3 3-4 16,1-7-4-16,0 3-1 15,4 5-2-15,8 6 1 16,9 9-4-16,0 10-2 16,4-3 4-16,1 8 1 15,-1-1 6-15,0-7 3 16,-4 0-4-16,-4-4 1 16,-5-3-7-16,1-4-1 15,-5-5 0-15,8 13 0 16,-3-5-2-16,-1 4-2 15,1 4-2-15,4 0-1 0,4 4 13 16,12 11 5 0,1 7-1-16,4 12 2 15,0-15-9-15,-5 7-4 0,-3 4-2 16,-1 4 1-16,1 4-3 16,4 7 0-16,-1 0 10 15,14-3 3-15,3-1 1 16,5-7 0-16,-4 4-7 15,0-12-4-15,-9 8-1 16,0 4 1-16,0 7-6 16,0 0 1-16,17-7 3 15,-4 7 4-15,5-4-3 16,-1 1-3-16,-9-1 1 16,-7 5 0-16,-1-1 3 15,4-8 3-15,1-3-2 16,7 0-2-16,-3 0 0 0,4-4 1 15,0 8-1-15,-4 7-1 16,-9 4 1-16,-4-4-1 16,0-3 0-16,4 7 0 15,-4-15 6-15,12 3 4 16,5 5-3-16,9 10 1 16,-5-10-5-16,-13-1-2 0,5-7 0 15,-5 4-1-15,1 3 0 16,8-3 0-16,0 3 2 15,4 8 3 1,4-3 0-16,-8-9 0 0,-8-3-3 16,-5 0 1-16,4-8-2 15,1 1-1-15,3 3 1 16,5 4-1-16,0 3 0 16,0 1 0-16,0-4 6 15,-13 4 6-15,-4-5-4 16,-4 1-2-16,-1 0-1 15,5 4-1-15,-4 0 0 16,13 11 2-16,-1-16-1 16,-4-14 0-16,-12-4-3 15,-9-15-2-15,-5-4-10 0,-8-3-4 16,-8-12-35 0,-9-8-13-16,-4-7-39 15,-12-18-16-15,-1-24-65 16</inkml:trace>
  <inkml:trace contextRef="#ctx0" brushRef="#br0" timeOffset="82538.6941">18879 4547 208 0,'-17'23'79'0,"13"-8"-42"0,-9-8-12 0,5 1 25 0,-5-1-12 15,0-3-4-15,-4 7-7 16,-4 12-2-16,-8 11-14 15,-10 4 0-15,14 3 0 0,4-11-9 16,-5 31 0-16,5-12 2 16,4 34 5-16,4-19-3 15,17 11-1-15,1-18 4 16,33-1 4-16,-4-6 4 16,21-20 2-16,-8 0-2 0,33-38 2 15,-12 1-6 1,13-27-3-16,-13 0-5 0,-4-15-4 15,16-30 0 1,-46 22-1-16,-4 12-7 0,-26-16-3 16,-17-29 6-16,-16 11 3 15,-1 15 2-15,0 11-1 16,1 15-4-16,3 8 0 16,1 7-22-16,3 4-8 15,5 4-18-15,9 4-6 16,4 0-10-16,4 3-3 15,4 1-49-15</inkml:trace>
  <inkml:trace contextRef="#ctx0" brushRef="#br0" timeOffset="82839.9669">18845 4589 332 0,'-17'11'126'0,"13"-4"-68"0,0 1-46 16,4-1 32-16,4 9-7 0,5 6 2 16,8 8-12-1,-5 8-5-15,1-4-12 0,0-8-2 0,12 5 2 16,-3-13-6-16,20 5 0 15,34 0-2-15,-20-12 1 16,-10-3-31-16,14-23-11 16,33-38-79-16,22-30-34 15,-9-34 2 1</inkml:trace>
  <inkml:trace contextRef="#ctx0" brushRef="#br0" timeOffset="86786.9692">23264 5320 284 0,'-34'-19'107'0,"17"1"-58"0,9-24-40 15,8 19 27-15,4 1-16 16,0 3-3-16,17-11-6 16,-4 3-2-16,17-3-5 15,-4 4-5-15,4 3-2 0,-4 4-1 0,-5 12 0 16,-4-1 5-16,-8 20 1 15,0-5 2-15,-13 23 0 16,0 0 2-16,-17 4 1 16,0 0 1-16,-4 0 0 15,-13 8-4-15,4-12-3 16,0-7-3-16,5-20-1 16,4-6-29-16,8-9-12 15,13-7-15-15,13-11-3 0,8-4-38 31,4 12-35-31,-3 3 52 16</inkml:trace>
  <inkml:trace contextRef="#ctx0" brushRef="#br0" timeOffset="87208.2903">23663 5071 244 0,'-13'38'93'0,"13"-38"-50"15,-4 68-39-15,4-57 21 0,0 19-7 16,0 1 1-16,4 6-8 15,1-3-2-15,3 0-5 16,-4-4 4-16,1 1 4 0,-1-1 3 16,0-11 0-16,0 3-1 15,1-3-1-15,-1-4-3 16,-4-4 1-16,0 1-2 0,0-12 0 16,0-4-3-1,0-4 1-15,0 1 7 0,0-35 3 16,0 5-2-16,4-31 1 15,0 11-9-15,13-3-4 16,-4 7-5-16,17-7 1 16,-5 11-4-16,9 11 1 15,-4 4 0-15,-5 19-1 16,1 0 6-16,-13 11 3 16,-5 0-1-16,-12 19-2 15,0-3 2-15,-13 14 0 16,0-3-6-16,-5 11 0 15,5-12-26-15,0 5-10 16,0-5-7-16,0-7 0 16,5 1-16-16,3-24-6 15,1 4-51-15</inkml:trace>
  <inkml:trace contextRef="#ctx0" brushRef="#br0" timeOffset="87660.2423">24236 5052 272 0,'-8'34'104'0,"8"-34"-56"0,-9 65-49 15,5-54 20-15,0 19-13 0,-1-7-1 16,1 14 3-16,0 12 5 16,4-15-7-1,0-7 10-15,-4-1 4 0,4-3 3 16,-5-1 1-16,1-10-7 0,-4 3-2 15,3-4-5-15,1-3-1 16,0-1-1-16,0-14 0 16,4-1-2-16,0-26 1 15,0 8 2-15,8-38 2 16,13-23-3-16,1 15-3 16,3 16-2-16,1-1-3 15,-1 19 3-15,5 12 0 16,-1 7 3-16,1 8 3 15,-4 11-2-15,-9 0 1 16,-5 15-5-16,-12 0 0 16,0 0 1-16,-12 11 0 0,3-3 2 15,-8 3 1-15,4-3-12 16,-12-4-6-16,4 0-20 16,-13-19-7-16,8 0-20 15,-8-19-8-15,5-4-31 16,7-29-14-16,-3-58-6 15</inkml:trace>
  <inkml:trace contextRef="#ctx0" brushRef="#br0" timeOffset="88591.1852">18994 1413 264 0,'0'-49'101'0,"0"49"-54"0,4-30-42 0,-4 26 22 15,0 4-17-15,4 11-3 16,-4 12-5-16,0-12-2 0,-4 23 1 16,0-8 3-16,0 23 5 15,-1-7 4-15,1 11 4 0,-4 18 0 16,4-29-1 0,-1-8-6-16,5-4-2 0,0-4 5 15,0-14 1-15,0-1 1 16,5-26 4-16,-1 4-7 15,4-27 1-15,1 8-6 16,-1-27 1-16,-4 12-5 16,5-15 0-16,4-35 1 15,-1 20 0-15,1 18-2 16,0 16-2-16,4 26-2 16,0 22-1-16,0 27 2 15,0-11 2-15,0-1-2 0,4 27 0 16,0-7-6-1,0 26-3-15,1-8-12 16,-1 1-4-16,-4-5-13 0,0-3-3 16,-4-8-17-16,-1-15-7 15,-3-3-60 1</inkml:trace>
  <inkml:trace contextRef="#ctx0" brushRef="#br0" timeOffset="88756.2275">18990 1647 248 0,'-5'7'93'0,"5"-7"-50"0,5 0-19 0,-1 0 29 15,4 0-23-15,5-4-6 0,4-3-15 16,4-1-6-16,9 1-2 16,13-1-26-16,-9 4-10 0,-5 1-103 15</inkml:trace>
  <inkml:trace contextRef="#ctx0" brushRef="#br0" timeOffset="89086.0463">19529 1722 304 0,'-30'-11'112'0,"30"11"-60"0,-25-30-32 0,20 26 30 15,-3-4-18-15,-1 4-4 16,1-11-16-16,4 8-5 16,8-4-5-16,0-1-6 0,9 1 0 15,-5 3 2-15,9 5 1 16,-4 3-4-16,4 7 1 16,-4 1 0-16,-9 18-1 15,0 0 4-15,-4 1 0 16,0 3 1-16,-4-4 2 15,-4 8-1-15,-5-7-1 16,-4-8-10-16,4-16-6 16,0-3-19-16,-4-18-5 0,5 2-25 15,3-17-9 1</inkml:trace>
  <inkml:trace contextRef="#ctx0" brushRef="#br0" timeOffset="89343.5517">19520 1364 272 0,'5'11'104'0,"-5"0"-56"0,0 12-34 16,0-12 28-16,0-7-12 16,0 4 0-16,4 11-6 0,0-4-1 15,0 15-12-15,1 0-4 0,-5 15-1 16,0-3-3-1,4 10 0-15,0 20-6 16,5-8-2-16,-1-15-40 0,0-15-15 16,1-11-25-16,4-16-8 15,-1 1-20 1</inkml:trace>
  <inkml:trace contextRef="#ctx0" brushRef="#br0" timeOffset="89581.2127">19864 1624 288 0,'0'4'107'0,"0"0"-58"0,4-1-26 0,1 1 29 0,-1-4-16 15,0 0-4 1,13 4-12-16,-8 0-5 16,8-1-8-16,0-3-1 0,0 0 1 15,-1 0 1-15,1-7 0 0,-4-1-2 16,0-7-1-16,0 4-17 15,-5-8-6-15,-8-7-31 16,4-8-11-16,-8-12-35 16,-4 9-13-16,3 3-10 15</inkml:trace>
  <inkml:trace contextRef="#ctx0" brushRef="#br0" timeOffset="89732.7785">19885 945 260 0,'13'11'96'0,"-13"-11"-52"0,13 31-14 0,-13-24 31 16,8 12-25-16,1-11-7 16,4 14-18-16,-5 1-7 15,1-4-3-15,-1 3-83 0,5-10-36 16,4 3-16 0</inkml:trace>
  <inkml:trace contextRef="#ctx0" brushRef="#br0" timeOffset="90857.5058">14079 14682 212 0,'21'-76'82'0,"-25"31"-44"0,8-4-11 15,-4 30 27 1,-4 4-2-16,-5 0 4 0,-4 7-9 16,-8-3-2-16,0 3-25 15,0 20-3-15,0 10-2 0,4 20-6 16,0 22-3-16,0 26 1 16,0 27 0-16,4 19-3 15,0 15-3-15,9 4 2 16,8 11 2-16,5-23-2 15,3-3 0-15,18-20-1 16,4-10 1-16,4-12-2 0,5-12-1 16,-1-14-37-16,-4-27-15 15,5-15-89-15,-5-14-38 16,4-9 46 0</inkml:trace>
  <inkml:trace contextRef="#ctx0" brushRef="#br0" timeOffset="92269.2092">14779 14772 280 0,'-8'19'107'0,"8"-19"-58"0,-13 11-26 16,9-7 31-16,-1-4-19 15,1 0-5-15,4-4-20 16,0 0-7-16,9 1-2 15,-5-1-1-15,17 8 0 0,-4-4-3 16,8 3 2-16,-3 1 1 16,12-4 0-16,-9 0 2 0,5 4 1 15,-5 0-1 1,-8 3 1-16,0-3 0 0,-12 7 3 16,-1 1-5-1,-13 10-3-15,1-3 1 0,-9 8 2 16,4-5 0-16,0-3-1 15,1 0 1-15,3-8-1 16,1 1-3-16,8-9 2 16,0 1-1-16,8-4-2 15,1 0 0-15,8 4 3 16,-5 0-5-16,10 11 2 16,-5-4 0-16,4 0 2 15,-4 4 1-15,-5 8 3 16,1-4-1-16,-9 7 2 15,1-3-2-15,-10 3-1 0,1-3 3 16,-9 0 2 0,5-1-2-16,-5-3 0 0,0-4 1 15,-3-7 0-15,-1-4-2 16,0-8-2-16,0 4-26 16,8-8-12-16,5 1-30 15,8-5-12-15,0 5-50 16</inkml:trace>
  <inkml:trace contextRef="#ctx0" brushRef="#br0" timeOffset="92641.5338">15331 15085 280 0,'-17'-7'107'0,"17"7"-58"0,-13-19-22 0,9 19 34 16,-5-12-8-16,1 1 1 15,4-12-26-15,-1 1-9 16,5-5-12-16,0 5-7 0,13-1-1 16,-4 1-4-16,12-1 1 15,-4 12 0-15,8-1 2 16,-8 9 1-16,0 10 3 16,0 1-1-16,-4 7-1 15,0 4 1-15,-5 11 1 16,-4-4 1-16,-4 8 1 15,0-8-2-15,-4 8-2 16,0-11 1-16,-9 0 1 0,0-1-10 16,-12-10-2-1,4-1-2-15,-5-11 0 0,1 0-20 16,8-11-9-16,4 3-16 16,13-11-7-16,0 0-51 15,17-3-48 1,0 3 62-16</inkml:trace>
  <inkml:trace contextRef="#ctx0" brushRef="#br0" timeOffset="92762.4437">15590 15002 288 0,'0'27'110'0,"0"-27"-60"0,-4 30-52 0,4-30 20 16,-5 11-44-1,5-7-17-15,-4 7-77 0,0-3-33 16</inkml:trace>
  <inkml:trace contextRef="#ctx0" brushRef="#br0" timeOffset="93321.5128">15798 14783 228 0,'-13'31'88'0,"13"-31"-48"0,-25 3-14 0,20-3 29 16,-3 0-9-16,4 0 0 0,-1-11-11 16,1 0-4-1,8-8-17-15,1 4-2 0,7-12 1 16,-3 5-5-16,8 3 0 0,0 0-9 16,4 8-1-16,-4-4 4 15,0 15 4-15,-4 0-3 16,-5 15 0-16,1-4-1 15,-9 12 1-15,0-4-4 16,-9-1 0-16,1 5-8 16,-9-8-4-16,4 0-15 15,-13 0-8-15,1-3-2 16,0-5-2-16,3 1 11 16,5-8 5-16,5 0 3 15,12-23 3-15,0 4 8 0,12-11 3 16,1 7-2-16,4-11-1 15,-4 8 2-15,4 7 5 16,-4 0 22-16,-1 19 9 16,1 0 2-16,0 23 2 15,-5-8-5-15,1 15 1 16,-1 0-10-16,1 4 0 16,-1-4-11-16,1 12-4 15,-1-8 0-15,1 4 0 16,-1-4-1-16,1 0-2 15,-1-4-6-15,-4-4-4 16,-4-3-34-16,0-1-14 16,0-3-85-16</inkml:trace>
  <inkml:trace contextRef="#ctx0" brushRef="#br0" timeOffset="93814.865">14758 15523 312 0,'0'0'115'0,"0"0"-62"0,0 0-35 0,0 0 31 16,4 0-12-16,0 0-1 15,13 3-9-15,0 5-3 16,21-8-13-16,-8 4 2 0,47-4 1 0,-10 0 1 16,27-4 4-1,63-19 0-15,-55 12 1 0,-17 0-11 16,17-4-5-16,-18 3-6 16,6 1 1-16,37-4-8 15,-55 7-4-15,-8 1-29 16,-5 3-12-16,-8 0-12 15,-8 4-4-15,8-7-9 16,-22 3-2-16,-3 0-44 16</inkml:trace>
  <inkml:trace contextRef="#ctx0" brushRef="#br0" timeOffset="94851.3749">14987 15730 288 0,'4'-4'107'0,"-4"4"-58"0,0 12-33 0,0-9 29 16,-4 12-11-16,0-3 0 16,0 14-10-16,-1-3-3 15,1 11-12-15,0-4 3 0,4 11 2 16,0-7-7-16,0 12-2 15,0-5-3-15,0 8 1 16,0-4-11-16,0-3-4 16,0-4-41-16,-4-1-17 15,-1-3-28-15,5-7-12 16,0-5-6 0</inkml:trace>
  <inkml:trace contextRef="#ctx0" brushRef="#br0" timeOffset="95256.9672">15297 15813 272 0,'4'-19'104'0,"-4"19"-56"0,-4 0-25 0,4 0 29 16,0 8-16-1,0-8-4-15,-4 11-9 16,-1 0-5-16,-3 12-10 15,-1-8-5-15,1 19-2 0,-1-4-1 0,1 19 0 16,-1-7 0-16,9 11 0 16,0-8 0-16,5 0 0 15,-1-11-3-15,9 0 2 16,-1-4 3-16,5-11 1 16,0-8-1-16,9-11 1 15,-1 0-2-15,-3-19 2 16,-5 4-2-16,-1-11-1 15,-3 3 1-15,-9 1 1 16,1 3-1-16,-14 4-1 16,5 3 3-16,-13 1 0 15,4 0-8-15,-8-1-2 16,4 5-27-16,-4 3-10 16,4 0-24-16,8 8-10 15,1-4-53-15</inkml:trace>
  <inkml:trace contextRef="#ctx0" brushRef="#br0" timeOffset="95530.6158">15721 16194 304 0,'0'19'112'0,"0"-19"-60"0,-17-11-23 16,13 11 36-16,0 7-20 0,0-3-3 15,-1 0-22-15,5-1-8 16,0 5-7-16,0-1-4 0,-4 5 0 16,4-1-45-16,-4 8-20 15,0-8-45-15,8 1-17 16,0 3-1-1</inkml:trace>
  <inkml:trace contextRef="#ctx0" brushRef="#br0" timeOffset="95796.1913">15857 15836 284 0,'0'-8'107'0,"0"8"-58"0,0 8-26 15,0-5 29-15,0 5-5 16,0-4 1-16,4 11-9 16,-4-4-1-16,5 12-22 15,-1-4 2-15,0 15 0 0,0-12-6 16,1 8-2-16,-1 1-5 16,0 6-4-16,0-3-3 15,1 8 1-15,-1-8-32 16,-4 0-15-16,0-4-40 15,0 0-17-15,0-7-57 16</inkml:trace>
  <inkml:trace contextRef="#ctx0" brushRef="#br0" timeOffset="96275.4053">16337 14327 260 0,'-4'-4'96'0,"4"4"-52"0,8-7-23 16,-8 7 30-16,4 0-12 15,1 0-2-15,3 7-2 16,1-3 1-16,8 7-20 16,-1 1 8-16,10 10 6 0,-5-3-5 15,9 23-2-15,-5-12 0 16,9 23 0-16,-4-8-1 15,4 23 1-15,-4-8-4 0,-9 42 0 16,0-15-6 0,-21 37 0-16,-13 102-8 15,-8-101-3-15,4-19-1 0,-25 33 1 16,8-26-10-16,-13 12-4 16,9-23-49-16,4-19-20 15,4-12-49-15,22-44-21 16,16-31-14-1</inkml:trace>
  <inkml:trace contextRef="#ctx0" brushRef="#br0" timeOffset="97313.8787">9796 16665 264 0,'-13'-3'99'0,"13"3"-54"0,-21 26-42 0,17-22 23 16,-13 26-6-16,4 0 0 15,-13 23-4-15,5-4-2 16,-4 15-8-16,4-7-4 0,8 22 1 16,4-11-2-16,14 15-1 15,-1-19 1-15,17 11-1 16,-4-14 2-16,17-12 1 15,-9-8-1-15,18-18 1 0,-5-1 4 16,5-33 6-16,-5 4 2 16,-4-27 3-16,-5 4-1 15,-7-20-1-15,-5 9-6 16,-17-27-4-16,0 15-3 16,-17-18 0-16,0 10 2 15,-9 1 4-15,5 7-4 16,-5 0-3-16,5 8-15 0,4 7-6 15,0 8-37 1,5 8-16-16,3 3-83 16</inkml:trace>
  <inkml:trace contextRef="#ctx0" brushRef="#br0" timeOffset="97660.2021">9715 16862 272 0,'-8'0'101'0,"8"0"-54"0,4 18-26 0,-4-18 30 16,0 12-7-16,0-1-1 16,4 4-11-16,0 4-5 0,9 4-15 15,-4-1-3-15,12 1-2 0,0-4-1 16,13 0-1-16,-8-4-3 16,7-4 1-16,-3 0-26 15,4-3-12-15,-8-1-77 16,3-7-32-16,-3 0 3 15</inkml:trace>
  <inkml:trace contextRef="#ctx0" brushRef="#br0" timeOffset="98022.4931">10479 17137 260 0,'-4'0'99'0,"4"0"-54"0,-4 4-22 0,-1-1 31 0,1 1-8 16,4 0 0 0,0 0-17-16,0 0-6 0,13-1-13 15,-5 1-2-15,18-4-1 0,-5 0-3 16,9 0-1-16,-5 0-17 16,5 4-5-16,-5 0-68 15,5-1-28-15,-4 1-31 16</inkml:trace>
  <inkml:trace contextRef="#ctx0" brushRef="#br0" timeOffset="98228.7539">10466 17424 356 0,'0'11'132'0,"0"-11"-72"0,9 4-30 0,-9-4 37 15,4 0-23-15,0 0-5 16,18 0-23-16,-5 0-10 16,12 3-4-16,-3 1 2 0,12 4 2 15,-8-1-64-15,8 1-30 16,-4-1-106 0</inkml:trace>
  <inkml:trace contextRef="#ctx0" brushRef="#br0" timeOffset="108932.3455">11519 16820 324 0,'9'-15'123'0,"-9"15"-66"0,-5 15-49 0,1-11 29 15,-4 15-14-15,-1-4-1 16,-8 30-11-16,4-11-4 15,-16 23-4-15,3-8 6 0,1 30 6 16,4-8-3-16,4 1 1 16,4-8-10-16,13 8-2 0,8 7-1 15,14-15 2 1,3-18-3-16,1-24 0 0,-5 1-6 16,25-12-3-16,-7 0-27 15,20-29-14-15,-8 6 5 16,-4-14 2-16,-9 3 25 15,-8-11 11-15,-5 8 25 16,-12-12 12-16,-5 8 1 16,-16-4 2-16,-1 8 4 0,-20-8 4 15,3 7-4-15,-8 5-1 16,9 3-18-16,-1 7-8 16,1 1-10-16,4 11-2 15,-9 11-28-15,13 8-9 16,0-4-22-16,4 19-9 15,0 4-8-15,9-15-1 16,0-4-40 0</inkml:trace>
  <inkml:trace contextRef="#ctx0" brushRef="#br0" timeOffset="109443.9672">12079 17069 248 0,'-4'-4'93'0,"4"4"-50"0,4-11-30 16,-4 11 22-16,5 0-3 0,-1-8 1 15,4 5-7 1,1-9-4-16,4 1-12 0,-1 3-2 0,14 1 2 16,-5-1-4-16,0 5 2 15,1-1-3-15,-6 11 0 16,-3 1 5-16,-13 11 4 15,0 0 1-15,-13 7 1 16,5-3 3-16,-13 14 2 16,4-3-5-16,0 19 1 15,0-11-4-15,0 10 2 16,4-6-4-16,5 6-1 16,-1-10-6-16,9-4-1 15,0-4-1-15,13-4-2 16,-5-8-2-16,22-10 1 15,-4-1-41-15,12-11-19 0,-9 0-71 16,18-4-28 0,-13 1 11-16</inkml:trace>
  <inkml:trace contextRef="#ctx0" brushRef="#br0" timeOffset="109698.5804">12593 17722 372 0,'13'3'140'0,"-13"-3"-76"0,-4 0-44 0,4 0 37 15,-5 4-22-15,5 0-5 16,0 0-18-16,0-1-8 15,0 5-2-15,0-4-22 0,-4 7-9 16,0-3-56-16,0 3-24 16,-1-4-57-1</inkml:trace>
  <inkml:trace contextRef="#ctx0" brushRef="#br0" timeOffset="112055.563">13136 17043 172 0,'0'-8'66'0,"0"8"-36"0,0-7-11 0,0 7 21 16,0-4-7-16,0 0 0 16,0 0 2-16,0 0 0 0,0 1-19 15,0-1 11-15,-4 4 5 0,0 0-3 16,-9 4 0-16,5-1-12 15,-14 9-5-15,1-1 4 16,-13 8 1-16,5-4-6 16,-5 11-4-16,4-3-4 15,4 7 0-15,1-3-2 16,12 14-1-16,0-14-2 16,22 6-1-16,-1-6 2 0,22 3 0 15,-4-7 1 1,12 3 0-16,-4-7 0 0,0-4 0 15,-5 0 0-15,-3 4 2 16,-1-4-3-16,-8 11 0 16,-4 1 3-16,-9 7 3 15,1-8-2-15,-14 8-2 16,1-4 2-16,-5 0 0 16,0 1-4-16,-4-12 1 15,4-1-2-15,-4-6-2 16,0-1-37-16,0-11-15 15,1 0-49-15,7-19-19 16,1 0-7 0</inkml:trace>
  <inkml:trace contextRef="#ctx0" brushRef="#br0" timeOffset="112299.5874">13030 17009 324 0,'-4'11'121'0,"4"-11"-66"0,0 8-29 15,0-5 34-15,0 1-19 16,0 4-4-16,8-8-17 16,1 3-5-16,8 5-9 15,0-8-2-15,4-8 0 0,-4 5-7 0,13-5-2 16,-5 4-53-16,18 1-24 15,-5-1-95 1</inkml:trace>
  <inkml:trace contextRef="#ctx0" brushRef="#br0" timeOffset="112760.1302">13561 16994 368 0,'-21'3'137'0,"21"-3"-74"0,-17-3-43 0,12 3 37 0,-3-8-9 16,4 4 1-16,-1-11-23 16,1 4-8-16,8-8-11 15,-4-4-7-15,13-7-1 0,-4 8 1 16,8 3 0-16,0 4-3 16,8 3 0-16,-4 5 2 15,5 3 2-15,-5 0 2 0,-4 12 1 16,-4-4 0-16,-5 7 2 15,1 0 6-15,-9 8 2 16,0-4-3-16,-9 8-1 16,1-12-6-16,-9 12-3 15,0-12-3 1,-5-3 1-16,1-1-21 0,-8-14-10 16,3-1-94-16,-8-26-40 15,0-60-19 1</inkml:trace>
  <inkml:trace contextRef="#ctx0" brushRef="#br1" timeOffset="118045.3033">16575 2748 236 0,'21'-30'90'0,"-4"11"-48"0,0 0-38 0,-13 15 21 16,0 1-3-16,0-1 2 15,-4 4 2-15,0 7 1 16,0 12-14-16,0 8-1 0,0 18 1 15,-4 11 4-15,4 9 2 16,0 10 1-16,0-7 2 16,0 7-6-16,0 4-1 15,0 1-7-15,0 6-3 16,-4 5-2-16,0-8-3 0,-1 0 7 16,5 4 3-16,0-12 1 15,0 12 1 1,0-4-6-16,0 7-2 0,5-14-2 15,-5 3 1-15,0 0-2 16,0 0 2-16,0 1 0 16,0 3 1-16,0-4 6 15,0 4 6-15,-5-12-4 16,5 1-2-16,0-4-3 16,0 0-2-16,0-4-6 15,0 11 1-15,0-7 2 0,0 8 3 16,0-8-4-16,0-4-3 15,0-4 3-15,0-3 1 16,0-5 0-16,0-6 1 16,0-5 4-16,0 8 4 15,0-3-6-15,0-1-3 16,5-4-1-16,-1 1-1 16,-4-8 0-16,0 0 0 15,4-16 2-15,-4 1 1 16,0-7-1-16,0-9 1 15,0-6-2-15,0-12 2 16,0-8-2-16,0-7-1 16,4-4-2-16,1-4 1 15,-1-7-1-15,0-4 0 16,0-8 0-16,1-11 0 0,-5-3 2 16,0-9 2-16,-5 5-1 15,1-4-1-15,0 0 1 16,0-4-1-16,-1-12-3 15,5-3 2-15,-4 4 1 16,4 0 2-16,0-1-1 16,-4 9-1-16,4-1 1 15,-4-11 1-15,4 7-1 16,0 1-1-16,0 3-2 16,0 0 1-16,0-7 1 15,4-4 2-15,0 0 1 16,0 4 1-16,-4 3 2 0,0-7 3 15,0 4 0 1,0-4 0-16,0 7-5 0,-4 12-1 16,0 4 1-16,4 7 0 15,-4-4 0-15,4 15 0 16,0 12-5-16,0-4 1 16,0 8 0-16,0 3 2 15,0 15-1-15,0 1-1 16,0 10-2-16,4 16 1 15,0 4 1-15,0 7 2 16,-4 15-1-16,5 11-1 16,-1 12 1-16,0 19-1 15,0 11 0-15,1 15 2 16,-1 7-3-16,0 24 0 0,0-1 1 16,-4 19 0-16,0 4 0 15,0 7 0-15,0 5 0 16,0-9 0-16,0 5 0 15,5-5 0-15,-1-3 0 16,4-19 2-16,1 0-1 16,-1-7-1-16,-3-9 1 15,-1-17-1-15,0-5-3 16,0-11 2-16,1-8 1 16,-5-7 2-16,0-4-21 0,0 4-9 15,0-7-33 1,0-16-11-16,-5-19-24 15,1-18-7-15,0-38-68 16</inkml:trace>
  <inkml:trace contextRef="#ctx0" brushRef="#br1" timeOffset="119561.369">15861 4117 180 0,'-38'23'68'0,"21"-16"-36"0,-4 5-18 0,4-12 20 16,-4 3-2-16,0-3 3 16,4-3-4-16,0 3 1 15,0-8-18-15,4 4 7 0,0 4 3 16,0 0 1-16,5 0 2 15,-1 4-2-15,9-4 0 16,0 0-1-16,5 0 0 16,3-4-5-16,5 0 1 15,12-3-9-15,18-1-2 0,8 1-5 16,8-1-1 0,-4 1-3-16,9-1-1 15,8 1 7-15,17 3 6 16,9 4 3-16,-5 0 0 0,-3 0-3 15,3 0-2-15,0 0-4 16,13 0 1-16,-4 0-4 16,-4 0 0-16,-13-4-1 15,0-7 1-15,0 0 7 16,4 3 3-16,4 0-9 16,-4 5-1-16,-8 3-3 15,-9-8 0-15,-4 16 2 16,0-5 1-16,0 5-6 15,4 0 0-15,-4 3 3 16,4-4 2-16,-4-3 0 0,-4-4-2 16,-13 0 1-16,-5 0 1 15,1 0-1-15,0 0-1 16,-5-4 1-16,5 8 1 16,-9 0-1-16,-4 3-1 15,4 1 1-15,-4 0 1 16,0-1-3-16,0 1-2 15,-4-1 2-15,-1 1 0 16,1-1-2-16,0-3 2 16,-5-4 3-16,5 0 1 15,-5 0-1-15,-3 0-2 0,-1 0 1 16,-4 0-1 0,-4 0 0-16,-1 0 2 15,1 0-3-15,-4 0 0 0,-1-4 1 16,1 0 0-16,-1 1 0 15,-4-1 2-15,-4 0-1 16,0 0 2-16,-4 1-2 16,0-1 2-16,-9 0-2 15,-8 0-1-15,-9-3 1 16,-8-1 1-16,-13 1-1 16,-4-5-1-16,-5 1 1 15,-3 0 1-15,-1 7-3 16,-12-7 0-16,-22 11-1 15,5 0 0-15,-1 0 2 16,9 0 2-16,9 0-1 16,0-8-1-16,-1 4 1 0,5 4-1 15,-4-11-3 1,12 11 2-16,0-8 1 0,5 5 0 16,-1 3 0-16,9 0 2 15,5 3-3-15,-1 5 0 16,-8-8 3-16,0 0 1 15,-9 0-1-15,0 0 1 16,-4-8 0-16,5 5 3 16,-1-9-3-16,5 9 0 15,8-1-3-15,-4 4-1 16,-9 7 1-16,-4 5 2 16,0-9-1-16,0 16-1 15,5-7-2-15,3 3 1 0,5 0 1 16,8-4 0-1,1-7 2-15,-1-4 1 0,-4-4-1 16,-4 0 1-16,-5-3-4 16,1 7 0-16,4 0 1 15,4 4 0-15,4 3 0 16,9 1 0-16,4-1 0 16,4 1 0-16,5-1-3 15,8-7 0-15,4-3-3 16,9-5 1-16,16-3-52 15,22-4-22-15,22-8-35 16,16 0-14-16,17-11-48 16</inkml:trace>
  <inkml:trace contextRef="#ctx0" brushRef="#br1" timeOffset="120806.2549">19291 3672 208 0,'9'-15'79'0,"-9"15"-42"16,4-23-15-16,-4 20 28 0,0-1-4 15,0 0 2-15,0 4-11 16,0 0-5-16,-4 8-18 15,-1-1-7-15,1 8 0 0,0 8-2 16,4-4 2-16,0-4-4 16,0 15 0-16,0-11-3 0,0 15-1 15,0-4 3 1,0 15 1-16,0-11-1 16,-4 11 1-16,-1-7-7 15,1 7 1-15,0-11-26 0,4 0-10 16,0-4-16-16,0-11-3 15,0-4-31 1,4-18-57-16,0-9 37 16</inkml:trace>
  <inkml:trace contextRef="#ctx0" brushRef="#br1" timeOffset="121031.8888">19253 3710 256 0,'-9'0'96'16,"9"0"-52"-16,-4 7-27 0,4-7 25 15,4 0 0-15,-4 0 4 16,13 0-10-16,-4 0-4 0,12-7-18 16,-4 3-4-16,13 4 0 0,-5 0-8 15,0-8-3-15,-3 5 0 16,7 3 2-16,14-12-18 16,-1 5-8-16,-3-1-25 15,7 1-8-15,-8-5-60 16,-4 1-60-1,-8 4 62-15</inkml:trace>
  <inkml:trace contextRef="#ctx0" brushRef="#br1" timeOffset="121305.0082">19329 3978 272 0,'-17'18'104'0,"17"-18"-56"0,-12 4-25 0,7 4 31 16,1-8-6-16,4 0-1 15,4 0-9-15,1 0-3 16,7 0-20-16,1 0 0 0,13 0-1 16,-5 0-10-16,4 0-1 15,-4-8-19-15,13 4-6 16,17-7-36-16,-8 4-14 15,-9-1-56 1,8-3-67-16,-8-1 62 16</inkml:trace>
  <inkml:trace contextRef="#ctx0" brushRef="#br1" timeOffset="121513.9622">19414 4215 356 0,'4'19'132'0,"-4"-19"-72"0,13 11-39 16,-13-7 33-16,9 4-16 15,-5-5-2-15,4 5-17 16,5-1-4-16,0 1-9 0,-5-4-4 0,14 3 1 16,-5 1-53-16,21-8-23 15,-4 0-117 1</inkml:trace>
  <inkml:trace contextRef="#ctx0" brushRef="#br1" timeOffset="122564.5796">16791 6376 276 0,'-13'-3'104'0,"13"3"-56"0,-21 0-32 0,17 3 29 16,-5 5-4-16,1-8 0 15,-5 11-11-15,0 0-6 16,-4 12-14-16,5 0 2 0,-14 14 2 16,5-14-3-16,0 11 1 15,4-11-7-15,8 3-1 16,1-3-2-16,16-1-2 16,1 1 1-16,16-8-1 15,-4 4 0-15,22-8 0 16,-9 4-3-16,4 4 0 15,-4-4 2-15,-4 8 2 0,-5 0 6 16,-8 3 6 0,-8 0 6-16,-18 16 3 15,-4-8-9-15,-8 11-3 16,0-7-2-16,-4 3 0 0,3-7-2 16,-12-4-1-16,5-7-3 15,-18-4-2-15,9-12-15 16,-5-14-5-16,5 7-34 15,17-34-15-15,0 4-81 16,25-38-33-16,0 15 49 16</inkml:trace>
  <inkml:trace contextRef="#ctx0" brushRef="#br1" timeOffset="123389.2218">17827 3955 216 0,'0'-4'82'0,"0"4"-44"0,0-7-25 0,0 7 24 16,0 0-1-16,0 0 0 16,0 0-4-16,0 0 0 15,0 0-18-15,0 0 7 0,0 7 6 16,0 1-2-16,4 7 0 16,0 0-2-16,0 15 0 15,1-7-2-15,7 7-1 16,-3-4 1-16,4 12-1 15,-1-4-5-15,1 0 1 16,0-8-9-16,0 19-4 16,-5-7-2-16,1 15 1 0,3 34 5 15,-7-23 6 1,-1-19-7-16,-8 15-1 0,-1-3-3 16,-7 11 1-16,-1-8-2 15,-8 20 2-15,-1-9-2 16,-3 5 2-16,-22 33-2 15,17-56 2-15,5 0-2 16,-5-8-1-16,5-11 5 16,-5-4 1-16,5-4-2 15,3 1-3-15,1-12-18 16,4 4-9-16,0-12-33 0,5-3-14 16,3 0-44-16,9-16-16 15,0 9-24 1</inkml:trace>
  <inkml:trace contextRef="#ctx0" brushRef="#br1" timeOffset="123762.9467">17623 4985 300 0,'4'-16'112'0,"-4"16"-60"0,0 0-30 0,0 0 33 16,-4 0-14-16,0 0-3 16,-1 4-9-16,5 4-4 0,-4-1-13 15,-4 16-1-15,-1 7 0 0,1 0-2 16,4 8 2 0,-1 7 0-16,1 4 1 0,0 0-4 15,0-15 0 1,4-4-3-16,0 1 2 0,0-5 11 15,4 0 6-15,0-3-1 16,5 0-2-16,-1-12 0 16,13-3-1-16,13-5-11 15,-8-6-5-15,-5-1 1 16,13-8 1-16,-4 1-24 16,3-4-11-16,-3-4-49 0,8 0-22 15,-4 4-120 1</inkml:trace>
  <inkml:trace contextRef="#ctx0" brushRef="#br1" timeOffset="125009.7235">18502 11815 272 0,'-9'8'101'0,"9"-8"-54"0,-21-4-28 0,17 4 26 16,-9 0-6-16,4 0 0 0,-3-4-5 15,-10-7-1-15,5-1-18 16,0-3-5-16,1 4-2 0,11-8-4 16,5 4-3-16,0 4-3 15,5-1 1-15,-1 5-1 16,8-1-2-16,-3 8 3 16,-1 4 2-16,1 4 6 15,-5 3 6-15,0 0 2 16,-4 4 0-16,-4 1-3 15,0-5-2-15,0 0-4 0,-1 0-1 16,1-3-1 0,-4 3 0-16,-5-7-11 0,5 4-5 15,-1-5-27-15,1 1-13 16,3 4-19-16,5-1-8 16,0 1-39-1,13 11-54-15,12 3 56 16</inkml:trace>
  <inkml:trace contextRef="#ctx0" brushRef="#br1" timeOffset="125522.2781">18408 12656 368 0,'-8'-15'140'0,"8"15"-76"0,-9-23-53 15,5 20 34-15,0-9-22 16,-1 1-2-16,5-4-11 16,0-8-2-16,0 1-4 15,0-1-3-15,5 12 0 0,-5-1-4 16,8 5 2-16,5-1-1 16,-5 8 0-16,1 0 2 15,-5 4 0-15,0 0 8 16,-4 3 5-16,0 1-4 15,-4 3-1-15,0 1 2 16,0 3 1-16,-1-4 1 16,-3 0 0-16,-1 1-2 0,1-9-1 15,-1-3-5-15,1-3-1 16,4 3-1-16,4-12-2 16,0 1-2-16,4 0-1 15,9 3-1-15,-1 1 3 16,1 3-2-16,0 4 1 15,-5 0 2-15,-3 4 2 16,-1-1-1-16,-4 5-1 16,0-1-2-16,0 5-1 15,0-5-18-15,-4 5-7 16,-1 3-9-16,1 0-5 0,0-4-13 16,4-3-5-1,4-5-31-15,5-3-15 16,8-3-16-16</inkml:trace>
  <inkml:trace contextRef="#ctx0" brushRef="#br1" timeOffset="125987.742">18845 12596 280 0,'-4'-15'104'0,"0"3"-56"0,12-3-23 0,-8 15 33 15,0 0-18-15,5-11-3 16,-1 11-15-16,0-8-6 16,-4 5-9-16,4-1-5 0,-4 4-1 15,0 4 3-15,0 7 5 16,-4 0-1-16,0 1 1 15,0-9-1-15,-5 9 0 16,1-1 0-16,-1 0 2 16,1-3-1-16,-1-1 2 15,1-3-2-15,-1-4 2 16,1 0-4-16,3-11 1 16,1 3-5-16,8-7-2 15,1 4 0-15,3 0-1 0,5-8 0 16,-5 15 0-16,1-7 2 15,-5 7 3-15,-4 4 0 16,0 0 0-16,0 0-3 16,-4 4-2-16,-5-1-28 15,1 5-14-15,4-8-51 16,4 0-21-16,4 4-55 16</inkml:trace>
  <inkml:trace contextRef="#ctx0" brushRef="#br1" timeOffset="126601.8219">19588 11740 232 0,'-4'-57'88'0,"-5"34"-48"0,1 1-23 0,4 10 25 0,0-6-2 15,-5-1 0 1,1 4-4-16,-1 0-2 0,5 0-19 16,0 3 6-16,-1 5 6 0,5 10 0 15,5 20-16 1,3 15-6-16,1 11 0 16,-1 11 1-16,1 12 0 15,-5-19 1-15,0-8 5 16,0 38 4-16,0-15 7 15,1 7 3-15,-1-11-2 0,4 12-1 16,1-12-8 0,4-4-4-16,-1-3-2 0,5-20 1 15,-4-3-1 1,17-22 0-16,-5-5-3 0,18-29-1 16,-9 3-3-16,8-42-2 15,-8 5 1-15,9-27 1 16,12-64-1-16,-9 11-1 15,-7 23-17-15,-5 22-6 16,-9 23-27-16,-4 31-60 16,-4 29 10-1,-4 23-42-15,0 15-12 16,-5 31 31 0</inkml:trace>
  <inkml:trace contextRef="#ctx0" brushRef="#br1" timeOffset="127021.7013">20263 12426 328 0,'-13'-30'123'0,"13"30"-66"0,-4-4-49 15,4 4 29-15,0 11-19 16,0-7-2-16,0 15-8 15,0-4-3-15,0 15-2 16,0-3-3-16,-4 18 1 0,4-11 1 16,0 7 1-16,0-7 7 15,4 0 4-15,-4-3 8 16,4-9 4-16,1-3 3 0,-1-8 2 16,0 1-3-16,-4-20 0 15,0 1-10-15,-4-20-3 16,0 5-6-16,-1-16-4 15,1 8-5-15,4-27 0 16,4-41-2-16,5 11 0 16,12 8 0-16,5 7-2 15,8 12-2-15,-1 11-1 16,1 7-29-16,-8 20-14 16,-5 7-29-16,5 0-11 15,3 7-40-15,-12 8-15 16,-4 0 26-16</inkml:trace>
  <inkml:trace contextRef="#ctx0" brushRef="#br1" timeOffset="127202.9118">20174 12494 360 0,'-25'-8'134'0,"25"8"-72"0,-9-7-39 15,5 7 37-15,8 0-26 16,-4 0-9-16,17-8-11 0,-4 1-2 15,16 3-7-15,22-4-7 0,-12 1-2 16,-5 3-60 0,16-11-24-16,-7 4-93 15</inkml:trace>
  <inkml:trace contextRef="#ctx0" brushRef="#br1" timeOffset="127924.167">21074 11921 144 0,'8'-4'55'0,"-8"4"-30"0,-8 0-7 0,4 0 20 16,-5 4-4-16,-4 3 3 15,-4-7-8-15,-4 12-3 16,-4-9-14-16,-1 9 6 0,9-5 4 16,5-3 6-16,-1 0 6 15,0-1-2-15,5 1 1 16,8-4-12-16,12 0-3 0,14 0-8 16,3 0-2-16,-3 0-6 15,16-4-4-15,-3 4-8 16,12 0-2-16,38 0-57 15,-30 0-24-15,-8 0-59 16</inkml:trace>
  <inkml:trace contextRef="#ctx0" brushRef="#br1" timeOffset="128166.4573">21070 12324 316 0,'17'0'118'0,"-17"0"-64"0,25 4-28 0,-21-4 34 16,9 0-12-16,0 0-4 16,8-4-22-16,-4 0-11 15,13 4-7-15,16 0-4 0,10 0 3 16,3 4-57-16,-17 0-26 15,-3-4-98 1</inkml:trace>
  <inkml:trace contextRef="#ctx0" brushRef="#br1" timeOffset="129185.2249">18888 13607 208 0,'0'-15'79'0,"0"15"-42"0,-21 3-23 0,16-3 22 15,-7 8-3 1,-1-4 1-16,0-1-8 0,0 1-2 15,1-4-13-15,3 0 4 0,5-4 5 16,0 1 0-16,16-5 0 16,14-7-13-16,-1 0-4 15,5 4-4-15,-4 7-3 16,-5 0 3-16,4 15 0 16,-3-3 1-16,-1 11 2 15,-4-4-3-15,-5 15 0 16,-3-7 3-16,-9 3 1 15,0 0-1-15,-9 20 1 0,1-5 0 16,-5-3 1 0,0-4-5-16,-3 0-1 0,3 0 3 15,0-12 3 1,0-7-1-16,9-3-2 0,0-5-5 16,12-7-2-16,-3 0 3 15,16 0 1-15,-4 0-1 16,8 8 2-16,-4-1 1 15,1 12 0-15,-5-4 2 16,-9 16 1-16,1-5 7 16,-9-3 6-16,0-1 1 15,-9 5 1-15,1-5-3 16,-9 1-1-16,4-4-11 16,-8 0-1-16,-1-1-7 15,-7-14-1-15,3 4-17 16,1-8-8-16,4 0-16 15,12-19-6-15,5 4-14 0,17-19-5 16,-1 4-52 0</inkml:trace>
  <inkml:trace contextRef="#ctx0" brushRef="#br1" timeOffset="129544.7918">19346 13531 252 0,'5'-7'93'0,"-5"7"-50"0,4-8-22 0,-4 8 28 16,0 0-4-16,0-7 0 15,0 3-5-15,0 4-2 0,4 0-21 16,0 0-4-16,1 4-1 0,-1 3 1 16,-4 12 3-16,0-4 2 15,-4 8 1 1,-1-1-2-16,1 8 2 0,0 1-8 15,4-1-2-15,0 0-7 16,4 8-2-16,0-8 0 16,1-4 2-16,-1-3-1 15,4-4 2-15,1-4-2 16,3-8-1-16,1 1-13 16,4-12-4-16,-4 0-9 15,8-11-4-15,-4 0-23 16,4-7-9-16,-4 7-18 0,0-8-7 15,9-22-55 1</inkml:trace>
  <inkml:trace contextRef="#ctx0" brushRef="#br1" timeOffset="129783.8127">19665 13535 264 0,'0'-11'99'0,"0"11"-54"0,0-4-33 0,0 4 26 16,0 4 0-16,0 3 4 15,0 5-10-15,0-1-2 16,-5 11-17-16,1-3 3 0,-4 19 4 16,3-4 0-16,-3 26 3 0,4-3-13 15,-1 15-6-15,1-12-2 16,4 12 0 0,0-12-1-16,4 12 2 15,1-20-22-15,-1 5-7 16,0-12-58-16,0-3-22 0,13 3-54 15</inkml:trace>
  <inkml:trace contextRef="#ctx0" brushRef="#br1" timeOffset="130014.8414">19881 14176 328 0,'-8'23'123'0,"8"-23"-66"0,-5 15-40 0,5-11 30 16,0-1-21-16,0 1-7 15,0 4-14-15,0-1-3 16,-4 1-2-16,0-4-44 0,4 3-20 16,0-7-48-16,4 0-17 15,0-7 20 1</inkml:trace>
  <inkml:trace contextRef="#ctx0" brushRef="#br1" timeOffset="130522.5534">20170 13701 332 0,'8'-34'126'0,"-8"34"-68"0,13-30-50 15,-13 26 29-15,4-7-3 16,5-12 1-16,3-3-12 16,1 7-4-16,4 0-11 15,4 4-3-15,1 4 1 0,-1 7-5 16,-4 8-3-16,-4 7 3 16,-5 4 1-16,1-4-3 0,-14 12 1 15,1 0 2 1,-13 18 1-16,4-7-4 0,-8 19 1 15,4-4 0-15,-8 15 2 16,3-7-3-16,5-1 0 16,5-7-1-16,3-4 0 15,1 1 4-15,8-12 1 16,0-8 5-16,8-3 3 16,1-5-4-16,3-10-2 15,1 0-2-15,8-12 0 16,-4 0-2-16,0-15-1 15,-4 4 3-15,-9-11 2 16,1 3-4-16,-14-3-1 16,5-5-2-16,-13-6-2 15,4 7 5-15,-8-12 1 16,0 1-7-16,4 3-4 16,0 8-33-16,4 0-15 0,4-8-25 15,9 4-10 1,9 11-56-16</inkml:trace>
  <inkml:trace contextRef="#ctx0" brushRef="#br1" timeOffset="131017.6648">20624 13441 296 0,'8'7'110'0,"-8"-7"-60"0,0 12-23 0,0-9 34 16,0 9-8-16,0-5-1 16,0 8-16-16,5 15-7 15,-5 1-17-15,-5 3-5 0,1-4-3 16,0-8 0-16,0 12 0 0,-1-4-2 15,1 4 1-15,0 0 2 16,0-3 4-16,4-5-4 16,4-3-3-16,0-5 1 15,9-10 2-15,-5 0-4 16,14-16-3-16,-1 0-26 16,9-10-11-16,-5 2-38 15,13-2-13-15,13-9-83 16</inkml:trace>
  <inkml:trace contextRef="#ctx0" brushRef="#br1" timeOffset="131257.8603">20849 13437 276 0,'8'-11'104'0,"5"3"-56"0,-4 8-21 0,-9 4 32 16,4 3-5-16,0 8 1 15,-4 4-16-15,0 0-6 16,0 8-19-16,0-1-4 0,-4 31 0 16,0-5-6-16,-1 20-2 15,1-4-1-15,0 7 1 16,0 35-43-16,-1-16-17 16,-3 0-61-16,8-18-27 15,13-16 4 1</inkml:trace>
  <inkml:trace contextRef="#ctx0" brushRef="#br1" timeOffset="132125.3012">21146 13863 304 0,'9'15'112'0,"-9"-15"-60"16,12 15-41-16,-12-11 26 0,0 7-16 16,0 1-2-16,0 14-7 15,0-11 0-15,-4 12-7 16,0-5-1-16,-5 5 2 0,1-5-1 16,-1 5 0-16,5-12 1 15,0-4 3-15,0 0 7 16,4-11 4-16,0 0-4 15,4-22 1-15,0 7-8 16,9-31-1-16,-5 9-6 16,5-9-2-16,0 9 0 15,4 3 2-15,-5 4-3 0,1 11-2 16,0 4-1-16,-5 15 3 16,1 0 2-16,-5 15 4 15,0 0-4-15,1 11-3 16,-1-3 1-16,0 3 2 15,0-3 0-15,1-1 2 16,-1-3-2-16,0-7 2 16,0-5 2-16,5-11 2 15,-5 1 5-15,5-16 5 16,-1 4-3-16,5-15 0 0,0 7-4 16,-1-3 1-1,1 3-2-15,4 4 0 16,-4 4-8-16,8 15 0 0,-8 0 1 15,-1 15 1 1,-3-4-4-16,-1 20 1 0,1-5-9 16,-1 15-4-16,14 8-18 15,-5 0-7-15,4-7-29 16,-4-4-12-16,4-4-29 16,-4-8-12-16</inkml:trace>
  <inkml:trace contextRef="#ctx0" brushRef="#br1" timeOffset="132352.4014">21978 13482 320 0,'21'-60'121'0,"-21"60"-66"0,4-27-27 0,-4 24 35 16,0 6-22-16,0 1-8 16,-8 15-16-16,-1 0-4 15,-12 26-7-15,4-7-4 0,-12 37-1 16,3-11-4-16,-12 31 0 15,4-16-7-15,-9 8-2 16,10-12-15-16,-6 1-6 16,5-12-11-16,9-8-3 15,4-7-27-15,12-19-13 16,9-14-35 0</inkml:trace>
  <inkml:trace contextRef="#ctx0" brushRef="#br1" timeOffset="132728.1442">22267 13656 340 0,'-5'0'126'0,"1"3"-68"0,-9 5-59 0,5 3 25 0,-1-7-12 16,1 4 1-16,-9 10-6 15,4-2-2-15,-8 6-2 16,0 1 0-16,0 7 0 0,-1 0-1 15,10-3-2-15,-1-1 7 16,17 4 3-16,-4-7-3 0,17 3-2 16,-4-3 0-16,12-1 1 15,-4-3 6-15,5 4 2 16,-5-4 8 0,-4 3 6-16,-4-3 7 0,-13 4 5 15,0-8-10-15,-13 0-3 16,0 0-14-16,-16 0-5 15,3-3-8-15,-8-5-2 16,9 1-15-16,-9-5-4 16,4 1-20-16,5-11-7 15,3-1-45-15,14-11-17 16,4-18-66 0</inkml:trace>
  <inkml:trace contextRef="#ctx0" brushRef="#br1" timeOffset="133825.3109">19041 15236 276 0,'4'-26'104'0,"-4"26"-56"0,-4-23-30 0,4 23 31 16,-5-8-7-16,1 5 2 16,-4-12 0-16,-1 7 2 15,-4 0-25-15,1 1 1 0,-9-1 2 16,4 1 0-16,-13 3 1 16,4 0-3-16,-12-3 1 15,4 3-9-15,-4 0-1 16,4 4-5-16,0 0 0 15,4 0-3-15,-4 4 2 16,9 0-4-16,-5 3 0 16,-4 8 1-16,5 0 0 15,-1 8-2-15,9 7 1 0,-1-3-2 16,5 7-1-16,0 0-2 16,5 15 1-16,-1 7 1 15,4 23 2-15,1 12-3 16,-1-4 0-16,-3-4 3 15,8 3 1-15,-1-10 1 16,5 3 0-16,0-4-2 16,0 1 1-16,0-4-2 15,0-5 2-15,0-10-2 16,5-8-1-16,-1-4 3 16,8-3 2-16,1-8-2 15,0-12 0-15,0-3-1 0,8-4-2 16,-4 0 3-1,13-15 0-15,-5 4-21 0,18-4-10 16,24-4-59-16,-3-14-24 16,-4-13-112-1</inkml:trace>
  <inkml:trace contextRef="#ctx0" brushRef="#br1" timeOffset="134935.1024">19363 15685 272 0,'9'-34'104'0,"-9"34"-56"0,8-34-30 0,-8 30 28 0,4 0-7 15,1 1 2-15,-5 3-14 16,0 0-7-16,4 11-11 16,-4 0-4-16,0 23 1 0,0 0-3 15,-4 8-2-15,-1-5 0 16,5 5-1-16,0-4 2 0,-4 3 1 16,4-7-4-16,0 0 1 15,0-8-24-15,-4 1-10 16,0-5-22-16,-5-7-10 15,5 1-33-15,-4-13-14 16,-1 1 13 0</inkml:trace>
  <inkml:trace contextRef="#ctx0" brushRef="#br1" timeOffset="135101.6106">19304 15768 200 0,'8'-72'77'0,"-8"72"-42"0,0-45-12 0,0 37 24 15,0-3 0-15,0 3 2 16,13-3-8-16,-4 0-2 15,16-4-22-15,-4 3-1 0,13-3 0 16,-4-4-8-16,17 12-4 0,-9-4-14 16,17-1-4-16,-8 5-37 15,8 3-14-15,-8 4-84 32</inkml:trace>
  <inkml:trace contextRef="#ctx0" brushRef="#br1" timeOffset="135299.5181">19588 15677 224 0,'0'-3'85'0,"0"3"-46"0,9-12-19 15,-9 12 24-15,4 0-24 0,0-7-11 16,9 3-11-1,0 4-4-15,16 0-114 0,-3 0-51 16</inkml:trace>
  <inkml:trace contextRef="#ctx0" brushRef="#br1" timeOffset="135554.9411">19533 16002 364 0,'-4'0'134'0,"4"0"-72"0,0 0-41 0,0 0 33 0,4 0-18 16,0 0-6 0,9 0-11-16,-4 0-4 0,12 0-9 15,-4 0-4-15,21-4-1 0,-4 4-23 16,13 0-8-16,-9 0-73 15,4 4-33-15,-4-1-24 16</inkml:trace>
  <inkml:trace contextRef="#ctx0" brushRef="#br1" timeOffset="136120.1894">20475 15266 316 0,'5'-30'121'0,"-5"30"-66"0,-17-15-38 0,12 15 30 16,-7 0-10-16,3 0-2 16,-12 7-13-16,0 5-4 0,-5 18-10 15,5-4-5-15,-4 38-2 16,-1-18-4-16,5 37 0 0,4-8 2 15,4 1 0-15,5-12 1 16,12 0 2-16,0-8-1 16,17-10 2-16,-4-5-2 15,17-18 2-15,-8-1 0 16,12-14 3-16,-8-8 1 0,-1-19 3 16,-3 0-1-1,-9-15 0-15,0 4-3 16,-17 4-1-16,0-4-3 0,-21 7-2 15,-1 4-2-15,-12 11 1 16,9 1-10-16,-9 7-5 16,9 0-14-16,-1 4-4 15,5-1-24-15,4 5-10 16,4-4-19-16,5 0-6 16,3-1-25-1</inkml:trace>
  <inkml:trace contextRef="#ctx0" brushRef="#br1" timeOffset="136735.4107">19478 15723 184 0,'0'-8'71'0,"0"8"-38"0,-9 0-19 0,5 0 20 0,0 0 0 16,0 0 2 0,-1 4 3-16,5-4 2 15,0 0-22-15,0 0 9 0,0 0 5 16,0 0-4-16,5 4 0 0,-1-1-5 15,4 1-1-15,1-4-6 16,12 0 0-16,-4 0-10 16,13-4-4-16,-5 4-5 15,18-3-1-15,-9-1-49 16,4 0-20-16,-4 0-109 16</inkml:trace>
  <inkml:trace contextRef="#ctx0" brushRef="#br1" timeOffset="137412.7201">20772 15421 224 0,'-12'4'85'0,"12"-4"-46"0,-13 7-17 0,9-3 26 16,0-4-1-1,-1 0 4-15,1 0-11 0,4 0-2 16,4-4-21 0,1 0 5-16,7-3 2 0,1-1-10 15,12 1-5-15,-3-1-6 16,3 4 0-16,-4 1-4 0,1 6 0 16,-5 1 1-16,-9 11 2 15,1-3 1-15,-18 10 3 16,5-3 3-16,-13 15 2 15,4 0-5-15,-8 11-2 16,4-3-2-16,-4 11 1 16,4-16 0-16,0 5 3 15,4-8-3-15,5-4 0 16,-1 0-1-16,13-11 1 16,1 0-7-16,20-8 1 0,-4-3-41 15,17-16-16 1,-4 4-57-16,13-18-26 15,-9 3 1-15</inkml:trace>
  <inkml:trace contextRef="#ctx0" brushRef="#br1" timeOffset="137591.883">21265 15922 416 0,'0'19'154'0,"0"-19"-84"0,0 12-73 0,0-9 29 16,0 5-18-16,0-8-4 16,0 11-25-1,0-7-11-15,0 4 16 0,0 3-32 0,4-7-12 16</inkml:trace>
  <inkml:trace contextRef="#ctx0" brushRef="#br1" timeOffset="137966.1957">21740 15259 340 0,'5'-15'129'0,"-5"15"-70"0,-13 7-47 0,9-3 30 16,-9 7-20-16,0 0-4 15,-12 12-14-15,3-4-2 16,-12 15-2-16,5-4 4 0,3 4 2 15,5-4 0-15,13 4-1 0,3-4 1 16,18 0 1-16,0 1-1 16,16-5 1-16,-3-3-6 15,8-1-1-15,-9-3 0 16,1 4 0-16,-1-4 0 16,-8 7 2-16,0-3-3 15,-13 11 0-15,1-8-15 16,-14 8-6-16,1-11-5 15,-13-1-1-15,4-3-9 16,-13-4-3-16,4-3-10 16,-12-16-2-16,8 0-33 15,1-19-55 1,3 4 38-16</inkml:trace>
  <inkml:trace contextRef="#ctx0" brushRef="#br1" timeOffset="138166.1106">21549 15372 212 0,'0'-34'79'0,"0"34"-42"0,-4-8-8 0,0 8 28 16,4 8-7-16,0-8 0 16,4 4-4-16,0 3 1 15,9-7-26-15,-5 4 6 0,18 3 3 16,-5-7-14-16,9 0-4 16,-5-7-7-16,1 3-4 15,-1 4-33-15,5-11-16 16,-5 11-56-16,5-11-21 15,-4 3-20-15</inkml:trace>
  <inkml:trace contextRef="#ctx0" brushRef="#br1" timeOffset="138612.564">22131 15428 312 0,'-9'-7'115'0,"9"7"-62"0,-8-12-22 0,4 12 35 15,-5-3-18-15,1-1-4 16,-5-11-13-16,4 0-3 15,1-4-15-15,-1 4-6 0,14-8-2 16,-1 4-8-16,13 0-2 16,-4 4 2-16,12 8 1 15,-4-1 2-15,5 12 0 16,-5 0-3-16,4 11 2 16,-3-4 7-16,-5 4 6 15,-5 0-2-15,-3 4 0 16,-5 0 0-16,-4-4 1 15,0 4-5-15,-13-4-4 16,5 0-10-16,-13-3-3 0,-1-5-12 16,-12-7-5-16,5 0-16 15,-1-4-5-15,5 1-31 16,8-16-12-16,4 4-61 16</inkml:trace>
  <inkml:trace contextRef="#ctx0" brushRef="#br1" timeOffset="139679.3299">22920 15511 228 0,'5'-7'85'0,"-5"7"-46"0,-5-12-19 0,5 12 24 15,-4-3-7-15,0 3 1 16,0-12-11-16,4 5-4 16,-5-4-13-16,1 3 7 0,0 0 3 15,0 1 3-15,-1-4 3 16,1 3-3-16,-4-3-2 15,-1 3 0-15,-4 1 1 0,1-1-3 16,-10 8 0 0,5 0-8-16,-8 0-4 15,4 4-4-15,-9 7 0 0,5-3-4 16,-1 11 0-16,5-1 1 16,0 5 2-16,4 0-3 15,0 3 0-15,4 0-1 16,4 8 0-16,1-7 2 15,8-1 2-15,0-3-3 16,17 0 0-16,-4-1 1 16,16-3 0-16,-3 0 0 15,12 0 2-15,-8 0-1 16,4-1-1-16,-5-2 1 16,1 2 1-16,-4 5-1 15,-5-8-1-15,-4 0 1 0,0 4 1 16,-4-4-1-16,-5 4 2 15,-4-4-2-15,-4 8 2 16,0-4 7-16,-8 3 3 16,-1-3-2-16,-8 0-1 15,0-4-2-15,-12 0 2 16,3-4-7-16,-12-3-2 16,4-1-6-16,-4-7 1 15,4 0-14-15,4-7-5 16,5-1-24-16,12-7-9 15,0 4-37-15,13-19-16 16,0 3-59-16</inkml:trace>
  <inkml:trace contextRef="#ctx0" brushRef="#br1" timeOffset="140414.748">23018 14961 220 0,'0'3'85'0,"0"-3"-46"0,-4 4-15 0,-1-4 29 15,1 0-12-15,0 0-1 16,0 4-3-16,4 0 1 15,-5 0-21-15,5-4 6 0,0 0 4 0,0 0-2 16,9 0 3 0,-5 0-1-16,13-4 1 0,0 0-9 15,13-4-1 1,-5 1-9-16,22-1-1 16,-9 5-2-16,9 3 1 15,-5 0-4-15,1 3 0 0,-9-3 8 16,0 8 4-16,-5-1-3 15,-3 5-2-15,-5-1-3 16,-4 15 0-16,0-3-2 16,-4 19 0-16,-5-8-3 15,1 15-2-15,-5-8 1 16,0 16 1-16,5 33-3 16,-5 8 0-16,4 0 1 0,1 0 0 15,-1-3 0 1,5 3 0-16,-4 0 0 15,-1 0 2-15,1 0-1 0,-5-8 2 16,0-10-2-16,-4-16 2 16,-4 0 2-16,-5-8 4 15,-3-7 0-15,-5-3 2 16,-9-9-4-16,5-14-2 16,0-4-9-16,-17-4-5 15,8-4-11-15,-17-14-2 16,9-1-35-16,-13-30-16 15,9 7-113-15,-22-56-50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7:45:45.2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1964 6893 212 0,'-17'0'79'0,"-4"4"-42"0,13-16-32 16,8 12 32-1,8 0-9-15,5 0-9 16,8 4-5-16,9 0-8 0,12 0-2 16,1 0 0-16,16-1-5 0,13 1 1 15,30 4 0-15,9 3 2 16,7-3 8-16,14-5 3 15,4 12-2-15,0-3 1 16,-22-1-1-16,-3 0 1 16,-9 4-2-16,-9 4 1 15,-12-4-6-15,-14 0-1 16,-11-3 7-16,-14-5 2 16,-8 1 13-16,-25-12 6 15,-18-3-8-15,-16-5-1 16,-18 1-10-16,-16-4-3 15,-30 0-5-15,-18 3-4 16,-11 1-3-16,-18 7 1 16,-4-3 1-16,-5 7 0 0,10 7-3 15,3-3 2-15,9 4 1 16,8 3 0 0,22-3 0-16,8-1 2 0,30 1-3 15,12-1-2-15,31 1-1 16,29-1 3-16,34 1-2 15,12-12 1-15,43-4 0 16,30-3-2-16,25-4 3 16,35 0 2-16,3-4 0 15,26 4-1-15,-4-4 5 16,0 8 1-16,-1 0 2 16,-29-5 0-16,-8 1-2 0,-9 4-1 15,-17 0 5-15,-25-1 4 16,-26 5-5-16,-26-1-1 15,-16 1 5-15,-26 7 1 16,-21-8-3-16,-21 4-1 16,-22-7-6-16,-20 4-1 15,-22 3-1-15,-17-7-2 16,-38 3 1-16,-13 4 1 16,-17-3-1-16,-21-1 2 15,-17 4-4-15,-13 1-2 16,5-1 2-16,8 0 2 15,0 0 0-15,8 0-1 0,18 1 1 16,25-1 1 0,12 0-3-16,14-3 0 15,25 3 1-15,8 0 0 0,30 0-5 16,9 4 1-16,29 4-3 16,21 4 2-16,22-1-2 15,21 4 2-15,51 5 3 16,8-1 1-16,39 4-2 15,29-8 2-15,0 0 1 16,35 0 0-16,-1 1-3 16,0-8 2-16,13 3 3 15,-17-3 1-15,-8 0-4 16,-5-4 1-16,-25 0 0 0,-22-4 2 16,-25 0 1-16,-17-3 1 15,-16 3 0-15,-23-8 0 16,-16 5 0-16,-21 3 0 15,-17-7-2 1,-22 11-2-16,-12-8 3 0,-21 5 2 16,-35 3-2-16,-20-8 0 15,-14 8-1-15,-25 0 1 16,-25 0-4-16,0 8-2 16,-17-8 2-16,-5 3 0 15,18 5 3-15,-5 3 1 16,8-7-4-16,14 3 1 15,16 5-9-15,18-8-2 16,20-1-14-16,18-3-6 0,21 0-31 16,8-3-12-16,26-1-58 15,29-8-24-15,22 1 26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7:45:47.3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4384 6742 308 0,'-43'-7'115'0,"31"7"-62"0,-5-4-57 0,8 4 21 16,1 4-9-16,3-1 1 16,5 5-5-16,0-1-1 15,22 5-1-15,16-1-2 0,9 4 1 0,16-11-1 16,31 4 2 0,20-5 8-16,14-3 5 0,16 0 4 15,13 0 3 1,-8 0-10-16,3 8-4 0,10-4-8 15,-10 3 0-15,-20-3 0 16,-5 3 2-16,-16-7 1 16,-5 4 1-16,-13-4 4 15,-25 0 3-15,-13 0 7 16,-21-4 6-16,-21-3-4 16,-17-4 0-16,-22-1-11 15,-16 1-3-15,-30 0-2 0,-30 3 0 16,-13 4-5-1,-16 4 1-15,-22 0 0 16,-4 4 0-16,4 4-3 0,-4 11 2 16,4-8-1-1,17 4 0-15,22 4 2 0,20 0 2 16,26 3-3-16,17 5 0 16,13-1-6-16,26 0-3 15,28 5 6-15,48-12 1 16,17-1 0-16,25-6 2 15,38-9-1-15,9-3 0 16,21-7 2-16,13-1 0 0,-13-3 0 16,0 0 0-1,4-4 2-15,-8 3 1 16,-30-7 1-16,-13 4 2 0,-20 0 3 16,-23 4 5-1,-20 3-2-15,-17 1 1 0,-18-1 1 16,-20 1 2-16,-18-1-7 15,-12 1-3-15,-25-1-3 16,-22 1-3-16,-17 3 1 16,-9 0-1-16,-12 4-3 15,-21 0 2-15,4 4-1 16,0 0 0-16,12 3 2 16,9 1 0-16,13-1-3 15,13-3 0-15,21 0 2 16,17-4 0-16,21 0-6 0,21 0-3 15,17-8 3-15,30 1 2 16,30-5 0-16,25 1 4 16,4 0-7-16,17-8-2 15,14 8 10-15,-6 7 6 16,-7-7-7-16,-5 3-3 16,-9 4 8-16,-12-3 4 15,-13 7-3-15,-21 0-1 16,-17 0 0-16,-21 0 2 15,-17 0 6-15,-22 0 2 16,-21 0-5-16,-16 0-3 16,-18 0-3-16,-29 0 0 15,-18-4-2-15,-3 4-1 0,-18 0-2 16,-8-4 1 0,4 0 1-16,9 4 2 0,21 0-1 15,12 4-1-15,18 0-4 16,21 0 0-16,21 3-5 15,21-7-1-15,13 0 2 16,21 4 3-16,30 4 0 16,30-8 4-16,8 0-2 15,17 0 1-15,22 3 0 16,16 5 0-16,-13-8 2 16,1 0 0-16,0 4 0 0,-13 3 2 15,-22-7 1-15,-16 4 1 16,-22 3 0-1,-21-7 2-15,-21 0-1 16,-17 0 0-16,-21 0-3 0,-17 0-2 16,-13 0 1-16,-13 0 1 15,-21 0-1-15,-12 0-1 16,-9 4 1-16,4 4-1 16,-4-8 0-16,-5 7 0 15,10-3-3-15,11 4 2 16,18-5-1-16,21 5-2 15,17-4-2-15,22 3-1 0,24 1-1 16,31-1 0 0,12-7-2-16,21-3-1 15,39 3 10-15,4-8 7 16,8 0-2-16,9 5 0 0,4-5-2 16,-13 1-2-16,-16 3 1 15,-14 0-1-15,-16 0 2 16,-17 4 1-16,-22 0 5 15,-21 0 3-15,-12 0 0 16,-26 0 3-16,-30 4-7 16,-25-4-4-16,-17 4-2 15,-9 3 1-15,-12 1-1 16,-9-4-1-16,0-1 1 16,13 9-1-16,8-1 0 15,14 4 0-15,16-3-3 16,34 6-9-1,21-6 0-15,26-1 6 0,29 0 3 16,35-11 3-16,12 0 0 16,17-7 0-16,17 3 0 15,4-7 4-15,-12 11 2 16,-13-12 6-16,-17 12 5 16,-13 0 0-16,-21 4 1 15,-17 4-3-15,-17 3 1 16,-17 0-5-16,-26 1 1 15,-33-5-7-15,-22 5-1 16,-12-1-2-16,-35-4-2 16,-12-7-4-16,-4 0-2 0,-17-11-22 15,-5-4-6-15,-4-19-65 16,13-4-27-16,13-3-81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7:45:53.5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10292 7794 160 0,'-63'31'63'0,"37"-28"-34"0,-12 13-8 0,21-16 22 0,0 3-6 16,4 1 1-1,5-4-11-15,8 0-4 16,8 0-13-16,9-4 0 0,13-7 1 0,8 0-4 15,13-4 1-15,17 7-3 16,17-3 2-16,13 3-2 16,8 1 0-16,21 7 1 15,17-8 1-15,-8 4 1 16,0-7 0-16,4 3 9 16,-8 5 4-16,-9-9-3 15,-26 5 2-15,-16-5-5 16,-26 1 1-16,-16 0-5 0,-23 0-1 15,-28-1-6-15,-26 1-3 16,-22 0-5-16,-21-1 0 16,-29 5 0-1,-26 7-1-15,-4 4 4 0,-8 3 0 16,-14 4 1-16,10 4 2 16,-6 1-3-16,18 6-2 15,5-7 2-15,16 0 2 16,30-3 0-16,8 3-1 15,17-4 1-15,18 0-1 16,12 1 0-16,34-12 0 16,29 7-3-16,27-7 2 15,-14 0 1-15,47-4 2 16,26 4-3-16,16 0-2 0,5-7 4 16,21-1 3-16,21 5 1 15,-16-16 0 1,3 4-1-16,1 3 0 0,-13-10 0 15,-30 7 0-15,-17-4 2 16,-17 4 3-16,-17 0-2 16,-17 3 1-16,-21 5-3 15,-17-5 2-15,-12 1-2 16,-14 0 2-16,-21-1-4 16,-21 1-2-16,-21-8 0 15,-13 16-1-15,-8-1 0 16,-26 0 0-16,-12 8 0 15,-5 7 0-15,-13 4-5 16,-4-4 1-16,13 12 0 0,13 0 2 16,17-1 1-1,16 1 1-15,14 0-3 0,20-5 2 16,22 1-4-16,17-7 1 16,21-1 0-16,25 4 2 15,35-4-4-15,29 4 2 16,17-3 2-16,30-5 1 15,25 1 1-15,-8-1 0 16,8-3 8-16,5 0 7 16,-9-4-1-16,-13 0 2 0,-17 0-3 15,-8-4 2-15,-17 0 3 16,-21-3 1 0,-22-1-6-16,-25 1-3 15,-25-5-5-15,-26-3-2 0,-22 4-1 16,-29 0-2-16,-25-1-2 15,-17 9 1-15,-9 3-1 16,-25 0 0-16,-14 0 2 16,-3 11 2-16,-13 4-1 15,-4 0-1-15,17 0-4 16,-5 4 0-16,9 0 2 16,25 0 1-16,18-4-2 15,20 0 0-15,22 4-5 0,21-8 0 16,22 0-1-1,20 5 1-15,30-5 0 16,35 0 2-16,16-7 2 0,34-4 2 16,21 0 1-16,9-4 1 15,13-3 0-15,20-1 0 16,-12-3 0-16,-4-1 0 16,-4 1 0-16,-5 0 0 15,-17 0 2-15,-21-1 1 16,-21 12 1-16,-21-11 0 15,-21 7 0-15,-22 0 0 16,-17 1 0-16,-21-1 2 0,-17 4-3 16,-13 0 0-16,-16 0-1 15,-9 0-2 1,-22 0 1-16,-8-4-1 16,-4 0 0-16,4 1 0 0,0-1 0 15,9 4 0-15,12-4 0 16,13 0 2-16,13 0-3 15,34 4-9 1,21 0 2-16,21-3 1 16,26 3 2-16,29 0 3 15,30 0 1-15,13-4-2 16,17 4 0-16,17 0 2 16,-4-8 0-16,3 5 1 0,5-1 2 15,-8-4-3 1,-17 1 0-16,-18 3 3 15,-20 0 3-15,-22 0 0 16,-34 1 4 0,-30-5 2-16,-33 4-9 0,-39-3-2 15,-29 3 1-15,-56-7 3 16,-16 3-3-16,-26 4-1 16,-13 4-2-16,9 12-2 15,0-9 3-15,12 9 0 16,22 7 1-16,21-4 0 15,25 0-3-15,26 0 0 16,25-4-3-16,22 1-1 16,21-1-7-16,25-4-4 15,30 1 14-15,29-4 9 16,22-4 0-16,21 0 0 0,43-4-5 16,0 0-2-16,8 0 3 15,8 1 1-15,-4-1 4 16,-16 4 1-16,-14 0 1 15,-20 0 0-15,-22 0-2 16,-30 0-1-16,-25 4-17 16,-34-1-6-16,-51 5-53 15,-59 3-21-15,-81-7-98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7:45:58.1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2355 9363 340 0,'-17'-15'126'0,"8"12"-68"0,-8 3-68 16,9 3 20-16,0 5-10 16,-5-1 0-16,-8 9 0 15,-9 2 0-15,0 5 0 16,-12 3-3-16,8 8 2 0,4-11-1 15,9 0-2-15,12-4 3 16,14-4 2-16,12-4 4 16,16-4 2-16,23 1 1 15,12-8 0-15,29 11-4 16,5 1-1-16,8-1-1 16,14 4 1-16,11 8-4 15,1-1 0-15,0 1 1 16,8 3 0-16,-8 5 2 15,-4-9 1-15,-22-11 3 0,-8-3 1 16,-13 3 8-16,-17 1 4 16,-12-5 6-16,-18 1 2 15,-8-5-1-15,-13 1-1 16,-12-4-6-16,-18 0-1 16,-12 0-8-16,-21 0-4 15,-31-7-1-15,-20-5-1 16,-9 1-2-16,-25 0 1 15,-9-1-4-15,0-6 0 16,-4 6 3-16,-8 9 3 0,-5-9-4 16,8 12-3-1,1 0-2-15,4 0 0 16,0 4 0-16,13 4 3 0,21 3 2 16,12 4 2-16,31 0-6 15,7-4-2-15,22 4-5 16,22-3-1-16,20-1 1 15,35 0 4-15,24 4 1 16,14 1 3-16,21 2-1 16,30 5 1-16,8-8 0 15,8 4 0-15,22 0 2 16,0-4 2-16,0-4-1 16,12 1-1-16,-4-9 3 15,-25-6 0-15,-8-5-1 0,-1-3-2 16,-8-4 3-16,-17-4 2 15,-22 4 2-15,-20-8 3 16,-18 0-1-16,-12-3 0 16,-13 7-3-16,-17 0 1 15,-17 0 2-15,-17-3 2 16,-30-1-5-16,-13 1-2 16,-24-1-7-16,-23 4 0 15,-33 0-1-15,-17 8-1 16,-29 0-1-16,7 7 1 0,5 4 3 15,5 4 3 1,7-1 0-16,18 5 2 16,21-1-4-16,25 1 0 15,26-1-1-15,13-3 0 16,20 0 2-16,22 0 0 0,22 0-3 16,24 3 0-16,31-3-1 15,12 0 0-15,26 3 3 16,16-3 0-16,26 4 1 15,13-5 0-15,30 5-3 16,-9-4 0-16,4 3 2 16,17-3 0-16,-8 3 3 15,0-7 1-15,8 0-1 16,-13-11 1-16,-12 0 0 16,-17 0 1-16,-13-12 4 15,-21 8 3-15,-26-4-2 16,-16 4 2-16,-31 0 0 15,-24 0 1-15,-31 0-6 16,-21-4-2-16,-12 7-2 16,-34-3-2-16,-31 8-2 0,-11-8 1 15,-18 7 1-15,-25-3 2 16,-1 3-1-16,-16 8-1 16,-9 8-2-16,9-1 1 15,51 1-1-15,-52-1 0 16,18 5 2-16,25-1 0 15,22 0 0-15,20 1 0 16,35-1-5-16,12 0-1 16,26 4-2-16,21 1 2 15,34-1-1-15,25 0 2 0,18 0 3 16,16-4 1-16,26 4 1 16,12-3 0-16,-3-9-3 15,12 9 2-15,0 6 1 16,-8-6 2-16,-14 3-1 15,-7 0-1-15,-18 0 3 16,-12 0 2-16,-13 0 4 16,-13-3 2-16,-13-5 3 15,-20 4 2-15,-14-7-7 16,-21 4-1-16,-12-8-4 16,-13 0-1-16,-22 0-10 0,-25-8-5 15,-8 4-32-15,-5-7-13 16,-8 0-59-1,-4-1-26-15,8-22-33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7:45:59.4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11553 9956 4 0,'13'0'0'0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06T17:46:00.5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11748 9974 212 0,'5'8'82'0,"-14"-12"-44"0,-4 4-25 16,1 0 22-16,-1-4-9 15,-8 1-1-15,-1-5-3 16,5 4-2-16,-8 1-10 16,0 3-4-16,-5-8 0 0,-4 4-5 15,-4-3-1-15,-1 7 2 16,-3 0 3-16,0 0 4 15,3 0 5-15,5 7-6 0,9-7-2 16,16 4 8 0,18-4-2-16,21-4 1 15,12-7-7-15,18 0-2 16,29-1-2-16,21 1-2 16,0 4 3-16,5-1 0 15,8 0 1-15,0 1 2 16,-8-1 3-16,-13-3 2 15,-5 0-1-15,-16-1 1 16,-13 5-4-16,-13-1 1 16,-4 5 1-16,-9-1 2 15,-12 0 1-15,-4 0 2 0,-18 0 4 16,-12 4-8 0,-9-11-1-16,-8 4-5 15,-9 3-1 1,-12-7-1-16,-13 3 1 0,-13-3-4 15,-17 3-2-15,-4 1 4 16,-22-1 1-16,-20 0 0 16,-5 1-2-16,-13-1-2 15,-29 1-1-15,-9 3 4 16,-17 4 3-16,-8 0-3 16,0 8-3-16,-13-1-8 15,17 1-2-15,9 3 13 16,-1 0 6-16,13 1 0 15,18-1 1-15,3-3-7 16,0-5-3-16,9 5 3 16,17-8 1-16,9-8 0 15,8 5 1-15,0-9-2 16,12-3-1-16,14 0 1 0,12 4 1 16,17-1-1-16,13 1-1 15,12 4-2-15,13-1 1 16,13 0-6-16,17 5 0 15,17 3-2-15,26 3 1 16,21 5 2-16,12 0 2 16,17-5 2-16,26 1 1 0,17 0-2 15,4-4 0-15,30 0 2 16,4 0 2 0,8 0 0-16,18 7-1 15,-1 5 1-15,14 3-1 0,3 0-3 16,-12 0 2-16,8 4 1 15,0-8 2-15,-21-11-1 16,0 4 2-16,-4-4 0 16,-21-4 1-16,-14-7 0 15,-7 0 2-15,-22-8-3 16,-17 4 0-16,-21-1 3 16,-21 5 1-16,-22 0-1 15,-21-4 1-15,-29 3 0 16,-26 1 1-16,-26 4-4 15,-37-5-3-15,-39 1-3 0,-38 11 1 16,-30 0 1 0,-25 0 0-16,-22 0-3 15,-16 0 2-15,-13 0 1 16,-17 11 0-16,12 1 0 0,-8-1 0 16,26 8 0-1,4 0 2-15,12-4-3 0,22 4 0 16,17-4 1-16,17-4 0 15,29-3 0-15,30-5 2 16,30 5-6-16,26-8 1 16,16-8-17-16,26 5-6 15,21-5-16-15,34 4-6 0,29-7-32 16,35 0-13 0,29-1-61-16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icsclassroom.com/mmedia/vectors/rb.cf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7.xml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19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customXml" Target="../ink/ink6.xml"/><Relationship Id="rId24" Type="http://schemas.openxmlformats.org/officeDocument/2006/relationships/image" Target="../media/image25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10" Type="http://schemas.openxmlformats.org/officeDocument/2006/relationships/image" Target="../media/image18.png"/><Relationship Id="rId19" Type="http://schemas.openxmlformats.org/officeDocument/2006/relationships/customXml" Target="../ink/ink10.xml"/><Relationship Id="rId4" Type="http://schemas.openxmlformats.org/officeDocument/2006/relationships/image" Target="../media/image15.png"/><Relationship Id="rId9" Type="http://schemas.openxmlformats.org/officeDocument/2006/relationships/customXml" Target="../ink/ink5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35.png"/><Relationship Id="rId4" Type="http://schemas.openxmlformats.org/officeDocument/2006/relationships/customXml" Target="../ink/ink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ustomXml" Target="../ink/ink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customXml" Target="../ink/ink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image" Target="../media/image55.png"/><Relationship Id="rId4" Type="http://schemas.openxmlformats.org/officeDocument/2006/relationships/customXml" Target="../ink/ink22.xml"/><Relationship Id="rId9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customXml" Target="../ink/ink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customXml" Target="../ink/ink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phet.colorado.edu/sims/projectile-motion/projectile-motion_e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The riverboat with current and without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CA" dirty="0">
                <a:hlinkClick r:id="rId2"/>
              </a:rPr>
              <a:t>http://www.physicsclassroom.com/mmedia/vectors/rb.cfm</a:t>
            </a:r>
            <a:endParaRPr lang="en-CA" dirty="0"/>
          </a:p>
          <a:p>
            <a:pPr algn="ctr"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9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9ED86C-A70E-4280-950E-203509DFC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3501008"/>
            <a:ext cx="4335734" cy="22139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F6D9E78-B4E5-4B50-9699-D25CC5E333DE}"/>
                  </a:ext>
                </a:extLst>
              </p14:cNvPr>
              <p14:cNvContentPartPr/>
              <p14:nvPr/>
            </p14:nvContentPartPr>
            <p14:xfrm>
              <a:off x="268560" y="1137240"/>
              <a:ext cx="8545320" cy="4789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F6D9E78-B4E5-4B50-9699-D25CC5E333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200" y="1127880"/>
                <a:ext cx="8564040" cy="4808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2E4EB2-2106-430A-8278-AFBDD0A15950}"/>
                  </a:ext>
                </a:extLst>
              </p14:cNvPr>
              <p14:cNvContentPartPr/>
              <p14:nvPr/>
            </p14:nvContentPartPr>
            <p14:xfrm>
              <a:off x="684360" y="2112120"/>
              <a:ext cx="1491840" cy="121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2E4EB2-2106-430A-8278-AFBDD0A159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520" y="2048760"/>
                <a:ext cx="15231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80BA4BA-0D24-427C-9692-DF04C0853DE3}"/>
                  </a:ext>
                </a:extLst>
              </p14:cNvPr>
              <p14:cNvContentPartPr/>
              <p14:nvPr/>
            </p14:nvContentPartPr>
            <p14:xfrm>
              <a:off x="3349080" y="2094480"/>
              <a:ext cx="1496520" cy="115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80BA4BA-0D24-427C-9692-DF04C0853D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33240" y="2031120"/>
                <a:ext cx="15278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3A49580-099C-4760-91B1-1E065E7B4CC9}"/>
                  </a:ext>
                </a:extLst>
              </p14:cNvPr>
              <p14:cNvContentPartPr/>
              <p14:nvPr/>
            </p14:nvContentPartPr>
            <p14:xfrm>
              <a:off x="690480" y="2420280"/>
              <a:ext cx="1187640" cy="128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3A49580-099C-4760-91B1-1E065E7B4C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4640" y="2356920"/>
                <a:ext cx="12189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CAC22CE-9882-474F-93F6-4D089663813C}"/>
                  </a:ext>
                </a:extLst>
              </p14:cNvPr>
              <p14:cNvContentPartPr/>
              <p14:nvPr/>
            </p14:nvContentPartPr>
            <p14:xfrm>
              <a:off x="1544400" y="2423160"/>
              <a:ext cx="1114560" cy="115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CAC22CE-9882-474F-93F6-4D089663813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8560" y="2359800"/>
                <a:ext cx="11458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4B1FEBD-DB7A-4A24-A202-211DEBD07FEF}"/>
                  </a:ext>
                </a:extLst>
              </p14:cNvPr>
              <p14:cNvContentPartPr/>
              <p14:nvPr/>
            </p14:nvContentPartPr>
            <p14:xfrm>
              <a:off x="3575520" y="2713680"/>
              <a:ext cx="929160" cy="155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4B1FEBD-DB7A-4A24-A202-211DEBD07FE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59680" y="2650320"/>
                <a:ext cx="9604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7BA9648-ACE5-44A1-8050-E989DA7D71DF}"/>
                  </a:ext>
                </a:extLst>
              </p14:cNvPr>
              <p14:cNvContentPartPr/>
              <p14:nvPr/>
            </p14:nvContentPartPr>
            <p14:xfrm>
              <a:off x="646200" y="3364200"/>
              <a:ext cx="1280880" cy="245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7BA9648-ACE5-44A1-8050-E989DA7D71D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360" y="3300840"/>
                <a:ext cx="131220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69AEAA1-3D9F-45D6-B446-62B88007325E}"/>
                  </a:ext>
                </a:extLst>
              </p14:cNvPr>
              <p14:cNvContentPartPr/>
              <p14:nvPr/>
            </p14:nvContentPartPr>
            <p14:xfrm>
              <a:off x="4159080" y="3584160"/>
              <a:ext cx="504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69AEAA1-3D9F-45D6-B446-62B8800732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43240" y="3520800"/>
                <a:ext cx="363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A9F962E-67E6-4C83-A5FF-F9FD39311A0D}"/>
                  </a:ext>
                </a:extLst>
              </p14:cNvPr>
              <p14:cNvContentPartPr/>
              <p14:nvPr/>
            </p14:nvContentPartPr>
            <p14:xfrm>
              <a:off x="2745720" y="3463200"/>
              <a:ext cx="1844640" cy="130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A9F962E-67E6-4C83-A5FF-F9FD39311A0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29880" y="3399840"/>
                <a:ext cx="18759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E0AB6AD-685C-449B-ADBB-A26D964D33DD}"/>
                  </a:ext>
                </a:extLst>
              </p14:cNvPr>
              <p14:cNvContentPartPr/>
              <p14:nvPr/>
            </p14:nvContentPartPr>
            <p14:xfrm>
              <a:off x="2829600" y="3467160"/>
              <a:ext cx="1861560" cy="138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E0AB6AD-685C-449B-ADBB-A26D964D33D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13760" y="3403800"/>
                <a:ext cx="18928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ED2095E-2B3B-4557-87C6-6A437024124C}"/>
                  </a:ext>
                </a:extLst>
              </p14:cNvPr>
              <p14:cNvContentPartPr/>
              <p14:nvPr/>
            </p14:nvContentPartPr>
            <p14:xfrm>
              <a:off x="667440" y="3783600"/>
              <a:ext cx="1160280" cy="118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ED2095E-2B3B-4557-87C6-6A437024124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1600" y="3720240"/>
                <a:ext cx="11916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99710AC-656C-4AE0-81B8-54E6EABBC62F}"/>
                  </a:ext>
                </a:extLst>
              </p14:cNvPr>
              <p14:cNvContentPartPr/>
              <p14:nvPr/>
            </p14:nvContentPartPr>
            <p14:xfrm>
              <a:off x="633960" y="4333680"/>
              <a:ext cx="2110680" cy="357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99710AC-656C-4AE0-81B8-54E6EABBC62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8120" y="4270320"/>
                <a:ext cx="214200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29D613D-A309-42A2-B5A2-93B5F65A1219}"/>
                  </a:ext>
                </a:extLst>
              </p14:cNvPr>
              <p14:cNvContentPartPr/>
              <p14:nvPr/>
            </p14:nvContentPartPr>
            <p14:xfrm>
              <a:off x="395640" y="1509480"/>
              <a:ext cx="4602600" cy="4463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29D613D-A309-42A2-B5A2-93B5F65A121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6280" y="1500120"/>
                <a:ext cx="4621320" cy="448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7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C93878-E0A9-4E2B-BDD2-5C70623B36B9}"/>
                  </a:ext>
                </a:extLst>
              </p14:cNvPr>
              <p14:cNvContentPartPr/>
              <p14:nvPr/>
            </p14:nvContentPartPr>
            <p14:xfrm>
              <a:off x="3537360" y="1913760"/>
              <a:ext cx="631440" cy="306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C93878-E0A9-4E2B-BDD2-5C70623B36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8000" y="1904400"/>
                <a:ext cx="650160" cy="324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04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D30F30-5F6C-4F37-A562-39166A0E4944}"/>
                  </a:ext>
                </a:extLst>
              </p14:cNvPr>
              <p14:cNvContentPartPr/>
              <p14:nvPr/>
            </p14:nvContentPartPr>
            <p14:xfrm>
              <a:off x="193680" y="3092400"/>
              <a:ext cx="3811320" cy="1070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D30F30-5F6C-4F37-A562-39166A0E49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320" y="3083040"/>
                <a:ext cx="3830040" cy="108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1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DCD6F7-2D45-48EC-B4DF-850D6FCAD0AE}"/>
                  </a:ext>
                </a:extLst>
              </p14:cNvPr>
              <p14:cNvContentPartPr/>
              <p14:nvPr/>
            </p14:nvContentPartPr>
            <p14:xfrm>
              <a:off x="124920" y="1524240"/>
              <a:ext cx="8634240" cy="1442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DCD6F7-2D45-48EC-B4DF-850D6FCAD0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560" y="1514880"/>
                <a:ext cx="8652960" cy="146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7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F321B8-760B-41B0-B7F2-5D054D16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429000"/>
            <a:ext cx="1790700" cy="5572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B6C893-0D57-408F-AF93-972732C2B221}"/>
                  </a:ext>
                </a:extLst>
              </p14:cNvPr>
              <p14:cNvContentPartPr/>
              <p14:nvPr/>
            </p14:nvContentPartPr>
            <p14:xfrm>
              <a:off x="123480" y="290160"/>
              <a:ext cx="8858520" cy="5103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B6C893-0D57-408F-AF93-972732C2B2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120" y="280800"/>
                <a:ext cx="8877240" cy="51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14CA1B-87DA-4708-9337-F6EAA834A994}"/>
                  </a:ext>
                </a:extLst>
              </p14:cNvPr>
              <p14:cNvContentPartPr/>
              <p14:nvPr/>
            </p14:nvContentPartPr>
            <p14:xfrm>
              <a:off x="63720" y="2207160"/>
              <a:ext cx="8997840" cy="4550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14CA1B-87DA-4708-9337-F6EAA834A9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360" y="2197800"/>
                <a:ext cx="9016560" cy="456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769D73-0668-408C-9F59-95DD504DE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501008"/>
            <a:ext cx="1888819" cy="5151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58AAC10-D629-47D4-AD5C-EBAC3F288301}"/>
                  </a:ext>
                </a:extLst>
              </p14:cNvPr>
              <p14:cNvContentPartPr/>
              <p14:nvPr/>
            </p14:nvContentPartPr>
            <p14:xfrm>
              <a:off x="704160" y="1752480"/>
              <a:ext cx="8121960" cy="4834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58AAC10-D629-47D4-AD5C-EBAC3F2883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4800" y="1743120"/>
                <a:ext cx="8140680" cy="4852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42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AA84A5-D894-4060-BCBD-790D91B08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24034"/>
            <a:ext cx="2016224" cy="5902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D338B41-CEBD-4E2B-B85A-3864E594C47C}"/>
                  </a:ext>
                </a:extLst>
              </p14:cNvPr>
              <p14:cNvContentPartPr/>
              <p14:nvPr/>
            </p14:nvContentPartPr>
            <p14:xfrm>
              <a:off x="140400" y="2294280"/>
              <a:ext cx="8652240" cy="4237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D338B41-CEBD-4E2B-B85A-3864E594C4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040" y="2284920"/>
                <a:ext cx="8670960" cy="425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4ADF8-B9C3-49E5-AE5C-3DCEF86EEE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/>
              <a:t>2.3 – Projectile Motion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944C6-0571-4626-9CE7-3039470B61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846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6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A9B34C-8080-4ED4-B778-5246DF0E7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20888"/>
            <a:ext cx="1724025" cy="4714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8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74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7332D1-ECE6-417A-8ADF-BDFCFAB7B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3" y="2531342"/>
            <a:ext cx="3087640" cy="6096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2BB83D-4BE5-4ED5-BFF6-8EF6C5896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6992"/>
            <a:ext cx="9144000" cy="13792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FB9B211-BD0E-4B18-AB6D-755FCAE79AC7}"/>
                  </a:ext>
                </a:extLst>
              </p14:cNvPr>
              <p14:cNvContentPartPr/>
              <p14:nvPr/>
            </p14:nvContentPartPr>
            <p14:xfrm>
              <a:off x="3280320" y="474480"/>
              <a:ext cx="5744520" cy="4067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FB9B211-BD0E-4B18-AB6D-755FCAE79A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0960" y="465120"/>
                <a:ext cx="5763240" cy="408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8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9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5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7B7590-58AF-4F29-8C1D-733B3C578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15" y="3140968"/>
            <a:ext cx="1666305" cy="5021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6FC9130-1AD2-4A05-9EAF-F5FEEAE1EE04}"/>
                  </a:ext>
                </a:extLst>
              </p14:cNvPr>
              <p14:cNvContentPartPr/>
              <p14:nvPr/>
            </p14:nvContentPartPr>
            <p14:xfrm>
              <a:off x="893520" y="1668240"/>
              <a:ext cx="2530800" cy="183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6FC9130-1AD2-4A05-9EAF-F5FEEAE1EE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680" y="1604880"/>
                <a:ext cx="25621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818069E-8C20-4DE6-93BD-DF7D6EFC8BD9}"/>
                  </a:ext>
                </a:extLst>
              </p14:cNvPr>
              <p14:cNvContentPartPr/>
              <p14:nvPr/>
            </p14:nvContentPartPr>
            <p14:xfrm>
              <a:off x="4941360" y="1706040"/>
              <a:ext cx="2928240" cy="171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818069E-8C20-4DE6-93BD-DF7D6EFC8B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25520" y="1642680"/>
                <a:ext cx="295956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6D6520-863C-49D0-92A1-B5288587CA4F}"/>
                  </a:ext>
                </a:extLst>
              </p14:cNvPr>
              <p14:cNvContentPartPr/>
              <p14:nvPr/>
            </p14:nvContentPartPr>
            <p14:xfrm>
              <a:off x="375480" y="44280"/>
              <a:ext cx="8670600" cy="6728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6D6520-863C-49D0-92A1-B5288587CA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6120" y="34920"/>
                <a:ext cx="8689320" cy="674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4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A13E12-EE66-4130-A9CA-5B24B963F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140968"/>
            <a:ext cx="1982341" cy="4930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EB0F0A0-3F8E-4C81-9CE5-B6BD1BFE12DD}"/>
                  </a:ext>
                </a:extLst>
              </p14:cNvPr>
              <p14:cNvContentPartPr/>
              <p14:nvPr/>
            </p14:nvContentPartPr>
            <p14:xfrm>
              <a:off x="629280" y="2003400"/>
              <a:ext cx="7980120" cy="4796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EB0F0A0-3F8E-4C81-9CE5-B6BD1BFE12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9920" y="1994040"/>
                <a:ext cx="7998840" cy="4815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7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07C65B-04A5-4D07-B80C-35EEA2348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212976"/>
            <a:ext cx="1732409" cy="5364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F925E07-42F4-4BA0-BCD9-F978CE196B36}"/>
                  </a:ext>
                </a:extLst>
              </p14:cNvPr>
              <p14:cNvContentPartPr/>
              <p14:nvPr/>
            </p14:nvContentPartPr>
            <p14:xfrm>
              <a:off x="514800" y="3091320"/>
              <a:ext cx="8591040" cy="3508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F925E07-42F4-4BA0-BCD9-F978CE196B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440" y="3081960"/>
                <a:ext cx="8609760" cy="3527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4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6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4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90B8-DCAD-4E00-B3F9-86935E97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/>
              <a:t>Time of Flight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D2568-8C7C-49CF-8977-A049BEE52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363AA-A77B-4A2E-A3E8-201ADCEFD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" y="0"/>
            <a:ext cx="4850934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46F96CC-5031-4EB6-BA9E-BA8051ED4735}"/>
                  </a:ext>
                </a:extLst>
              </p14:cNvPr>
              <p14:cNvContentPartPr/>
              <p14:nvPr/>
            </p14:nvContentPartPr>
            <p14:xfrm>
              <a:off x="374040" y="1171080"/>
              <a:ext cx="8760960" cy="5264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46F96CC-5031-4EB6-BA9E-BA8051ED47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680" y="1161720"/>
                <a:ext cx="8779680" cy="528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4894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C28F0-7D03-4B14-9693-8DE742F02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BFDB-360B-4A3F-80D2-D70B355DA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9B4CD2D-A2A6-47CE-B5E4-C08125947A20}"/>
                  </a:ext>
                </a:extLst>
              </p14:cNvPr>
              <p14:cNvContentPartPr/>
              <p14:nvPr/>
            </p14:nvContentPartPr>
            <p14:xfrm>
              <a:off x="543600" y="160920"/>
              <a:ext cx="7553880" cy="5893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9B4CD2D-A2A6-47CE-B5E4-C08125947A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240" y="151560"/>
                <a:ext cx="7572600" cy="591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1658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90B8-DCAD-4E00-B3F9-86935E97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/>
              <a:t>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D2568-8C7C-49CF-8977-A049BEE52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363AA-A77B-4A2E-A3E8-201ADCEFD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" y="0"/>
            <a:ext cx="4850934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8A71FD-049F-4116-9884-3AD0EBFEC1FB}"/>
                  </a:ext>
                </a:extLst>
              </p14:cNvPr>
              <p14:cNvContentPartPr/>
              <p14:nvPr/>
            </p14:nvContentPartPr>
            <p14:xfrm>
              <a:off x="5138640" y="1160280"/>
              <a:ext cx="3999240" cy="4555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8A71FD-049F-4116-9884-3AD0EBFEC1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29280" y="1150920"/>
                <a:ext cx="4017960" cy="457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0355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90B8-DCAD-4E00-B3F9-86935E97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/>
              <a:t>Final Velocity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D2568-8C7C-49CF-8977-A049BEE52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363AA-A77B-4A2E-A3E8-201ADCEFD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" y="0"/>
            <a:ext cx="4850934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338AE28-A59D-48B3-B989-250D28953D8B}"/>
                  </a:ext>
                </a:extLst>
              </p14:cNvPr>
              <p14:cNvContentPartPr/>
              <p14:nvPr/>
            </p14:nvContentPartPr>
            <p14:xfrm>
              <a:off x="340560" y="1543320"/>
              <a:ext cx="8675280" cy="4892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338AE28-A59D-48B3-B989-250D28953D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200" y="1533960"/>
                <a:ext cx="8694000" cy="491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0587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02B8-6A1A-414F-A6CB-793D4C96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4D5BE-841F-4942-9981-1B798F914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77F505-D8D1-4E30-8EB6-0AAC317E68C5}"/>
                  </a:ext>
                </a:extLst>
              </p14:cNvPr>
              <p14:cNvContentPartPr/>
              <p14:nvPr/>
            </p14:nvContentPartPr>
            <p14:xfrm>
              <a:off x="296280" y="340200"/>
              <a:ext cx="8499240" cy="6064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77F505-D8D1-4E30-8EB6-0AAC317E68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920" y="330840"/>
                <a:ext cx="8517960" cy="608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3822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Projectile Motion PHET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CA" dirty="0">
                <a:hlinkClick r:id="rId2"/>
              </a:rPr>
              <a:t>http://phet.colorado.edu/sims/projectile-motion/projectile-motion_en.html</a:t>
            </a:r>
            <a:endParaRPr lang="en-CA" dirty="0"/>
          </a:p>
          <a:p>
            <a:pPr algn="ctr"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9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4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6E21AF-5AE9-4AD3-8D28-FB9A78F31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163369"/>
            <a:ext cx="4932040" cy="1111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30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4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9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52</Words>
  <Application>Microsoft Office PowerPoint</Application>
  <PresentationFormat>On-screen Show (4:3)</PresentationFormat>
  <Paragraphs>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PowerPoint Presentation</vt:lpstr>
      <vt:lpstr>2.3 – Projectile Motion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riverboat with current and without current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of Flight</vt:lpstr>
      <vt:lpstr>PowerPoint Presentation</vt:lpstr>
      <vt:lpstr>Range</vt:lpstr>
      <vt:lpstr>Final Velocity</vt:lpstr>
      <vt:lpstr>PowerPoint Presentation</vt:lpstr>
      <vt:lpstr>Projectile Motion PHET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Zahid Enterprise</dc:creator>
  <cp:lastModifiedBy>Panchi Enterprise</cp:lastModifiedBy>
  <cp:revision>12</cp:revision>
  <dcterms:created xsi:type="dcterms:W3CDTF">2015-03-06T01:46:46Z</dcterms:created>
  <dcterms:modified xsi:type="dcterms:W3CDTF">2017-07-06T19:13:00Z</dcterms:modified>
</cp:coreProperties>
</file>