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58" r:id="rId4"/>
    <p:sldId id="259" r:id="rId5"/>
    <p:sldId id="268" r:id="rId6"/>
    <p:sldId id="261" r:id="rId7"/>
    <p:sldId id="262" r:id="rId8"/>
    <p:sldId id="263" r:id="rId9"/>
    <p:sldId id="264" r:id="rId10"/>
    <p:sldId id="265" r:id="rId11"/>
    <p:sldId id="287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1A4C-154B-480F-A295-3DF0E9232046}" type="datetimeFigureOut">
              <a:rPr lang="en-CA" smtClean="0"/>
              <a:pPr/>
              <a:t>2017-07-06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18D6-A355-4C40-860A-EE322EBE587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classroom.com/mmedia/vectors/rb.cfm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phet.colorado.edu/sims/projectile-motion/projectile-motion_en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The riverboat with current and without current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http://www.physicsclassroom.com/mmedia/vectors/rb.cfm</a:t>
            </a:r>
            <a:endParaRPr lang="en-CA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997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9ED86C-A70E-4280-950E-203509DFC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3501008"/>
            <a:ext cx="4335734" cy="2213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7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04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79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F321B8-760B-41B0-B7F2-5D054D167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429000"/>
            <a:ext cx="1790700" cy="55721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1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2769D73-0668-408C-9F59-95DD504D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01008"/>
            <a:ext cx="1888819" cy="51513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242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6AA84A5-D894-4060-BCBD-790D91B08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24034"/>
            <a:ext cx="2016224" cy="5902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4ADF8-B9C3-49E5-AE5C-3DCEF86EEE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b="1" dirty="0"/>
              <a:t>2.3 – Projectile Motion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944C6-0571-4626-9CE7-3039470B6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5846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36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A9B34C-8080-4ED4-B778-5246DF0E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20888"/>
            <a:ext cx="1724025" cy="47148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8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74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7332D1-ECE6-417A-8ADF-BDFCFAB7B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3" y="2531342"/>
            <a:ext cx="3087640" cy="609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2BB83D-4BE5-4ED5-BFF6-8EF6C5896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6992"/>
            <a:ext cx="9144000" cy="137926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688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9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51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07B7590-58AF-4F29-8C1D-733B3C578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15" y="3140968"/>
            <a:ext cx="1666305" cy="50217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A13E12-EE66-4130-A9CA-5B24B963F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140968"/>
            <a:ext cx="1982341" cy="4930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78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07C65B-04A5-4D07-B80C-35EEA2348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212976"/>
            <a:ext cx="1732409" cy="53643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46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86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4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Projectile Motion PHET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CA" dirty="0">
                <a:hlinkClick r:id="rId2"/>
              </a:rPr>
              <a:t>http://phet.colorado.edu/sims/projectile-motion/projectile-motion_en.html</a:t>
            </a:r>
            <a:endParaRPr lang="en-CA" dirty="0"/>
          </a:p>
          <a:p>
            <a:pPr algn="ctr">
              <a:buNone/>
            </a:pP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7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0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6E21AF-5AE9-4AD3-8D28-FB9A78F31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163369"/>
            <a:ext cx="4932040" cy="1111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308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34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592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9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46</Words>
  <Application>Microsoft Office PowerPoint</Application>
  <PresentationFormat>On-screen Show (4:3)</PresentationFormat>
  <Paragraphs>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2.3 – Projectile Motion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riverboat with current and without current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Projectile Motion PHET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Zahid Enterprise</dc:creator>
  <cp:lastModifiedBy>Panchi Enterprise</cp:lastModifiedBy>
  <cp:revision>8</cp:revision>
  <dcterms:created xsi:type="dcterms:W3CDTF">2015-03-06T01:46:46Z</dcterms:created>
  <dcterms:modified xsi:type="dcterms:W3CDTF">2017-07-06T13:27:31Z</dcterms:modified>
</cp:coreProperties>
</file>