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06/10/2016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Ch3: Uniform Circular Motion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1988402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3.2 </a:t>
            </a:r>
            <a:r>
              <a:rPr lang="en-CA" sz="3400" b="1" dirty="0" smtClean="0">
                <a:solidFill>
                  <a:srgbClr val="0070C0"/>
                </a:solidFill>
              </a:rPr>
              <a:t>– Centripetal Acceleration </a:t>
            </a:r>
          </a:p>
          <a:p>
            <a:r>
              <a:rPr lang="en-CA" b="1" dirty="0">
                <a:solidFill>
                  <a:srgbClr val="0070C0"/>
                </a:solidFill>
              </a:rPr>
              <a:t>(pg. </a:t>
            </a:r>
            <a:r>
              <a:rPr lang="en-CA" b="1" dirty="0" smtClean="0">
                <a:solidFill>
                  <a:srgbClr val="0070C0"/>
                </a:solidFill>
              </a:rPr>
              <a:t>114-119)</a:t>
            </a:r>
            <a:endParaRPr lang="en-CA" b="1" dirty="0">
              <a:solidFill>
                <a:srgbClr val="0070C0"/>
              </a:solidFill>
            </a:endParaRPr>
          </a:p>
          <a:p>
            <a:endParaRPr lang="en-CA" dirty="0"/>
          </a:p>
        </p:txBody>
      </p:sp>
      <p:pic>
        <p:nvPicPr>
          <p:cNvPr id="4" name="Picture 8" descr="http://static.ddmcdn.com/gif/roller-coaster-for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3456384" cy="3376826"/>
          </a:xfrm>
          <a:prstGeom prst="rect">
            <a:avLst/>
          </a:prstGeom>
          <a:noFill/>
        </p:spPr>
      </p:pic>
      <p:pic>
        <p:nvPicPr>
          <p:cNvPr id="5" name="Picture 6" descr="http://www.schoolphysics.co.uk/age16-19/Mechanics/Circular%20motion/text/Cars_cornering/images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240360" cy="2635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3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4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12918</TotalTime>
  <Words>15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Ch3: Uniform Circular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190</cp:revision>
  <dcterms:created xsi:type="dcterms:W3CDTF">2013-05-06T00:07:57Z</dcterms:created>
  <dcterms:modified xsi:type="dcterms:W3CDTF">2016-10-06T05:17:58Z</dcterms:modified>
</cp:coreProperties>
</file>