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7"/>
  </p:notesMasterIdLst>
  <p:sldIdLst>
    <p:sldId id="257" r:id="rId2"/>
    <p:sldId id="284" r:id="rId3"/>
    <p:sldId id="285" r:id="rId4"/>
    <p:sldId id="286" r:id="rId5"/>
    <p:sldId id="287" r:id="rId6"/>
    <p:sldId id="288" r:id="rId7"/>
    <p:sldId id="289" r:id="rId8"/>
    <p:sldId id="290" r:id="rId9"/>
    <p:sldId id="291" r:id="rId10"/>
    <p:sldId id="292" r:id="rId11"/>
    <p:sldId id="293" r:id="rId12"/>
    <p:sldId id="294" r:id="rId13"/>
    <p:sldId id="295" r:id="rId14"/>
    <p:sldId id="296" r:id="rId15"/>
    <p:sldId id="283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62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35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6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BF38C1-D01D-409F-9E1E-1BE8C183F61F}" type="datetimeFigureOut">
              <a:rPr lang="en-CA" smtClean="0"/>
              <a:pPr/>
              <a:t>28/06/2014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C7B2EF-D1F5-4035-8B43-65A1D9D73030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1963947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28/06/2014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59552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28/06/2014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294935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28/06/2014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18495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28/06/2014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76484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28/06/2014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97103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28/06/2014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4895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28/06/2014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65169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28/06/2014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1371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28/06/2014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54979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28/06/2014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56539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28/06/2014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92430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28/06/2014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89018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0" y="2780928"/>
            <a:ext cx="9144000" cy="1470025"/>
          </a:xfrm>
        </p:spPr>
        <p:txBody>
          <a:bodyPr>
            <a:noAutofit/>
          </a:bodyPr>
          <a:lstStyle/>
          <a:p>
            <a:r>
              <a:rPr lang="en-CA" sz="5500" b="1" dirty="0" smtClean="0"/>
              <a:t>Unit 2: Energy &amp; Momentum</a:t>
            </a:r>
            <a:endParaRPr lang="en-CA" sz="55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005064"/>
            <a:ext cx="9144000" cy="2016224"/>
          </a:xfrm>
        </p:spPr>
        <p:txBody>
          <a:bodyPr>
            <a:normAutofit fontScale="77500" lnSpcReduction="20000"/>
          </a:bodyPr>
          <a:lstStyle/>
          <a:p>
            <a:endParaRPr lang="en-CA" sz="3400" b="1" dirty="0" smtClean="0">
              <a:solidFill>
                <a:srgbClr val="0070C0"/>
              </a:solidFill>
            </a:endParaRPr>
          </a:p>
          <a:p>
            <a:r>
              <a:rPr lang="en-CA" sz="3400" b="1" dirty="0" smtClean="0">
                <a:solidFill>
                  <a:srgbClr val="0070C0"/>
                </a:solidFill>
              </a:rPr>
              <a:t>Introduction (pg. 158-161)</a:t>
            </a:r>
          </a:p>
          <a:p>
            <a:endParaRPr lang="en-CA" sz="3400" b="1" dirty="0" smtClean="0">
              <a:solidFill>
                <a:srgbClr val="0070C0"/>
              </a:solidFill>
            </a:endParaRPr>
          </a:p>
          <a:p>
            <a:r>
              <a:rPr lang="en-CA" sz="3400" b="1" dirty="0" smtClean="0">
                <a:solidFill>
                  <a:srgbClr val="0070C0"/>
                </a:solidFill>
              </a:rPr>
              <a:t>Chapter 4: Work and Energy</a:t>
            </a:r>
          </a:p>
          <a:p>
            <a:r>
              <a:rPr lang="en-CA" sz="3400" b="1" dirty="0" smtClean="0">
                <a:solidFill>
                  <a:srgbClr val="0070C0"/>
                </a:solidFill>
              </a:rPr>
              <a:t>Chapter 5: Momentum and Collisions</a:t>
            </a:r>
          </a:p>
          <a:p>
            <a:endParaRPr lang="en-CA" sz="3400" b="1" dirty="0" smtClean="0">
              <a:solidFill>
                <a:srgbClr val="0070C0"/>
              </a:solidFill>
            </a:endParaRP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xmlns="" val="3587075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784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427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3137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064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491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772816"/>
            <a:ext cx="9144000" cy="1470025"/>
          </a:xfrm>
        </p:spPr>
        <p:txBody>
          <a:bodyPr>
            <a:noAutofit/>
          </a:bodyPr>
          <a:lstStyle/>
          <a:p>
            <a:r>
              <a:rPr lang="en-CA" sz="7500" b="1" dirty="0" smtClean="0"/>
              <a:t>Classwork</a:t>
            </a:r>
            <a:br>
              <a:rPr lang="en-CA" sz="7500" b="1" dirty="0" smtClean="0"/>
            </a:br>
            <a:r>
              <a:rPr lang="en-CA" sz="7500" b="1" dirty="0" smtClean="0"/>
              <a:t>&amp; Homework</a:t>
            </a:r>
            <a:endParaRPr lang="en-CA" sz="75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600" y="4797152"/>
            <a:ext cx="7272808" cy="1752600"/>
          </a:xfrm>
        </p:spPr>
        <p:txBody>
          <a:bodyPr>
            <a:normAutofit/>
          </a:bodyPr>
          <a:lstStyle/>
          <a:p>
            <a:endParaRPr lang="en-CA" sz="3400" b="1" dirty="0" smtClean="0">
              <a:solidFill>
                <a:srgbClr val="0070C0"/>
              </a:solidFill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251520" y="3933056"/>
            <a:ext cx="864096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CA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67604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059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033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104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794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4303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2868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751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12931</TotalTime>
  <Words>25</Words>
  <Application>Microsoft Office PowerPoint</Application>
  <PresentationFormat>On-screen Show (4:3)</PresentationFormat>
  <Paragraphs>7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1_Office Theme</vt:lpstr>
      <vt:lpstr>Unit 2: Energy &amp; Momentum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Classwork &amp; Homework</vt:lpstr>
    </vt:vector>
  </TitlesOfParts>
  <Company>UOIT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 8: Magnetic Fields</dc:title>
  <dc:creator>mobilef</dc:creator>
  <cp:lastModifiedBy>Zahid Enterprise</cp:lastModifiedBy>
  <cp:revision>191</cp:revision>
  <dcterms:created xsi:type="dcterms:W3CDTF">2013-05-06T00:07:57Z</dcterms:created>
  <dcterms:modified xsi:type="dcterms:W3CDTF">2014-06-28T19:09:12Z</dcterms:modified>
</cp:coreProperties>
</file>