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84" r:id="rId3"/>
    <p:sldId id="285" r:id="rId4"/>
    <p:sldId id="286" r:id="rId5"/>
    <p:sldId id="287" r:id="rId6"/>
    <p:sldId id="288" r:id="rId7"/>
    <p:sldId id="299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0" r:id="rId16"/>
    <p:sldId id="296" r:id="rId17"/>
    <p:sldId id="297" r:id="rId18"/>
    <p:sldId id="298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7:30.6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98 801,'0'24,"0"-24,-25-24,25 24,-25-25,25-25,-25 25,25-99,0 50,75-100,-51 75,76-50,-1 124,-50 1,125 24,-50-25,75 25,-150 49,26 51,-51-51,-24 150,0-125,-24 100,-1-100,-50 75,26-99,-51 24,51-24,-150-1,-49-49,124-25,-24-223,172 199,1-50</inkml:trace>
  <inkml:trace contextRef="#ctx0" brushRef="#br0" timeOffset="1003">494 478,'25'99,"-74"1,24-76,0 26,25-25,0-25,0-50,50-124,-1 26,26 24,-75 124,24 124,1-25,-25 50,50-100,-25 51,-25-100,0 24,0-24</inkml:trace>
  <inkml:trace contextRef="#ctx0" brushRef="#br0" timeOffset="1395">470 627,'99'0,"0"0,-49 25,-50-25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40.6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25 124,'0'50,"-25"24,25-24,0 74,0-99,0-25,0-50,25-24,24-100,1 99,-25 75,-25 25,25 25,-25 49,24-99,1 25,-25-25,0-74,50 24,49-74,-49 99,-26 99,1 1,-25 74,0-75,0 25</inkml:trace>
  <inkml:trace contextRef="#ctx0" brushRef="#br0" timeOffset="576">694 323,'-24'49,"24"26,0-51,0-24,0 0,0-74,49-75,1 75,-1-1,-49 75,50 124,-50-49,50 49,-50-75,25 51,-25-76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17.7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8,'74'0,"-24"0,74-25,-75 50</inkml:trace>
  <inkml:trace contextRef="#ctx0" brushRef="#br0" timeOffset="172">74 231,'25'0,"49"0,-24 0,74 0,-75 0,-49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20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181 0,'25'-25,"-25"25,0 74,-99 199,49-75,1 224,49-248,0 123,49-173,1 0,-25-124,-25 0,25-49</inkml:trace>
  <inkml:trace contextRef="#ctx0" brushRef="#br0" timeOffset="406">454 471,'0'49,"0"75,0-24,0-76,0-24,0-49,0-26,50-49,24-99,-49 223,0 0,25 75,-50 73,-25-123,25 0,0-25,49-149,-49 75,25 24,0 50,-25 75,50 73,-26-73,1 49,-25-75,0 1</inkml:trace>
  <inkml:trace contextRef="#ctx0" brushRef="#br0" timeOffset="940">1198 620,'0'24,"-24"51,-1-26,0 1,25-25,0-25,0-50,0 1,25-51,74-148,-74 224,0 24,24 148,-24-48,0 98,0-148,-25 24,0-74,-25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11.9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199 0,'25'0,"-25"0,-75 99,50-24,-24 24,24-99,0 49,25-49,-25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59.8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0 124,'99'-49,"50"49,-149 0</inkml:trace>
  <inkml:trace contextRef="#ctx0" brushRef="#br0" timeOffset="53">248 75</inkml:trace>
  <inkml:trace contextRef="#ctx0" brushRef="#br0" timeOffset="3349">2828 25,'0'-25,"0"25,0 0</inkml:trace>
  <inkml:trace contextRef="#ctx0" brushRef="#br0" timeOffset="3407">2828 0</inkml:trace>
  <inkml:trace contextRef="#ctx0" brushRef="#br0" timeOffset="8232">4118 1265,'74'-24,"-24"48,-50-24</inkml:trace>
  <inkml:trace contextRef="#ctx0" brushRef="#br0" timeOffset="8272">4242 1265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00.0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99 412,'0'74,"0"1,25-75,-25 25,0-50,-25-25,0-74,25 25,50-124,-1 173,26 50,-26 25,1 49</inkml:trace>
  <inkml:trace contextRef="#ctx0" brushRef="#br0" timeOffset="328">0 412,'124'-25,"-50"25,1-25,-75 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01.4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0,'0'199,"0"-26,-49 150,49-125,25 249,-1-199,51 99,-26-198,-24 0,-25-149,0 0,0-50</inkml:trace>
  <inkml:trace contextRef="#ctx0" brushRef="#br0" timeOffset="1456">522 596,'0'-124,"49"74,1 50,0-25,49 100,-74 74,-25-125,-124 26,74-50,0 25,50-50,0-25,0 26</inkml:trace>
  <inkml:trace contextRef="#ctx0" brushRef="#br0" timeOffset="2017">1167 397,'49'-49,"26"24,-51 74,-24-49,25 100,-50-51,-74 51,99-76,0 1,0 0,0-25,50 0,74 0,-75-50</inkml:trace>
  <inkml:trace contextRef="#ctx0" brushRef="#br0" timeOffset="2393">1688 298,'0'-50,"-25"125,-25-1,1 50,49-74,24 24,26-49,0-25,-50-25,24-49,-48 49,-51-24,75 49</inkml:trace>
  <inkml:trace contextRef="#ctx0" brushRef="#br0" timeOffset="2847">1936 521,'124'0,"-75"0</inkml:trace>
  <inkml:trace contextRef="#ctx0" brushRef="#br0" timeOffset="3146">2357 521,'-25'-124,"50"50,0 24,49 50,-49 50,25 74,-75-74,-49-1,74-49,-50 0,50 0,0-25</inkml:trace>
  <inkml:trace contextRef="#ctx0" brushRef="#br0" timeOffset="3471">2754 472,'0'0,"0"49,0 1,0-25,0 0</inkml:trace>
  <inkml:trace contextRef="#ctx0" brushRef="#br0" timeOffset="3676">3027 149,'0'0,"25"124,-25-49,25 49,-50-99,0 24</inkml:trace>
  <inkml:trace contextRef="#ctx0" brushRef="#br0" timeOffset="3941">3424 124,'-124'25,"74"-25,50 99,0-49,99 74,-49-99,0 25,-50-26,-50 1,25-25,-99 25,75-25</inkml:trace>
  <inkml:trace contextRef="#ctx0" brushRef="#br0" timeOffset="4553">571 1290,'422'0,"-149"-25,297-49,-297 24,0 50,-223-24,24 24,-24 0,74-25,-75 25</inkml:trace>
  <inkml:trace contextRef="#ctx0" brushRef="#br0" timeOffset="5255">993 1886,'0'-75,"74"26,-24 49,24 49,-49-24,0 49,-25-49,-74 0,24-25,25 0,0 0,25-25</inkml:trace>
  <inkml:trace contextRef="#ctx0" brushRef="#br0" timeOffset="6839">2680 1737,'124'-75,"-124"75,25 50,-25 74,0-74,-50-1,0-49,26 25,-1-50,25 0</inkml:trace>
  <inkml:trace contextRef="#ctx0" brushRef="#br0" timeOffset="7134">3002 1786,'0'0,"0"25,0 25,0 24,0-49,0 0,0-25</inkml:trace>
  <inkml:trace contextRef="#ctx0" brushRef="#br0" timeOffset="7510">3250 1638,'50'-50,"-50"50,0 0,0 74,-25 1,25-26,0 51,0-100,0 49</inkml:trace>
  <inkml:trace contextRef="#ctx0" brushRef="#br0" timeOffset="7792">3622 1538,'-49'-24,"24"24,0 0,0 99,25-50,75 26,-26-26,-24 1,-25-50,0 25,-50-25,-24 0,0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44.8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251 19,'-124'0,"75"75,-1 98,25-98,75 74,-1-75,51-49,-51 0,-49-75,0 0,-49-74,-51 25</inkml:trace>
  <inkml:trace contextRef="#ctx0" brushRef="#br0" timeOffset="391">474 44,'124'-50,"25"50,-99 75,-25 74,-50-75,-99 50,49-99,75 49,25-74,124 25,-74-25,98-25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17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37 622,'-25'-25,"25"75,0 0,25 74,-25-100,0 1,0-50,-25-24,25-26,0-148,49 149,1 24,0 50,24 25,-24 25</inkml:trace>
  <inkml:trace contextRef="#ctx0" brushRef="#br0" timeOffset="4853">3013 647,'0'0,"99"-50,-49 50,0 0</inkml:trace>
  <inkml:trace contextRef="#ctx0" brushRef="#br0" timeOffset="5181">3559 349,'-25'0,"25"0,0 149,0-74,0 98,0-123,-25-50,25-50,50-49,-50-25,49-149,-49 224,25 73,0 51,0 49,0-75,-25-24,0-25,0 0,0-74,24 24,26 1,-25 24,-25 99,25 1,-1 73,-24-98,25 49,-25-49</inkml:trace>
  <inkml:trace contextRef="#ctx0" brushRef="#br0" timeOffset="5761">4104 622,'-24'-49,"24"49,0 0,0 0,-25 74,0-49,25-25,0 0,0 0,0 0,0 0,0 49,0-49,0 50,0 0,0-50,-25 24,25-24,0 0,0 0,0-74,25 0,25-125,-26 150,-24 49,25 0,25 74,-50-49,25 24,-25-24,-75 25,50-50,1 25,24-25,49 0,1 49,0 50,-50-99,24 25,-48-25,-76 25,51-25,-51-25,76 25</inkml:trace>
  <inkml:trace contextRef="#ctx0" brushRef="#br0" timeOffset="6857">1922 1317,'0'0,"0"0,74 0,249 0,-100 0,347-25,-346 0,148 25,-273 0,25 0,-124 0,0 0</inkml:trace>
  <inkml:trace contextRef="#ctx0" brushRef="#br0" timeOffset="7858">2517 1738,'0'50,"-25"49,25-49,25 24,-25-74,0-25,0-24,0-26,50-49,-50 75,24 74,-24-1,50 125,-50-99,25-1,-25-73,25-26,-1-74,26 50,-25 49,0 50,-25 49,24 75,1-124,0 49,-25-49,0 0</inkml:trace>
  <inkml:trace contextRef="#ctx0" brushRef="#br0" timeOffset="8483">3013 2036,'0'0,"0"0,0 0,0 0,0 0,0 0,0-25,25-49,0 49,24-74,-49 99,25 0,-25 0,50 124,-50-75,0 76,25-51,-25-49</inkml:trace>
  <inkml:trace contextRef="#ctx0" brushRef="#br0" timeOffset="8938">3038 2036,'50'-50,"49"50,-74 0,-25 0</inkml:trace>
  <inkml:trace contextRef="#ctx0" brushRef="#br0" timeOffset="9124">3534 1788,'0'-25,"0"75,25 24,-25-24,25 74,-50-74</inkml:trace>
  <inkml:trace contextRef="#ctx0" brushRef="#br0" timeOffset="9346">3484 1962,'75'0,"49"0,-124 0</inkml:trace>
  <inkml:trace contextRef="#ctx0" brushRef="#br0" timeOffset="9500">3881 1838,'0'-25,"0"74,0 1,0 49,0-74,0 0,0-25,0-50,0-24,25-50,25 49,-50 51,0 24,49 49,-49 26,0-51,0 1,0-25,0-25,50-49,-50 49,74-24,-49 49,-25 49,25 75,0-74,0-1,-25-49,0 0</inkml:trace>
  <inkml:trace contextRef="#ctx0" brushRef="#br0" timeOffset="10235">4402 1838,'0'148,"25"-73,-25-75,0 0,0 0,0-50,0 1,25-100,0 99,24 25,-24 25,49 75,-49-50,0 24,-25 1,-74-50,-1 0,75 25,25-25,49 74,-24-49,-25 25,0-50,-25 0,-50 0,-74 0,50-25</inkml:trace>
  <inkml:trace contextRef="#ctx0" brushRef="#br0" timeOffset="11004">4774 2,'0'-49,"0"49,25 99,25 25,98 248,-24-149,1 174,-125-223,0 74,-50-149,0 50,25-149,25 0,-24-50</inkml:trace>
  <inkml:trace contextRef="#ctx0" brushRef="#br0" timeOffset="14931">6188 349,'0'0,"0"50,0 74,25-74,-25-1</inkml:trace>
  <inkml:trace contextRef="#ctx0" brushRef="#br0" timeOffset="49947">3236 4293,'75'-24,"24"48,-74 1,-25 74,-25-49,-124 0,100-1,49-49,0 25,24-25,1 0,74 0,-24 0</inkml:trace>
  <inkml:trace contextRef="#ctx0" brushRef="#br0" timeOffset="50262">3732 4244,'-74'25,"49"24,0 50,25-24,0-26,0 1,50-25,-50-50,50-25,-26 26,-48-51,-1 75,-25-25</inkml:trace>
  <inkml:trace contextRef="#ctx0" brushRef="#br0" timeOffset="50651">3931 4318,'0'0,"0"25,0 25,25 74,-25-75,-25 26,25-75</inkml:trace>
  <inkml:trace contextRef="#ctx0" brushRef="#br0" timeOffset="52778">5419 2383,'0'-24,"50"73,24 50,100 224,-125-50,1 198,-50-223,0 174,-50-249,-74 26,25-100,25-74,74-25,49-50</inkml:trace>
  <inkml:trace contextRef="#ctx0" brushRef="#br0" timeOffset="55221">6486 2507,'99'-24,"-49"24,-26 49,-24 50,0-74,-49 74,24-24,25-75,0 0,0 0,0 0,99 0</inkml:trace>
  <inkml:trace contextRef="#ctx0" brushRef="#br0" timeOffset="55721">7031 2433,'-24'0,"48"0,51 25,-26 0,1 24,-50-24,0 0,-50 0,26-1,24-24,49 25,26 0,-26 25,-24 24,-25 0,-50-24,-49-25,50-25,24 0,-74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31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0 760,'50'-49,"49"24,0 25,-99 0</inkml:trace>
  <inkml:trace contextRef="#ctx0" brushRef="#br0" timeOffset="68">248 686</inkml:trace>
  <inkml:trace contextRef="#ctx0" brushRef="#br0" timeOffset="390">422 41,'-50'-50,"50"50,0 75,0-75</inkml:trace>
  <inkml:trace contextRef="#ctx0" brushRef="#br0" timeOffset="445">372 66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31.1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1,'0'0,"0"-24,0 24,0 0,0 49,50 150,-25-75,0 49,24-123,-49 74,25-74,0-50,-25 0,74-124,-74 24,75-197,-51 198,51 148,-75 50</inkml:trace>
  <inkml:trace contextRef="#ctx0" brushRef="#br0" timeOffset="438">472 671,'0'0,"0"99,-25-49,25 0,0-50,0 0,0-50,25-99,-1 25,26-25,-25 149,0 75,-1-1,1 75,0-50,-25 25,25-99,-25 0,0-25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47.6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 1786,'-25'0,"25"24,0 1,0 99,0-74,0-25,-24-25,48 0,-24-75,0-49,0 25,50 49,-50 50,25 75,-25-26,0 75,0-99,25 0,-25-75,24-24,51-50,-26 74,1 50,-50 75,25-1,0 50,-25-74,0-25,0-25</inkml:trace>
  <inkml:trace contextRef="#ctx0" brushRef="#br0" timeOffset="594">556 1885,'0'0,"0"74,25 25,-25-99,0 25,0-74,-25 24,50-124,24 75,1 24,-25 50,24 25,-24 0,0 24,-25-49,-74 99,49-74,25-25,0 25,49 25,-49-50,25 49,-25-49,-74 50,24-25,-49-25,74-50,25 0</inkml:trace>
  <inkml:trace contextRef="#ctx0" brushRef="#br0" timeOffset="1565">854 0,'24'74,"76"75,-26-50,125 174,-150-99,1 247,-50-272,-99 50,49-150,0-49,26 0,24-49,0 24,49-50</inkml:trace>
  <inkml:trace contextRef="#ctx0" brushRef="#br0" timeOffset="2457">1573 272,'0'-24,"0"24,0 49,0 100,25-99,24 49,-49-49,25-26,-25-24,25-24,25-26,49-149,-74 100,-1-25,1 124,-25 50,-25-1</inkml:trace>
  <inkml:trace contextRef="#ctx0" brushRef="#br0" timeOffset="2880">1970 620,'0'0,"0"74,0-74,0 99,-25-99,25 25,0-25,0-74,25-1,25-98,-26 123,1 25,-25 25,50 149,-50-74,49 49,-24-50,25 0,-50-49,-25-25</inkml:trace>
  <inkml:trace contextRef="#ctx0" brushRef="#br0" timeOffset="3569">2491 645,'0'-25,"0"74,0 26,49-50,-49-25,50-25,-25 0</inkml:trace>
  <inkml:trace contextRef="#ctx0" brushRef="#br0" timeOffset="3801">2491 322,'0'-25,"0"25,0 50,0-50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59.0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0,'0'0,"0"-25,25 99,-1 1,51 148,-50-99,-1 50,1-149,-25-25,0-50,75-148,-1 49,50-124,-50 273,-74 0</inkml:trace>
  <inkml:trace contextRef="#ctx0" brushRef="#br0" timeOffset="390">521 521,'24'0,"-24"124,-24-25,24-99,0 25,0-75,0-24,49-25,26-50,-51 99,-24 50,0 50,75 74,-25-50,-1 75,-49-75,0-24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0:32.0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77,'0'-25,"99"0,-49 25,-50 50,25-1,-75 1,1-25,24-25,25 0,0 25,25-1,24 26,-24-25,-25 0,-25-1,-99-24,75 0</inkml:trace>
  <inkml:trace contextRef="#ctx0" brushRef="#br0" timeOffset="452">347 52,'25'-50,"0"50,-1 0,1 0,0 50,-25 24,-50-49,-24 74,49-74,25 25,0-1,25-49,25 0,-1-49,1 24,-75-25,-74 1,74 49,-25-50,26 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0:33.2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25 199,'0'0,"0"0,-25 99,25-49,0-26,0-24,0 0,50-124,-25 75,24-26,-24 75,-25 75,0-26,25-24,-25 0,0-25,25-50,-1 1,26-1,0 0,-26 50,1 50,0 99,-50-75,25 50,-25-74</inkml:trace>
  <inkml:trace contextRef="#ctx0" brushRef="#br0" timeOffset="561">769 0,'-50'75,"1"49,24 25,25-100,-25 50,25-99</inkml:trace>
  <inkml:trace contextRef="#ctx0" brushRef="#br0" timeOffset="750">1042 149,'-75'-50,"51"75,-26 0,50 25,25 49,24-49,76 49,-76-50,-49-24,-74 25,-75-25,50-25,-25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00.4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377">694 124</inkml:trace>
  <inkml:trace contextRef="#ctx0" brushRef="#br0" timeOffset="6549">2530 1290,'0'0,"0"0,0 0</inkml:trace>
  <inkml:trace contextRef="#ctx0" brushRef="#br0" timeOffset="6604">2530 1290</inkml:trace>
  <inkml:trace contextRef="#ctx0" brushRef="#br0" timeOffset="91387">6722 3151,'0'0,"0"0,0 0,0 0</inkml:trace>
  <inkml:trace contextRef="#ctx0" brushRef="#br0" timeOffset="91445">6722 3151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00.5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0,'100'0,"24"0,-75 0</inkml:trace>
  <inkml:trace contextRef="#ctx0" brushRef="#br0" timeOffset="158">0 248,'100'25,"-51"-50,26 25,-1 0,-74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0:28.6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0 174,'0'0,"0"0,0 0,0 0,0 0,50 0,24-25,25 0</inkml:trace>
  <inkml:trace contextRef="#ctx0" brushRef="#br0" timeOffset="2754">347 248,'0'-99,"0"25,25 74,25-50,-1 25,-49 25,25 75,0-1,-25-24,0 24,-75-24,51-50,-26 0,25 0,0 0,25-25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19.2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17.8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0 149,'0'-50,"50"174,-25-25,-1 75,1-75,0-24,25-75,-26-75,26-24,49-174,-99 124,99 75</inkml:trace>
  <inkml:trace contextRef="#ctx0" brushRef="#br0" timeOffset="344">546 620,'0'0,"0"25,0 99,0-25,0-99,0 0,0-50,0-98,0-1,99 0,-49 124,-1 25,-49 50,0 49,-25-49,-24 24,24-74,50 25,24-25,51 99,-51-99,1 99,-50-99,-75 99,1-99,-50 0,74-49,50-26,0 26</inkml:trace>
  <inkml:trace contextRef="#ctx0" brushRef="#br0" timeOffset="969">1141 670,'0'0,"0"49,0 26,0-26,-25 75,25-124,0 0,0-49,0-125,0 25,25-99,0 223,25 25,-1 25,50 74</inkml:trace>
  <inkml:trace contextRef="#ctx0" brushRef="#br0" timeOffset="1345">1067 744,'173'-50,"-123"50,24 0,-74 0</inkml:trace>
  <inkml:trace contextRef="#ctx0" brushRef="#br0" timeOffset="1550">1637 595,'0'0,"75"-25,123 25,-124 0,-24 50</inkml:trace>
  <inkml:trace contextRef="#ctx0" brushRef="#br0" timeOffset="1752">1662 868,'124'-25,"25"0,-100 25,1 0,-50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35.4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0 347</inkml:trace>
  <inkml:trace contextRef="#ctx0" brushRef="#br0" timeOffset="2293">1091 446,'0'0,"0"0,25 0,-25 0</inkml:trace>
  <inkml:trace contextRef="#ctx0" brushRef="#br0" timeOffset="2362">1116 446</inkml:trace>
  <inkml:trace contextRef="#ctx0" brushRef="#br0" timeOffset="2848">1513 520</inkml:trace>
  <inkml:trace contextRef="#ctx0" brushRef="#br0" timeOffset="46292">5134 24,'25'0,"149"-24,-50 24</inkml:trace>
  <inkml:trace contextRef="#ctx0" brushRef="#br0" timeOffset="46534">5506 198</inkml:trace>
  <inkml:trace contextRef="#ctx0" brushRef="#br0" timeOffset="47075">6077 74,'0'0,"0"0,0 25,0-25,0 0</inkml:trace>
  <inkml:trace contextRef="#ctx0" brushRef="#br0" timeOffset="47163">6077 99</inkml:trace>
  <inkml:trace contextRef="#ctx0" brushRef="#br0" timeOffset="47599">6449 74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35.1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25,'49'-25,"1"25,99 0,-100 25</inkml:trace>
  <inkml:trace contextRef="#ctx0" brushRef="#br0" timeOffset="156">74 224,'0'0,"25"0,49 0,50-25,-49 25,-75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21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33339">273 868</inkml:trace>
  <inkml:trace contextRef="#ctx0" brushRef="#br0" timeOffset="33474">521 744,'174'0,"-100"49</inkml:trace>
  <inkml:trace contextRef="#ctx0" brushRef="#br0" timeOffset="39685">4291 1116,'0'0,"25"25,-25-1,0-24</inkml:trace>
  <inkml:trace contextRef="#ctx0" brushRef="#br0" timeOffset="41672">3349 2158,'0'24,"0"-24,0 0</inkml:trace>
  <inkml:trace contextRef="#ctx0" brushRef="#br0" timeOffset="41711">3349 2182</inkml:trace>
  <inkml:trace contextRef="#ctx0" brushRef="#br0" timeOffset="43081">4068 2083,'149'-25,"-25"25,-124 0</inkml:trace>
  <inkml:trace contextRef="#ctx0" brushRef="#br0" timeOffset="43136">4341 2058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37.3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76,'199'-75,"-150"75,1 100,-50-51,-99 150,24-100,-73 99,148-198,49 0,26-24,73-1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37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99,'99'-99,"-49"99,24 49,-74 1,0 49,-50-49,-49-1,49-49,26-24,-1-26</inkml:trace>
  <inkml:trace contextRef="#ctx0" brushRef="#br0" timeOffset="235">174 99,'49'99,"-49"0,0-49,0 74,25-50,-25 50,0-124</inkml:trace>
  <inkml:trace contextRef="#ctx0" brushRef="#br0" timeOffset="500">446 99,'100'-75,"-1"75,-74 25,-1 99,-24-24,-99 48,50-73,24-50,25-1,74-24,1-24,148-26,-99 0,-25 50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0:18.7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272 214,'0'-50,"0"50,0 0,-24 25,-26 25,25-50,-49 99,49-50,0 1,25-25,0 24,25-49,0 75,0-50,-1 49,1-49,-25 49,25-49,-50 50,25-51,-49 51,-1-50,50-25,-25 0,25 0,-25-25,25 25,0 0,-24 0,24 0,49 25,1 24,-25-49,24 25,1 0,-50 24,25 100,-25-74,0 98,-25-98,50 24,24-74,1-1,-25-24,49-24,-49-26,49-49,-74 74</inkml:trace>
  <inkml:trace contextRef="#ctx0" brushRef="#br0" timeOffset="1082">520 983,'-24'0,"48"0,26-25,49 0,-49 25,0-49</inkml:trace>
  <inkml:trace contextRef="#ctx0" brushRef="#br0" timeOffset="1298">893 685,'24'0,"-24"99,0-49,50 74,-50-25,25-49,-25-25</inkml:trace>
  <inkml:trace contextRef="#ctx0" brushRef="#br0" timeOffset="2019">1215 164,'0'-49,"50"-1,49 0,-50 50,26 100,-75-51,25 125,-25-100,-50 100,50-125,-25 76,25-101,50 51,-1-26,51-49,-51 0,26 25,-50-50,-25 25,0-24,0 24,-50 0,25 0,-24 24,49-24,-25 50,25 0,0-1,49 26,26 73,-26-73,-49 98,0-98,-148 24,-1-99,124 0,25-124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0:21.8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0 621,'75'-50,"49"50,-75 0,-49 0</inkml:trace>
  <inkml:trace contextRef="#ctx0" brushRef="#br0" timeOffset="393">447 0,'0'25,"50"99,-26 50,-24-100,25 1,-25-50,25-25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0:22.6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0 396,'99'-148,"0"148,-49 24,-50 76,-50-51,-24 1,24-50,1 0,49 0,0-50</inkml:trace>
  <inkml:trace contextRef="#ctx0" brushRef="#br0" timeOffset="222">223 297,'25'99,"-25"-49,-25 0,25 74,0-75,25 1,-25-50</inkml:trace>
  <inkml:trace contextRef="#ctx0" brushRef="#br0" timeOffset="455">521 347,'50'-75,"49"75,-99 50,25 99,-50-100,-50 51,51-51,-26 1,50-75,0 25,74 0,50-25,-49 25,-26 0</inkml:trace>
  <inkml:trace contextRef="#ctx0" brushRef="#br0" timeOffset="12490">967 396,'0'-24,"0"24,0 49,0 1,0-1,25-49,-25 0,0 0,0-49,0-1,25-74,0 75,-25 49,0 49,49 50,-49-74,25 0,-25-25,0 0,0-25,0-24,50 24,-50 25,25 74,-1-24,-24 24,25-74,-25 50</inkml:trace>
  <inkml:trace contextRef="#ctx0" brushRef="#br0" timeOffset="13050">1463 0,'0'148,"0"-48,-24-26,-26 100,50-100,-50 25,50-74</inkml:trace>
  <inkml:trace contextRef="#ctx0" brushRef="#br0" timeOffset="13285">1811 148,'-99'50,"74"0,0 24,25-24,74 49,1-99,49 49,-99-24,-25 25,-50-25,-99 0,100-1,-26-24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40.8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321">322 199,'100'0,"-26"-25,75 25,-149 0</inkml:trace>
  <inkml:trace contextRef="#ctx0" brushRef="#br0" timeOffset="391">645 174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39.3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74,'-25'-74,"25"74,0 0,0 99,50 0,-25 99,-1-98,51 24,-26-99,1-1,-50-73,50-1,-1-49,26-149,-51 124,-24 25,25 99</inkml:trace>
  <inkml:trace contextRef="#ctx0" brushRef="#br0" timeOffset="407">657 694,'-25'-25,"50"25,-25 0,-25 124,25-74,0 24,0-74,0 0,0-74,50-100,-25 75,24-50,-49 149,25 0,-25 0,25 100,0-51,24 199,-24-149,-25-49,25-50,-25 0,0-74,0-1</inkml:trace>
  <inkml:trace contextRef="#ctx0" brushRef="#br0" timeOffset="890">657 744,'75'-25,"-51"25,125 0,-99-25,-50 25</inkml:trace>
  <inkml:trace contextRef="#ctx0" brushRef="#br0" timeOffset="1095">1327 645,'-25'24,"25"76,0-51,25-24,-50-25,25-25,-25-24,25-125,-25 75,50-75,25 124,74 50,-25 25,-49 25</inkml:trace>
  <inkml:trace contextRef="#ctx0" brushRef="#br0" timeOffset="1423">1178 620,'149'-50,"24"50,-98 0,-75 0</inkml:trace>
  <inkml:trace contextRef="#ctx0" brushRef="#br0" timeOffset="1644">1873 521,'24'0,"76"0,-26 0,50 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44.2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39 347,'-50'-174,"75"50,25 75,49 49,-24 0,-1 148,-74-48,-50 49,-24-100,-1-24,51-25,-1 0,0-50,0-24,25 24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0:24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225 0,'25'0,"-50"49,-50 1,26 0,-1 49,25-50,25 1,0-50,50 74,-50-24,99 49,-74-74,0 25,0-1,-50 26,-74-26,49-24,25-25,0 0,1 0,24 0,0 0,49 0,1 0,-1 0,-24 25,25 25,-50-26,25 51,-25-50,-50 123,25 76,25-175,0 75,0-74,50 74,-25-75,-1-49,1 0,25-74,-1 24</inkml:trace>
  <inkml:trace contextRef="#ctx0" brushRef="#br0" timeOffset="955">622 992,'0'-25,"25"25,49 0,0-25,-24 25</inkml:trace>
  <inkml:trace contextRef="#ctx0" brushRef="#br0" timeOffset="1188">1043 694,'25'-25,"-25"25,0 100,0-1,25 25,-25-50,0-24,0-50,0 25</inkml:trace>
  <inkml:trace contextRef="#ctx0" brushRef="#br0" timeOffset="1567">1167 173,'0'-24,"50"-1,-25 0,148-25,-98 50,24 50,-99 0,0 49,0-50,-99 175,49-150,25 50,25-74,25 24,0-49,74 25,-24-50,24 0,-99 0,0 0,-50-25,26 25,24 0,0 25,-25-1,0 1,25 25,0-25,0-1,25 1,0 50,-25-51,24 175,-73-125,-1-49,-49 74,49-49,-24 49,74-99,0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0:27.0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25,'0'0,"124"-25,-75 25,75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53.2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96,'0'-25,"0"50,0 99,25-25,-25 50,24-75,1-49,-25 0,0-75,50-24,49-125,-49 50,49 25,-99 124,0 50</inkml:trace>
  <inkml:trace contextRef="#ctx0" brushRef="#br0" timeOffset="408">372 542,'0'50,"25"24,-25-24,0 49,0-99,0-25,0-99,24 25,26-25,-25 74,25 50,-50 0,49 75,-49-1,25 100,25 24,-50-173,0-25,0 0</inkml:trace>
  <inkml:trace contextRef="#ctx0" brushRef="#br0" timeOffset="878">421 691,'0'0,"0"0,149 0,-74 0</inkml:trace>
  <inkml:trace contextRef="#ctx0" brushRef="#br0" timeOffset="1080">893 691,'0'25,"0"24,25 51,-25-76,0-24,0 0,0-124,0 25,24-149,1 149,0 49,0 50,74 99</inkml:trace>
  <inkml:trace contextRef="#ctx0" brushRef="#br0" timeOffset="1406">818 716,'100'0,"24"-25,-50 50,-74-25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4.6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74,'0'-74,"0"98,0 1,0 50,25 49,-25-75,0 26,0-75,0 24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5.0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99 248,'0'-124,"0"50,25 49,74 0,-74 25,25 149,-50-74,-100 24,76-74,-26-1,25-24,-24-74,24 0,0-26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5.4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0,'0'0,"50"50,-25 99,0-75,-25 100,0-125,0 1,24-1,1-49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5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25 100,'-25'-100,"50"100,49 25,-24 25,-25 49,-50-74,-50 0,51-25,-26 0,50-25,0-74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6.4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0,'0'0,"75"173,-51-49,-24 50,25-124,-25-1,0-74,0 1,50-51,-50 75,49 50,-24 24,-25-49,0 49,25-74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6.8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228 348,'-99'-25,"24"-49,51 24,-1-74,74 74,1 26,49 24,-74 0,-50 49,0-49,-24 25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7.5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50,'-25'0,"25"0,0 0,0-25,0 0,25 25,0 0,-25 0,-25 0,-25 0,1 25,-1 0,50-25,0 49,0 1,99 49,-74-49,25 24,-50-74,0 0,-124 25,74-50,-49-25,99 50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8.1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24 124,'0'-75,"50"26,0 98,-50 1,-25 24,0-74,-25 25,26-25,24-50,0 1,74 24,-24 0,-26 75,-24-25,25 49,-25-49,75 24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8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0,'0'0,"0"124,0-75,0-24,0-25,0-25,50-99,-26 75,-24 49,0 49,25-24,-25 0,0 0,25-25,-25 0,50-100,-26 76,-24 24,0 0,25 124,-25-50,0-24,25-50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9.0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198 323,'-99'-100,"50"1,-1 0,50 74,74 25,-49 0,25 50,-50-50,-25 49,25-49,0 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58.7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496 75,'99'0,"-74"0,-25 74,25-24,-25-25,-50 74,0-50,-49-24,99 0,0 0,50-25,74 0,-50 0,-24-25</inkml:trace>
  <inkml:trace contextRef="#ctx0" brushRef="#br0" timeOffset="330">1116 75,'-74'25,"49"24,-25 1,1 99,49-100,0 1,74-50,-24 0,-50-50,0-24,-25 49,-74 0,99 25</inkml:trace>
  <inkml:trace contextRef="#ctx0" brushRef="#br0" timeOffset="734">1290 348,'24'-25,"125"25,-99 0,24 25</inkml:trace>
  <inkml:trace contextRef="#ctx0" brushRef="#br0" timeOffset="2017">1935 149,'74'-99,"-24"99,-50 0,49 74,-49-24,0 49,-25-49,-49-1,74-49,-25 0,0 0,25-99</inkml:trace>
  <inkml:trace contextRef="#ctx0" brushRef="#br0" timeOffset="2566">2530 0,'25'50,"-25"49,0-74,0 99,0-74</inkml:trace>
  <inkml:trace contextRef="#ctx0" brushRef="#br0" timeOffset="2785">2877 75,'-149'-25,"149"75,0-1,124 50,-49-49,-1 0,-74-1,-49-49,-1 25,-74-25,49 0</inkml:trace>
  <inkml:trace contextRef="#ctx0" brushRef="#br0" timeOffset="3396">0 744,'-25'0,"25"0,50 25,-50-25,148 0,-73 0,222-25,-123 25,99 0,-124 0,99 0,-124 0,99 0,-124 0,125 0,-125 0,397 0,-397-24,0 24,-99 0,0 24</inkml:trace>
  <inkml:trace contextRef="#ctx0" brushRef="#br0" timeOffset="4022">1017 1340,'0'-50,"49"1,26-26,98 50,-98 75,-75 0,-75 74,1-100,-75 26,100-50,24 0,25 0,0-99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9.4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0,'-74'-25,"-25"100,49-75,50 74,0-24,75 24,-26-74,1 50,-25-26,-50 1,-25-25,-74 25,99-25,25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9.8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67 0,'-49'0,"49"75,-25 24,50 99,-25-98,0-1,0-99,0 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0.0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0,'24'0,"125"0,-149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0.1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200 272,'-99'0,"49"-24,25 24,1-100,24 26,74 0,-49 74,24 0,-49 24,0 51,-49-50,49 24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0.4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11 275,'25'0,"-25"50,0-1,0 51,25-76,-25 1,0-50,-50-74,50 25,0-25,99-100,-49 150,-25 73,49 76,-49-76,0 26,-25-50,-50 25,-24-25,-75-25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1.2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0,'0'0,"0"124,0-50,25 100,-25-100,24 50,1-99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1.4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45,'49'-25,"1"0,123 25,-98 25,-75-25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1.6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24 198,'-25'-149,"50"100,0 49,24 49,-49 1,25 24,-25-49,-49-25,24 25,0-25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2.0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33,'0'-75,"0"75,0 100,49 123,26-50,-75-123,24-25,1-25,-25-75,75-24,-26-74,1 73,-1 125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2.3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25 347,'0'0,"0"49,0 1,-25 0,25-26,0-24,0-24,0-125,50 50,-1-100,1 150,-50 49,50 74,-1 100,-24-75,-25 50,0-100,0 1,-25-50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04.6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1637,'24'-149,"26"149,0 25,-1 99,-49-99,-25 49,-24-74,-26 0,51 0,-1-24</inkml:trace>
  <inkml:trace contextRef="#ctx0" brushRef="#br0" timeOffset="314">297 1662,'0'25,"25"24,-25-24,0 0,0-25,0 25</inkml:trace>
  <inkml:trace contextRef="#ctx0" brushRef="#br0" timeOffset="582">496 1414,'0'0,"0"-25,0 100,0-51,0 100,0-99,0 50,0-75</inkml:trace>
  <inkml:trace contextRef="#ctx0" brushRef="#br0" timeOffset="831">744 1414,'-50'-25,"26"25,24 75,0-51,74 51,-24-26,-1 1,-49-25,0 0,-25-1,-49-24,24 0,-24-24</inkml:trace>
  <inkml:trace contextRef="#ctx0" brushRef="#br0" timeOffset="1299">992 0,'50'0,"74"99,-50 25,25 224,-99-100,25 74,-25-198,-99 75,74-125,-25 0,26-98,24 24</inkml:trace>
  <inkml:trace contextRef="#ctx0" brushRef="#br0" timeOffset="2442">1711 174,'0'-75,"25"75,-25 0,0 75,0 74,0-75,-25 75,25-100,0-49</inkml:trace>
  <inkml:trace contextRef="#ctx0" brushRef="#br0" timeOffset="2897">2108 174,'50'-50,"24"25,-24 25,-25 25,-1 25,-24-25,-24-1,-1 1,25-25,0 0,0 25,25 49,24-49,26 25,-51-50,-24 49,0-24,-99 25,50-50,-26 25,50-25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2.9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0,'0'0,"0"25,0 99,0-50,25 25,-25-99,25 0,-1-24,-24-26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2:29.6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0 1563</inkml:trace>
  <inkml:trace contextRef="#ctx0" brushRef="#br0" timeOffset="569">199 1488,'49'-24,"125"24,-75-25,-99 25</inkml:trace>
  <inkml:trace contextRef="#ctx0" brushRef="#br0" timeOffset="655">521 1439</inkml:trace>
  <inkml:trace contextRef="#ctx0" brushRef="#br0" timeOffset="821">819 1389,'49'-25,"100"-24,-50 49,-49 25</inkml:trace>
  <inkml:trace contextRef="#ctx0" brushRef="#br0" timeOffset="1077">1240 1538</inkml:trace>
  <inkml:trace contextRef="#ctx0" brushRef="#br0" timeOffset="7853">4564 1116</inkml:trace>
  <inkml:trace contextRef="#ctx0" brushRef="#br0" timeOffset="12492">4763 2927,'223'-25,"-149"0,-74 25</inkml:trace>
  <inkml:trace contextRef="#ctx0" brushRef="#br0" timeOffset="12534">5060 2877</inkml:trace>
  <inkml:trace contextRef="#ctx0" brushRef="#br0" timeOffset="28140">9426 893,'223'-74,"-74"74,-149 0</inkml:trace>
  <inkml:trace contextRef="#ctx0" brushRef="#br0" timeOffset="28195">9798 819</inkml:trace>
  <inkml:trace contextRef="#ctx0" brushRef="#br0" timeOffset="28344">10096 719,'74'-24,"0"48,50 26</inkml:trace>
  <inkml:trace contextRef="#ctx0" brushRef="#br0" timeOffset="28588">10468 893</inkml:trace>
  <inkml:trace contextRef="#ctx0" brushRef="#br0" timeOffset="29064">10964 0,'-99'124,"24"124,50-49,1 247,24-247,99 197,0-272,0-49,-49-75,-50-50</inkml:trace>
  <inkml:trace contextRef="#ctx0" brushRef="#br0" timeOffset="30678">13221 595,'99'0,"0"25,-99-25,0 0</inkml:trace>
  <inkml:trace contextRef="#ctx0" brushRef="#br0" timeOffset="30746">13419 620</inkml:trace>
  <inkml:trace contextRef="#ctx0" brushRef="#br0" timeOffset="32406">12551 1910</inkml:trace>
  <inkml:trace contextRef="#ctx0" brushRef="#br0" timeOffset="32764">12923 1910</inkml:trace>
  <inkml:trace contextRef="#ctx0" brushRef="#br0" timeOffset="36379">15205 670</inkml:trace>
  <inkml:trace contextRef="#ctx0" brushRef="#br0" timeOffset="36668">15255 199,'-25'-25,"25"25,25 49,-25-49</inkml:trace>
  <inkml:trace contextRef="#ctx0" brushRef="#br0" timeOffset="36738">15255 223</inkml:trace>
  <inkml:trace contextRef="#ctx0" brushRef="#br0" timeOffset="38238">7442 843</inkml:trace>
  <inkml:trace contextRef="#ctx0" brushRef="#br0" timeOffset="38332">7640 769,'0'0,"0"25,25 0,-25 24</inkml:trace>
  <inkml:trace contextRef="#ctx0" brushRef="#br0" timeOffset="38517">7442 397,'-25'-25,"25"50,0-25</inkml:trace>
  <inkml:trace contextRef="#ctx0" brushRef="#br0" timeOffset="38572">7417 397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2:28.7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49 471,'-25'-49,"25"-1,-24 0,24 50,0-24,0 24,0 49,49 125,-24-75,25 124,-50-123,49-26,-24-49,-25-100,50-24,-1-149,26 25</inkml:trace>
  <inkml:trace contextRef="#ctx0" brushRef="#br0" timeOffset="422">570 918,'0'49,"0"100,-25-99,25-1,0-24,0-25,0-99,0-50,99-148,-49 222,0 50,-50 50,49 99,-49 0,25 99,0-148,0-50,-25-25</inkml:trace>
  <inkml:trace contextRef="#ctx0" brushRef="#br0" timeOffset="831">595 1017,'124'0,"-50"25,-24-25,49 0,-99 0</inkml:trace>
  <inkml:trace contextRef="#ctx0" brushRef="#br0" timeOffset="1128">1240 868,'0'50,"0"99,-25-50,25 50,0-149,-25 0,25-75,25-173,-25 50,50-25,-50 223,49 0,26 49,49 26</inkml:trace>
  <inkml:trace contextRef="#ctx0" brushRef="#br0" timeOffset="1911">1910 1116,'49'-74,"1"49,74 25,-75 0,-49 0</inkml:trace>
  <inkml:trace contextRef="#ctx0" brushRef="#br0" timeOffset="5072">2852 0,'25'0,"-25"99,-25 25,-49 199,74-100,-50 397,100-372,123 199,-73-323,73 24,-123-148,-25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2:34.7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199 556,'-25'173,"25"-73,0-100,0 0,50-100,-50 26,49-125,1 125,-25 74,-1 124,-24-50,25 26,-25-100,50 24,-50-24,74-272,-24 197,-50 75,74 149,-74-25,25 25,-25-99,50-1,-1-49</inkml:trace>
  <inkml:trace contextRef="#ctx0" brushRef="#br0" timeOffset="563">943 729,'0'0,"0"0,0 100,0-76,25 26,-25-25,0 0,0-25,0 0,0 0,0-25,0 25,0-25,0 0,0 25,0 0,0 0,0 0,0-25,0 1,0-1,0 0,0-25,25 25,24 1,-24-1,0 25,0 0,49 25,-24 24,-50-49,0 25,0 25,-25-50,-74 74,74-74,0 25,25-25,0 0,0 0,74 0,-24 0,0 25,-50 0,24 24,-48-24,-26 25,0-75,50 25,-49-50,24 25</inkml:trace>
  <inkml:trace contextRef="#ctx0" brushRef="#br0" timeOffset="2128">1042 779,'0'0,"0"0,-25 174,25-100,-24 0,24-49,0-25,0 0,0-74,49-1,1-148,-1 149,1 74,-50 0,74 124,-74-50,75 149,-50-173,-1-25,-24-25,0-50,0 1</inkml:trace>
  <inkml:trace contextRef="#ctx0" brushRef="#br0" timeOffset="2613">968 1052,'74'-50,"75"50,-50-25,25 25,-124 0</inkml:trace>
  <inkml:trace contextRef="#ctx0" brushRef="#br0" timeOffset="2847">1662 804,'50'-25,"-1"25,51 0,24 0</inkml:trace>
  <inkml:trace contextRef="#ctx0" brushRef="#br0" timeOffset="3051">2084 556,'0'49,"25"100,0-74,-1-1,-24-49,0-25,0-25,25-124,-25 50,25-25,0 124,24 74,1-24,-50 49,0-74,25 0,-25-25,0-25,0-124,25 75,49-26,-49 100,49 100,-49-26,25 50,-50-99,49 74,-49-49,0-50</inkml:trace>
  <inkml:trace contextRef="#ctx0" brushRef="#br0" timeOffset="3615">2828 779,'0'25,"0"24,0 26,0-26,25-49,-25 0,0 0,-25-24,25-125,0 99,50-49,-1 74,26 25,-26 25,-24 49,-25-49,-74 50,-1-26,75-49,0 0,25 0,25 0,24 0,-24 50,-50-25,0-1,-99 1,49 0,-49-25,99-50,0 1</inkml:trace>
  <inkml:trace contextRef="#ctx0" brushRef="#br0" timeOffset="4272">3200 35,'0'-25,"-25"25,25 0,0 0,50 0,-25 25,24 49,75 100,-49-1,74 150,-75-125,25 447,-99-397,-25-173,-99 123,-24-123,73-26,26-49</inkml:trace>
  <inkml:trace contextRef="#ctx0" brushRef="#br0" timeOffset="5101">0 1821,'0'0,"124"-50,248-24,-49-1,520-24,-396 49,322 50,-521 0,0 25,-223-25,-25 0</inkml:trace>
  <inkml:trace contextRef="#ctx0" brushRef="#br0" timeOffset="6070">521 2664,'0'-25,"0"75,-25 74,25-75,0 1,0-50,0 0,0-25,75-124,-75 50,49 25,-49 74,50 99,-50 0,0 0,0-74,25-25,0-74,-1 24,26-74,-25 99,0 25,-25 75,24 98,26-98,0-1,-1-74</inkml:trace>
  <inkml:trace contextRef="#ctx0" brushRef="#br0" timeOffset="6602">1166 2788,'0'50,"0"24,0-24,0-50,0 0,0 0,25-149,0 50,74-50,-99 149,0 74,50 25,-50 75,24-124,-24-1,25-49,-25 0</inkml:trace>
  <inkml:trace contextRef="#ctx0" brushRef="#br0" timeOffset="32265">3622 184,'0'0,"0"0,25 74,24-24,1 123,-25-123,24-1,-49-49,25 25,-25-50,25-99,0 50,-1 0,1 49,-25 50</inkml:trace>
  <inkml:trace contextRef="#ctx0" brushRef="#br0" timeOffset="32624">4044 580,'0'0,"0"50,24 49,-48-49,24-50,0 0,0-50,24-74,-24 0,25 99,-25 50,50 50,-1 49,1-100,-25 26,-25 25</inkml:trace>
  <inkml:trace contextRef="#ctx0" brushRef="#br0" timeOffset="33002">4093 704,'25'0,"0"0,24 0,51 0,-100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2:56.4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28,'25'-49,"-25"74,0-25,49 124,-24-25,25 124,-26-124,26 75,-50-174,25 0,24-75,1-148,0 50,-50-1,0 174</inkml:trace>
  <inkml:trace contextRef="#ctx0" brushRef="#br0" timeOffset="376">545 847,'0'0,"-24"99,24-74,0 0,0-50,0 0,0-149,24 1,26 148,0 25,-26 0,-24 99,0-49,-49-1,49-49,49 0,-24 25,25 0,-1 25,-49-50,0 74,-49-74,-50 25,74 0,25-75,0-49</inkml:trace>
  <inkml:trace contextRef="#ctx0" brushRef="#br0" timeOffset="952">1017 772,'0'25,"49"50,-49-26,25 1,-25-50,0-25,0 25,0-149,0 50,25-124,25 173,-1 50,1 0,-1 75</inkml:trace>
  <inkml:trace contextRef="#ctx0" brushRef="#br0" timeOffset="1657">1711 822,'50'0,"74"0,-50 0,1 0,-75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3:00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203 1166,'-124'25,"99"-25,25 0,49 0,26 0,222-25,-49 25,298-25,-174-25,-223 26,-50-1</inkml:trace>
  <inkml:trace contextRef="#ctx0" brushRef="#br0" timeOffset="452">54 1786,'-50'0,"50"25,25 99,-25-100,0 26,0-50,0 0,0 0,25-149,-25 50,74 49,-74 50,25 100,-25-51,0 26,25-75,-25 0,25-50,-1 0,26-24,0 74,-26 25,1 99,-25-75,0 26,25-50,-25 0</inkml:trace>
  <inkml:trace contextRef="#ctx0" brushRef="#br0" timeOffset="1045">525 2034,'0'-25,"0"100,0-26,0-24,0-25,0-25,25-74,24 49,1-24,-25 74,-25 25,49 99,-49-75,25 26,0-50,-25-25,-25 0</inkml:trace>
  <inkml:trace contextRef="#ctx0" brushRef="#br0" timeOffset="1421">674 2059,'74'-50,"1"50,-26 0,-49 0</inkml:trace>
  <inkml:trace contextRef="#ctx0" brushRef="#br0" timeOffset="1562">1120 1811,'0'0,"0"49,0 26,-24 49,24-50,0-49,0-25</inkml:trace>
  <inkml:trace contextRef="#ctx0" brushRef="#br0" timeOffset="1749">1021 2034,'0'-50,"75"50,-1 0,0 25,-74-25</inkml:trace>
  <inkml:trace contextRef="#ctx0" brushRef="#br0" timeOffset="1906">1418 1959,'0'25,"0"25,0 49,0-74,0-25,0-99,25 24,49-49,-49 124,-25 0,0 25,25 49,-25-49,0-25,25-25,-1-49,26 49,-50 25,50 50,-26-1,-24 51,0-51,0-24,25-25</inkml:trace>
  <inkml:trace contextRef="#ctx0" brushRef="#br0" timeOffset="2471">1889 2059,'25'0,"-25"49,0 1,0-25,0-25,0 0,0-50,0 50,0-124,25 74,25 1,-50 49,49 25,-24-1,0 26,-25-50,-25 75,-25-75,75 24,-25-24,25 25,-25 0,0-25,0 0,0 0,-99 0</inkml:trace>
  <inkml:trace contextRef="#ctx0" brushRef="#br0" timeOffset="3204">2261 0,'50'-25,"0"100,123 173,-49-50,25 298,-174-297,-124 222,50-247,0-100,74-49,25-50,-49 25,49-25</inkml:trace>
  <inkml:trace contextRef="#ctx0" brushRef="#br0" timeOffset="4505">2807 570,'-25'-124,"25"100,0 24,0 24,25 51,0 74,24-75,-24 25,-25-99,25 0,-25 0,0-25,25-24,25-100,-26 25,26 25,-25 99,-25 49</inkml:trace>
  <inkml:trace contextRef="#ctx0" brushRef="#br0" timeOffset="4975">3229 769,'0'0,"0"0,0 0,-25 49,25-49,0 0,0-49,25-1,0-74,24 50,-49 74,0 25,50 24,-1 100,-24-75,-25 100</inkml:trace>
  <inkml:trace contextRef="#ctx0" brushRef="#br0" timeOffset="5365">3278 769,'100'0,"-51"-25,26 50,-51-25,-24 0</inkml:trace>
  <inkml:trace contextRef="#ctx0" brushRef="#br0" timeOffset="5553">3700 694,'0'0,"0"50,0 49,0-99,0 25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2:41.8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0,'25'50,"-25"74,24-50,1 25,-25-74,0-25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2:42.2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0 124,'0'0,"0"124,0-50,0-24,0-25,25-25,-25 0,-25-100,50 26,25-50,-50 99,24 25,1 0,0 99,-25-24,25-75,0-25,-25-25,0 1,49-75,1 124,-25 25,24 24,-24 100,-25-75,0 1,0-50,25-25</inkml:trace>
  <inkml:trace contextRef="#ctx0" brushRef="#br0" timeOffset="563">670 248,'-25'25,"50"74,-25-99,0 50,0-75,0 0,-25-50,25 26,0-100,50 99,49 26,-49 24,-1 74,-49 0,-25-24,1-50,-1 0,25 0,25 25,-1-25,26 74,-50-49,0 25,-25-50,-99 49,74-49,-49 0,99-24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2:41.7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50,'124'-25,"25"0,-149 25</inkml:trace>
  <inkml:trace contextRef="#ctx0" brushRef="#br0" timeOffset="54">273 0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2:59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50,'198'-49,"-74"49,25 24,-149 26,0 49,-74-24,-100 24,75-25,74 25,50-99,49 50,26-50,-1-25</inkml:trace>
  <inkml:trace contextRef="#ctx0" brushRef="#br0" timeOffset="312">645 447,'0'25,"-25"74,25-49,25-1,-25-49,0 0,0 0,25-124,0 50,24-50,-49 124,25 25,-25 24,0 50,0-74,0-25,0-49,50-1,-1-49,-24 74,-25 50,50 99,-50-50,24 50,-24-124</inkml:trace>
  <inkml:trace contextRef="#ctx0" brushRef="#br0" timeOffset="829">1091 571,'0'50,"0"-1,0 1,0-25,0-75,25 0,-25-24,75-124,-51 173,1 25,-25 0,25 149,0-75,-25 75,0-100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03.2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75,'49'-25,"-49"50,25 24,-25 1,-50 24,1-24,-50-1,99-24,0-25,74 0,25-25,-49 25,-1 0</inkml:trace>
  <inkml:trace contextRef="#ctx0" brushRef="#br0" timeOffset="361">446 50,'0'0,"-25"149,25-125,0 76,0-100,50 24,-50-24,25-24,-25-26,-25 0,0 26,0 24</inkml:trace>
  <inkml:trace contextRef="#ctx0" brushRef="#br0" timeOffset="1020">694 0,'0'124,"0"-49,0-51,0 76,0-76,0-24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5:45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0 6102</inkml:trace>
  <inkml:trace contextRef="#ctx0" brushRef="#br0" timeOffset="13">0 6102</inkml:trace>
  <inkml:trace contextRef="#ctx0" brushRef="#br0" timeOffset="5406">2134 0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5:50.5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0,'0'50,"0"-26,0 51,25 24,-25-49,0-1,0-24,0-25</inkml:trace>
  <inkml:trace contextRef="#ctx0" brushRef="#br0" timeOffset="265">0 25,'149'-25,"0"25,-75 0,1 0,-75 0</inkml:trace>
  <inkml:trace contextRef="#ctx0" brushRef="#br0" timeOffset="438">50 174,'25'24,"49"-24,-24-24,98 48</inkml:trace>
  <inkml:trace contextRef="#ctx0" brushRef="#br0" timeOffset="643">75 397,'0'0,"24"0,26 0,99 0,-75 0,-24-50</inkml:trace>
  <inkml:trace contextRef="#ctx0" brushRef="#br0" timeOffset="893">819 397,'24'0,"-24"0,-24 0,-26 0,-99-25,100 0,24-74,25 74,124 0,-75 25,26 0,-75 25,-50 25,1-25,-51-1,76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5:46.6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1599 25,'-74'-24,"24"-1,-24 50,24-25,-99 0,50 49,-74 26,73-26,-123 50,149-49,-75 74,75-74,-75 123,124-73,-50 73,51-98,-1 222,25-24,0-174,74 125,-24-125,74 99,-25-99,100 75,-100-100,124 51,-99-125,149 24,-124-48,124 24,-149-50,74 0,-124 1,224-224,-199 99,1 25,48-248,-98 199,-50-25,0-124,-198 24,49 199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6:11.5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174 28,'-174'99,"323"-198,-75 74,-24 25,-50 174,-50-75,-74 100,75-150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6:15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73,'-25'25,"50"-25,25 0,-1 25,75-25,25 0,-49-25,123 25,-149-25,75 25,-75 25,100-50,-50 25,99-25,-24 25,-125 0,1 0,73 0,-73 0,98 0,-73 0,98 0,-99 0,100 0,-125 25,100-25,-75 0,75 0,-75 0,99 0,-98 0,123 0,-25-25,-99 25,100-25,-1 25,-98 0,98 0,-74-24,74 24,-98 0,123 0,-99 0,99 0,-124 0,-24 24,-75-24,49 0,-49 0,0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6:18.4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0 228,'0'0,"50"-25,74 25,50-25,-75 25,99-49,-74 24,75 0,-100 25,124-25,-24-24,-100 24,0 25,50 25,-75-25,323 49,-322-49,24 0,75 0,-100 0,100-24,-75 24,124 0,-149-25,50 50,-74-25,74 24,-74-24,49 25,-49 0,74 0,-50-25,174 0,-124 0,-74 0,74 25,-25-25,-49 0,74-25,-75 25,50 49,-74-49,124 25,-75-25,100 0,-100 0,75 25,-99-25,198 0,-74-25,-75 25,50 0,-50-25,50 25,-75 0,100 0,-100 0,100 0,-50 0,25 0,-100 25,125-25,-100 25,75-25,-74 0,123 25,-99-25,-24 0,148 0,-124 0,99 0,-74 0,149-25,-124 25,149 0,-149 0,124 0,-149-25,99 50,-124-25,99 0,-123 0,49 0,-124 0,-25-25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6:22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9,'75'-25,"-1"50,-24-25,99 0,74 0,-74 25,223-50,-199 50,51-25,-100 49,99-24,-124-25,124 0,-148 25,98 0,-73-1,197 1,-98-25,-75 0,49 0,1 0,-75 0,75 25,-75-25,100 25,-75-25,74 49,-99-49,0 25,-99-25,0 0,0-25,25-24,0 49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6:24.1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0 298,'0'50,"24"-25,76-1,-26-24,199-24,-99-1,98 25,-123 0,124 0,-174 25,149-25,-124 24,100-24,-100 0,99 0,-99 0,273 0,-149 25,-149-25,124 0,25 0,-124 0,124 0,-124 25,100-25,-125 25,124-25,-99 0,99 0,-99 0,100 0,-100 0,372-25,-397 25,0 0,75-25,-100 25,100-25,-50 25,50-24,-100-1,75 25,-75 0,149-25,-98 25,123-25,-124 25,49-25,-74 1,274 24,-150 0,-99 0,49-50,-98 50,123-75,50 26,-99 49,99 0,-99-25,-75 25,26 0,-100-25,0 25,-124-25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6:29.1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2,'-24'0,"24"0,0-25,0 25,0 25,49-25,1 0,74 25,-50-25,100 0,-75 0,100 0,-100 0,99-25,-74 25,99 25,1 24,-125-49,99 0,-98 0,123 25,-74-25,123 50,-147-50,147 25,-148-25,174 49,-149-49,74 0,-124 25,125-25,-100 0,124 0,99 25,-124-25,-124 0,125-25,-100 25,148 25,-98-25,124 25,-149-25,148 0,-173 0,149-25,-149 25,174 25,-174-25,149 0,-149-25,99 0,-74 25,-75 0,75-25,-75 25,-49 0,50 0,-1 0,-74-25,0-24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6:31.3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0 227,'75'-25,"49"-25,-25 50,25-25,-50 1,50 24,50-25,-75 25,50 0,-75 0,75-25,-74 25,73-25,-73 25,49 0,-50-25,75 25,-99 0,74 0,-75 0,75 0,-74 0,99 0,-100 0,51 0,-26 25,25-25,-49 0,74 0,-50 0,50-25,-74 50,49-25,149 0,-173 0,148-25,-50 25,-73 0,73 25,-98-25,123 0,-74 0,75 0,-100 0,50 25,-50-25,50 0,-50 0,50 25,-50-25,75 0,-100-25,50 25,-74 0,99-25,-100 25,75 0,-49 0,73 0,-73 0,74 0,-75 25,100-25,-75 0,99 0,-98 0,98 0,50 25,-149-25,25 0,100 0,-100 25,99-25,-124 0,124 24,-124-24,125 0,-125 0,99 0,-123 0,49 25,-75-25,75 0,-99 0,124 0,-75 0,-49 0,75 0,-51 0,100 0,-25 0,-50 0,50 0,-74 0,74 0,-50 0,26 0,-26 0,1 0,-26 0,125 0,-149 0,24 0,50-25,-49 25,-25 0,24 0,1-24,-25 48,0-24,24 0,1 0,24-24,75 24,99 0,-149 0,149-25,0 25,-124 0,1 0,98 25,-99-25,74 0,-99 0,75 0,-100 0,125 0,-125 0,100 0,-100 0,50 0,0 0,-49 0,123 0,100 0,-224 0,150-25,-125 25,124 0,-99 0,74 25,-123-25,148 0,-74 0,-75 0,-74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09.4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445">124 49,'124'-49,"25"49,-74 25,-75-25</inkml:trace>
  <inkml:trace contextRef="#ctx0" brushRef="#br0" timeOffset="501">472 25</inkml:trace>
  <inkml:trace contextRef="#ctx0" brushRef="#br0" timeOffset="632">645 25,'149'-25,"-74"25,24 49</inkml:trace>
  <inkml:trace contextRef="#ctx0" brushRef="#br0" timeOffset="874">968 248</inkml:trace>
  <inkml:trace contextRef="#ctx0" brushRef="#br0" timeOffset="2917">1786 397,'0'0,"0"24,0-24,0 0</inkml:trace>
  <inkml:trace contextRef="#ctx0" brushRef="#br0" timeOffset="2984">1786 421</inkml:trace>
  <inkml:trace contextRef="#ctx0" brushRef="#br0" timeOffset="4035">2878 620</inkml:trace>
  <inkml:trace contextRef="#ctx0" brushRef="#br0" timeOffset="54372">5656 248</inkml:trace>
  <inkml:trace contextRef="#ctx0" brushRef="#br0" timeOffset="54670">5507 570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08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0 293</inkml:trace>
  <inkml:trace contextRef="#ctx0" brushRef="#br0" timeOffset="244">75 45,'-25'-50,"74"125,-49-75</inkml:trace>
  <inkml:trace contextRef="#ctx0" brushRef="#br0" timeOffset="301">99 70</inkml:trace>
  <inkml:trace contextRef="#ctx0" brushRef="#br0" timeOffset="1933">2158 244,'25'-25,"74"-25,-24 75,-1 49,-74-74</inkml:trace>
  <inkml:trace contextRef="#ctx0" brushRef="#br0" timeOffset="2018">2431 268</inkml:trace>
  <inkml:trace contextRef="#ctx0" brushRef="#br0" timeOffset="4678">5457 516</inkml:trace>
  <inkml:trace contextRef="#ctx0" brushRef="#br0" timeOffset="4796">5308 343,'25'-25,"199"0,-200 25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05.3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201 9,'0'-25,"0"25,-25 25,-99 74,100-74,-1 25,25-1,74-49,25 100,-24-100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05.6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0 223,'0'-149,"74"75,-49 74,25 49,-50 1,-25 74,0-99,0 0,0-1,1-24,24-49,-25-26</inkml:trace>
  <inkml:trace contextRef="#ctx0" brushRef="#br0" timeOffset="296">322 74,'0'25,"0"0,0-25,0 25,0-25,0 0,50-100,-50 51,49 49,-49 0,0 74,0-24,25 24,-25-49,50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06.3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101 272,'-50'25,"1"25,49 0,49-1,-24-49,25 75,-50-26,0-24,0-25,-50 25,1-25,24 0</inkml:trace>
  <inkml:trace contextRef="#ctx0" brushRef="#br0" timeOffset="313">498 570,'-50'0,"26"-25,-1-24,-25-26,25 1,50 24,25 25,24 25,-74 50,0 25,-49-26,49-24</inkml:trace>
  <inkml:trace contextRef="#ctx0" brushRef="#br0" timeOffset="641">647 397,'0'24,"25"51,-25-50,0 24,24-49,-24 0,0-25,0-173,0 123,25 1,25 74,49 25</inkml:trace>
  <inkml:trace contextRef="#ctx0" brushRef="#br0" timeOffset="957">1019 397,'0'0,"0"24,0 76,0-51,49 26,-24-75,0 0,25-75,-25 1,49-50,-74 124</inkml:trace>
  <inkml:trace contextRef="#ctx0" brushRef="#br0" timeOffset="1379">1465 545,'0'-24,"25"-26,0 75,-25 24,0 1,0-50,0 25,0-25,-25-99,25 74,25 0,0 25,24 50,-24-26,25 100</inkml:trace>
  <inkml:trace contextRef="#ctx0" brushRef="#br0" timeOffset="1787">1763 0,'0'99,"0"-25,0 25,74 75,-49-75,-25 50</inkml:trace>
  <inkml:trace contextRef="#ctx0" brushRef="#br0" timeOffset="1972">1713 496,'50'-25,"0"-25,24 50,25 25,-99-25</inkml:trace>
  <inkml:trace contextRef="#ctx0" brushRef="#br0" timeOffset="2129">2061 496,'24'0,"-24"0,0 25,25 24,-25-49</inkml:trace>
  <inkml:trace contextRef="#ctx0" brushRef="#br0" timeOffset="2442">2309 496,'0'-149,"25"124,-1 25,26 25,-50 74,25-24,-50-26,0-49,0 25,25-25,-49-25,49-24,49-51</inkml:trace>
  <inkml:trace contextRef="#ctx0" brushRef="#br0" timeOffset="2738">2557 446,'0'25,"25"-25,-25 0,0 0,0 0,24-25,51-74,-50 74,-1 25,26 25,-50 0,25 24,-25-49,0 75,0-50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09.6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0 467,'0'-124,"25"50,-1 74,51 49,-50 1,-25 49,-25-74,-50 25,75-50,-49-25,49-25,0-24</inkml:trace>
  <inkml:trace contextRef="#ctx0" brushRef="#br0" timeOffset="313">372 418,'0'49,"0"1,0-25,-25-25,25 0,25-75,-25 26,0-150,0 75,74 50,-49 74,25 99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10.6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49 124,'-24'99,"24"1,-25-100,25 0,49-124,-49 49,50-49,-25 124,-25 50,0-1,25 51,-25-76,0 1,25-25,-25-25,24-99,-24 124,0 0,50 100,-25-51,24 75,-49-74</inkml:trace>
  <inkml:trace contextRef="#ctx0" brushRef="#br0" timeOffset="503">496 298,'25'-174,"0"149,24 50,1 74,-50-49,0 74,-50-124,-24 25,74-25,0-99</inkml:trace>
  <inkml:trace contextRef="#ctx0" brushRef="#br0" timeOffset="783">794 124,'0'0,"0"25,24 74,-24-49,25-1,-25-73,0 24,25-75,25-49,-26 99,-24 25,0 25,25-25,-25 50,25 49,-25-74,25-25,-25-25,49-49,-49 24,100-74,-100 124,24 50,-24 24,0 75,0-100,0 1,25-25</inkml:trace>
  <inkml:trace contextRef="#ctx0" brushRef="#br0" timeOffset="1331">1587 347,'-24'-49,"-76"24,51-25,-1-49,50 74,50 1,-1 24,26 0,-75 0,25 74,-25-24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12.5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75 248,'0'0,"0"0,0 50,-50 74,50-75,-25 1,25-50,0-50,75-123,-50 123,-1 50,1 74,-25 1,25 74,-25-125,25 51,49-150,-49 26</inkml:trace>
  <inkml:trace contextRef="#ctx0" brushRef="#br0" timeOffset="392">372 0,'0'0,"0"149,0-75,0 125,0-125,25 0,-25-74</inkml:trace>
  <inkml:trace contextRef="#ctx0" brushRef="#br0" timeOffset="751">621 248,'0'0,"49"99,-24-74,25 25,-26-50,-24 0,25-50,25 0</inkml:trace>
  <inkml:trace contextRef="#ctx0" brushRef="#br0" timeOffset="985">968 347,'25'99,"-25"-24,0-50,0-1,0-24,0 0,0 0,0 0,0-49,24-50,26 24,0 50,-50 50,24 50,-24-51,25 26,-25-50,0-25,50-99,24 0,-24 124,-25 0,-1 75,-24 24,25-50,-50 51,25-100,-24 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15.6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</inkml:trace>
  <inkml:trace contextRef="#ctx0" brushRef="#br0" timeOffset="1490">793 148</inkml:trace>
  <inkml:trace contextRef="#ctx0" brushRef="#br0" timeOffset="2070">1265 0</inkml:trace>
  <inkml:trace contextRef="#ctx0" brushRef="#br0" timeOffset="4674">3596 99,'100'-25,"-26"25,75 50</inkml:trace>
  <inkml:trace contextRef="#ctx0" brushRef="#br0" timeOffset="4902">3869 347</inkml:trace>
  <inkml:trace contextRef="#ctx0" brushRef="#br0" timeOffset="6020">4911 322,'25'0,"74"-25,-49 25,-50 0</inkml:trace>
  <inkml:trace contextRef="#ctx0" brushRef="#br0" timeOffset="6102">5085 297</inkml:trace>
  <inkml:trace contextRef="#ctx0" brushRef="#br0" timeOffset="8196">5729 347,'75'-25,"-50"0,0 25,-25 0</inkml:trace>
  <inkml:trace contextRef="#ctx0" brushRef="#br0" timeOffset="8248">5854 297</inkml:trace>
  <inkml:trace contextRef="#ctx0" brushRef="#br0" timeOffset="9103">6300 148,'248'-49,"-174"49,-74 0</inkml:trace>
  <inkml:trace contextRef="#ctx0" brushRef="#br0" timeOffset="9145">6622 99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14.6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8 149,'-25'24,"50"76,-25-51,0 1,0-75,0-49,49-1,1 26,0-1,-50 75,0 24,0 51,0-76,0-24,25-74,-1-25,1 74,25 0,-50 25,49 124,-49-49,25 24,-25-74,25-1</inkml:trace>
  <inkml:trace contextRef="#ctx0" brushRef="#br0" timeOffset="563">529 273,'0'99,"-25"-74,25 24,-25-24,25-25,25-50,-25 1,50-100,-50 124,24 50,-24 0,50 124,-50-100,25 26,0-75,-25 24,-25-73,25 24</inkml:trace>
  <inkml:trace contextRef="#ctx0" brushRef="#br0" timeOffset="969">554 397,'0'0,"49"0,1 0,-25 0,-25 0</inkml:trace>
  <inkml:trace contextRef="#ctx0" brushRef="#br0" timeOffset="1705">802 0,'0'0,"24"99,1-25,25 50,-50-74,25 24,-25-74,24 0,76-99,-76 25,26-75,-25 124,-25 25</inkml:trace>
  <inkml:trace contextRef="#ctx0" brushRef="#br0" timeOffset="2067">1298 446,'-25'0,"25"75,0-51,0 1,0-25,0 0,0 0,0-74,25 24,24-123,-49 123,50 50,-50 25,25 124,-25-100,25 50,-25-49,0-50</inkml:trace>
  <inkml:trace contextRef="#ctx0" brushRef="#br0" timeOffset="2505">1298 421,'74'0,"25"0,-99 0</inkml:trace>
  <inkml:trace contextRef="#ctx0" brushRef="#br0" timeOffset="2879">1794 99,'0'-25,"0"149,0-49,0 73,0-98,0 0</inkml:trace>
  <inkml:trace contextRef="#ctx0" brushRef="#br0" timeOffset="3081">1645 322,'99'-49,"0"49,1 0,-100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17.8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62,'0'0,"0"149,0-75,0-49,0-25,0 0,0-25,25-124,0 75,24 24,-49 50,0 75,0-26,25 51,-25-100,25 0,-25-25,25-25,0 1,49-51,-74 100,50 75,-50-1,24 50,-24-49,0-26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08.5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0,'0'0,"0"0,50 124,-1-24,1 123,-25-124,-1 0,1-99,-25 0,0-74,99-124,-49 24,0 0,-1 174,-24 75</inkml:trace>
  <inkml:trace contextRef="#ctx0" brushRef="#br0" timeOffset="358">620 670,'0'25,"0"25,0 24,-25-49,25-25,0-25,25-25,-25-24,50-124,-1 123,-24 26,-25 49,50 124,-50-50,49 25,1-24,-50-26,0-24</inkml:trace>
  <inkml:trace contextRef="#ctx0" brushRef="#br0" timeOffset="765">595 645,'100'-24,"48"-1,-98 25,24 0,-74 0</inkml:trace>
  <inkml:trace contextRef="#ctx0" brushRef="#br0" timeOffset="954">1191 621,'0'24,"0"26,0 49,0-49,0-50,0-25,0-25,0-24,-25-100,50 50,74-24,-50 148,75 49,-74 26</inkml:trace>
  <inkml:trace contextRef="#ctx0" brushRef="#br0" timeOffset="1643">1563 844,'173'0,"-49"0,-49 0,-75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18.4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25 372,'0'25,"-25"25,25-26,0 1,0-25,0-25,0-49,0 24,50-98,-50 148,49 0,-49 24,50 76,-50-76,25 1,0-25,-1 0,1 0,-25 25,25-25,-25 50,0-26,-74 1,49-25,-74 0,49 0,50 0,0-25</inkml:trace>
  <inkml:trace contextRef="#ctx0" brushRef="#br0" timeOffset="780">397 25,'50'174,"-25"-100,24 25,1-99,-25 25,-25-25,74-149,-49 75,24-100,-24 174,0 0</inkml:trace>
  <inkml:trace contextRef="#ctx0" brushRef="#br0" timeOffset="1078">868 447,'0'0,"0"49,-24 1,24-1,0-49,0 0,0-49,0-1,49-74,-49 50,75-1,-51 75,26 25,-25 25,-25 49,0-99,-25 25,25-25,0 0,25 0,24 0,-49 25,25 24,-25-49,-25 25,-24-25,-26 25,26-25,-1-25,50 25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20.5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25,'74'0,"-24"0,-1-25,-49 25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20.7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0 447,'0'-25,"0"50,25 99,-25 0,24-124,-24 25,0-25,0-50,0 0,0-98,25 73,25 75,-25 50,-1 123,-24-123,25 0,0-26,-25-48,50-76,-1-48,1 148,-50 0,0 49,50 100,-50-99,24 24,1-49</inkml:trace>
  <inkml:trace contextRef="#ctx0" brushRef="#br0" timeOffset="564">595 744,'0'25,"-25"50,25-51,0 26,-24-50,24 0,0-50,0-98,49 48,1 51,-50 49,49 49,-49 26,50 24,-25-25,0-49,-25-25</inkml:trace>
  <inkml:trace contextRef="#ctx0" brushRef="#br0" timeOffset="1784">992 372,'0'0,"-25"124,50-24,0-51,0 1,-25-50,24 0,-24 0,0-25,-24 25,24 0,0 0,0-25,0 25,0 0,0 0,0-25,-25 1,25-1,0-25,-25 25,25 1,0 24,0 0,0 0,0-25,0 25,0-25,0 25,0 74,25-24,0 24,24 1,-24 24,-25-74,0 0,25-25,-25 0,0-25,49-74,-24 24,50-123,-26 123,-49 75</inkml:trace>
  <inkml:trace contextRef="#ctx0" brushRef="#br0" timeOffset="2738">1414 720,'0'24,"0"51,-25-26,25-49,0 25,0-50,25-24,-1-75,26 74,-25 25,-25 25,25 100,-25-26,0 0,25-49,-25 0,0-25</inkml:trace>
  <inkml:trace contextRef="#ctx0" brushRef="#br0" timeOffset="3334">1687 0,'0'25,"0"50,74 49,-49-50,0 50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24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0,'25'0,"-25"99,0 50,0-75,0 25,0-49,0-25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24.9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12 198,'0'0,"0"75,0 74,0-100,0-24,25-25,-25-50,0-24,25-50,-25 25,25 49,-25 50,50 99,-50-24,0-1,24-74,-24 0,50-99,-50 49,74-24,-74 74,25 50,25 98,-50-98,0 49,0-74</inkml:trace>
  <inkml:trace contextRef="#ctx0" brushRef="#br0" timeOffset="832">385 471,'24'0,"-24"50,0-1,0 1,0-50,0 0,25 0,-25 0,0-50,50-74,-1 50,26 24,-75 50,25 25,-1 0,-24 49,-49-24,24-50,0 0,25 0,0 0,50 0,24 0,-49 25,-25 24,0 26,0-75,-74 0,24 25,-49-50,99 0,0-25</inkml:trace>
  <inkml:trace contextRef="#ctx0" brushRef="#br0" timeOffset="1582">905 99,'-49'-99,"49"99,0 50,74 123,-24-74,-1 25,-24-124,-25 0,0 0,25-124,0-124,0 224,24 48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26.8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51 794,'0'0,"0"25,0 49,0-74,-25 25,25-25,0-50,0 1,0 24,50-99,0 99,-1 0,1 25,-1 99,-49-74,-74 74,49-99,-24 25,49-25,0 0,74 0,-24 0,-1 25,-24 25,-75-1,1-24,-26-25,26 0,-50-50,99 1,0-1</inkml:trace>
  <inkml:trace contextRef="#ctx0" brushRef="#br0" timeOffset="689">349 0,'25'75,"49"-26,-49 26,0 49,-1-50,-24-24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33.1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4068 298</inkml:trace>
  <inkml:trace contextRef="#ctx0" brushRef="#br0" timeOffset="289">4217 0,'0'0,"0"0</inkml:trace>
  <inkml:trace contextRef="#ctx0" brushRef="#br0" timeOffset="327">4217 0</inkml:trace>
  <inkml:trace contextRef="#ctx0" brushRef="#br0" timeOffset="2026">5879 174,'0'0,"0"-25,149 0,-75 25,1 25,-75-25</inkml:trace>
  <inkml:trace contextRef="#ctx0" brushRef="#br0" timeOffset="2109">6177 149</inkml:trace>
  <inkml:trace contextRef="#ctx0" brushRef="#br0" timeOffset="6862">0 943,'100'-50,"-26"25,50 0,-74 25,-26 25</inkml:trace>
  <inkml:trace contextRef="#ctx0" brushRef="#br0" timeOffset="7135">323 1067</inkml:trace>
  <inkml:trace contextRef="#ctx0" brushRef="#br0" timeOffset="17626">2059 1042,'0'-25,"75"-25,-26 50,50 25,-49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29.0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326 72,'-100'-49,"-48"123,98-24,25 24,25-24,75 24,24-24,0-50,124 0</inkml:trace>
  <inkml:trace contextRef="#ctx0" brushRef="#br0" timeOffset="267">623 320,'-24'-99,"24"25,0 49,148 0,-73 25,-26 50,-24-1,-74 26,-26-50,26-1,49-24,0-24,0-26</inkml:trace>
  <inkml:trace contextRef="#ctx0" brushRef="#br0" timeOffset="704">1119 147,'0'24,"0"76,-24-51,24 1,0-50,0-50,0 1,74-26,-49 50,-25 25,25 50,24 49,-49-49,25 49,-25-74,124 0,-74-25</inkml:trace>
  <inkml:trace contextRef="#ctx0" brushRef="#br0" timeOffset="1080">1690 494,'-74'-25,"24"25,0-49,-24-26,74 1,0-50,50 74,24 50,-74 0,25 74,-50-24,-25 25,26-75</inkml:trace>
  <inkml:trace contextRef="#ctx0" brushRef="#br0" timeOffset="1911">1616 23,'-25'24,"0"1,0-25,-24 25,49-25,-25 25,25 24,0 1,0 0,25-1,24-49,26 75,-26-26,-49 26,25-26,-50-49,-49 0,49 25,0-25,0 0,25-25,0 25</inkml:trace>
  <inkml:trace contextRef="#ctx0" brushRef="#br0" timeOffset="2457">2161 544,'-25'-25,"-24"25,-26-50,51 50,-26-124,50 50,50-26,-1 100,50 0,-99 0,25 75,-50-50,-24 24,-1-24,50-25</inkml:trace>
  <inkml:trace contextRef="#ctx0" brushRef="#br0" timeOffset="2801">2335 171,'0'50,"25"0,-25 49,0-74,24 0,-24-25,0 0,0-50,0-74,25 74,-25-99,25 100,50 98,-26 1</inkml:trace>
  <inkml:trace contextRef="#ctx0" brushRef="#br0" timeOffset="3146">2732 296,'0'-25,"0"50,0 99,25-50,24-24,-49-26,25-48,25-51,49-49,-74 75,24 49</inkml:trace>
  <inkml:trace contextRef="#ctx0" brushRef="#br0" timeOffset="3444">3153 519,'50'-75,"-50"75,0 50,-50-25,50-25,-24 0,24 0,24-75,1 51,0 24,0 0,-25 99,0-50,0 26</inkml:trace>
  <inkml:trace contextRef="#ctx0" brushRef="#br0" timeOffset="3818">3501 47,'0'50,"0"24,0 75,0-74,-25 98,25-123</inkml:trace>
  <inkml:trace contextRef="#ctx0" brushRef="#br0" timeOffset="4024">3352 469,'25'0,"74"0,-49 0,-26 50,-24-50</inkml:trace>
  <inkml:trace contextRef="#ctx0" brushRef="#br0" timeOffset="4194">3724 469,'0'25,"-50"49,50-49,0 25</inkml:trace>
  <inkml:trace contextRef="#ctx0" brushRef="#br0" timeOffset="4539">3922 568,'0'-148,"0"148,0 0,25 148,-25-98,0-25,-25-25,-24 0,49 0,0-50</inkml:trace>
  <inkml:trace contextRef="#ctx0" brushRef="#br0" timeOffset="4850">4220 494,'-25'-74,"25"74,0 0,25 173,-50-148,25 0,0-75,25 1,0-1,49-74,-49 99,0 0,24 50,-49 74,25-49,-25 74,0-50,75-74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34.4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49 508,'25'0,"-74"0,49-25,0-25,0 1,0-51,49 76,26-1,-26 25,1 49,-50-24,-50 50,1-51,-26 1,26-25,24-25,25 25</inkml:trace>
  <inkml:trace contextRef="#ctx0" brushRef="#br0" timeOffset="407">421 235,'0'49,"0"51,0-51,0 1,0-50,0 25,0-75,-24-99,24 50,0-75,0 149,49 1,1 48,49 76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35.4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208 577,'-25'0,"1"-25,-51-49,26 24,24-49,0 25,50 24,24 25,51 25,-100 50,24-1,-48 1,-26 0,50-50</inkml:trace>
  <inkml:trace contextRef="#ctx0" brushRef="#br0" timeOffset="331">407 255,'0'0,"0"0,0 49,0 1,0-25,0-25,0 0,0-50,25 0,-1-49,1 99,0 0,-25 25,50 74,-26-49,26 49</inkml:trace>
  <inkml:trace contextRef="#ctx0" brushRef="#br0" timeOffset="705">903 453,'-50'-74,"50"24,-99-24,99-1,0 25,0 26,50 24,-26 0,1 49,-25 1,0-50</inkml:trace>
  <inkml:trace contextRef="#ctx0" brushRef="#br0" timeOffset="1018">1052 230,'24'0,"-24"74,0-74,0 50,0-50,0 0,0-75,-24-24,24 25,0-26,49 100,1 0,-1 50</inkml:trace>
  <inkml:trace contextRef="#ctx0" brushRef="#br0" timeOffset="1330">1275 304,'0'-74,"0"24,25 50,-25 50,24-1,-24 1,-24-50,-1 0,0-25,25 0,0-24,25 24,0 25,-1 25,-24 74,25-25,-74 125,49-199,0 0</inkml:trace>
  <inkml:trace contextRef="#ctx0" brushRef="#br0" timeOffset="1770">1523 205,'0'50,"25"-1,-25-49,25 25,-25-25,24-25,26-24,0-1,-1 50,-24 0,-25 25,0 49,0 25,-50-49,-24 99,-50-25,49-124,-148 49,124-49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12.0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12 372,'0'-25,"-24"-74,73-50,26 75,49 49,-100 75,1 123,-50-73,-99 24,75-100,24-24,25 0,0-49,-25-1,25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40.8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0 198,'25'-24,"-25"24</inkml:trace>
  <inkml:trace contextRef="#ctx0" brushRef="#br0" timeOffset="34">25 174</inkml:trace>
  <inkml:trace contextRef="#ctx0" brushRef="#br0" timeOffset="7337">422 298,'0'0,"49"-25,75 0,-74 25</inkml:trace>
  <inkml:trace contextRef="#ctx0" brushRef="#br0" timeOffset="8962">942 149,'100'-25,"48"25</inkml:trace>
  <inkml:trace contextRef="#ctx0" brushRef="#br0" timeOffset="12019">2207 446</inkml:trace>
  <inkml:trace contextRef="#ctx0" brushRef="#br0" timeOffset="17984">4142 124</inkml:trace>
  <inkml:trace contextRef="#ctx0" brushRef="#br0" timeOffset="18804">4266 446,'75'-49,"74"24,-100 0,-49 25</inkml:trace>
  <inkml:trace contextRef="#ctx0" brushRef="#br0" timeOffset="18874">4539 347</inkml:trace>
  <inkml:trace contextRef="#ctx0" brushRef="#br0" timeOffset="18960">4316 446,'49'50,"51"-25</inkml:trace>
  <inkml:trace contextRef="#ctx0" brushRef="#br0" timeOffset="19628">4986 422</inkml:trace>
  <inkml:trace contextRef="#ctx0" brushRef="#br0" timeOffset="20793">5308 322,'124'-24,"-74"24,-50 0</inkml:trace>
  <inkml:trace contextRef="#ctx0" brushRef="#br0" timeOffset="20862">5482 298</inkml:trace>
  <inkml:trace contextRef="#ctx0" brushRef="#br0" timeOffset="21270">6176 0</inkml:trace>
  <inkml:trace contextRef="#ctx0" brushRef="#br0" timeOffset="21544">5829 446,'124'-24,"-25"24,-99 0</inkml:trace>
  <inkml:trace contextRef="#ctx0" brushRef="#br0" timeOffset="21596">6052 422</inkml:trace>
  <inkml:trace contextRef="#ctx0" brushRef="#br0" timeOffset="22234">6399 422,'75'49,"-75"1,0-50,0 0</inkml:trace>
  <inkml:trace contextRef="#ctx0" brushRef="#br0" timeOffset="22285">6474 521</inkml:trace>
  <inkml:trace contextRef="#ctx0" brushRef="#br0" timeOffset="23939">7392 248,'99'-25,"0"50,-99-25</inkml:trace>
  <inkml:trace contextRef="#ctx0" brushRef="#br0" timeOffset="23989">7590 248</inkml:trace>
  <inkml:trace contextRef="#ctx0" brushRef="#br0" timeOffset="24916">8136 74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39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0,'0'0,"0"-25,0 25,0 0,0 0,0 0,0 124,-25-49,25 49,0-50,0-49,-25 0,25-25,0 24</inkml:trace>
  <inkml:trace contextRef="#ctx0" brushRef="#br0" timeOffset="656">124 174,'99'-25,"-49"25,-25 0,-25 0</inkml:trace>
  <inkml:trace contextRef="#ctx0" brushRef="#br0" timeOffset="829">75 496,'74'0,"0"-25,-24 25,-25 0</inkml:trace>
  <inkml:trace contextRef="#ctx0" brushRef="#br0" timeOffset="1079">496 174,'0'49,"0"1,0 24,0 50,0-99,0 25,0-50,-25 0</inkml:trace>
  <inkml:trace contextRef="#ctx0" brushRef="#br0" timeOffset="1517">521 422,'0'-50,"50"25,74-49,-100 49,26 25,-50 0</inkml:trace>
  <inkml:trace contextRef="#ctx0" brushRef="#br0" timeOffset="1768">546 372,'74'25,"-24"49,-25-49,-1 25,-24-50</inkml:trace>
  <inkml:trace contextRef="#ctx0" brushRef="#br0" timeOffset="6056">943 347,'0'0,"0"0,0 0,0 0,0 0,0 0,0-25,0 25,0 0,0-24,0 24,0 0,0 0,0 0,0 0,0 0,0 0,0 99,0-50,0-24,0 25,0-25,25-25,-25 0,0 0</inkml:trace>
  <inkml:trace contextRef="#ctx0" brushRef="#br0" timeOffset="6837">943 248,'0'0,"0"0,0 0,-25 25,25 0,-25-1,25 1,-25 0</inkml:trace>
  <inkml:trace contextRef="#ctx0" brushRef="#br0" timeOffset="7166">943 620,'0'0,"0"0,74 0,-24 0,-25 0</inkml:trace>
  <inkml:trace contextRef="#ctx0" brushRef="#br0" timeOffset="8041">1017 372,'0'-50,"-25"50,25 0,0 0,0 100,-24 24,24-75,-25-24,25 0,-25-25,25 0,25-99,-25 49,25-124,-1 75,1 25,-25 74,25 0,-25 0,50 149,-50-75,49 100,-24-125,0 50,0-99,-25 0,0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49.5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0,'0'0,"0"75,0-26,0 51,0-51,24 50,-24-49,0-25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50.3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0,'0'0,"0"-25,0 25,0 75,-25-1,25 50,0 0,0-99,0 25,0-25,-24-25</inkml:trace>
  <inkml:trace contextRef="#ctx0" brushRef="#br0" timeOffset="703">24 323,'0'0,"25"0,124 0,-75 0,-24 0</inkml:trace>
  <inkml:trace contextRef="#ctx0" brushRef="#br0" timeOffset="906">124 546,'24'0,"51"0,-26 0,-24 0</inkml:trace>
  <inkml:trace contextRef="#ctx0" brushRef="#br0" timeOffset="1907">496 372,'0'-49,"24"49,-24-25,0 25,0 0,0 25,0 49,-24 25,24-49,0 0,0-1,0-24</inkml:trace>
  <inkml:trace contextRef="#ctx0" brushRef="#br0" timeOffset="2299">520 571,'75'-50,"-26"25,51 1,-51-1,-24 25</inkml:trace>
  <inkml:trace contextRef="#ctx0" brushRef="#br0" timeOffset="2503">669 472,'0'49,"50"1,-1-1,-49-49,0 0</inkml:trace>
  <inkml:trace contextRef="#ctx0" brushRef="#br0" timeOffset="3067">917 298,'0'74,"0"-24,-25 49,25-49,0-25,0-50,0-25,0-49,0-75,50 125,0-1,-50 50,49 25,26 25,-75 49,0-99,-124 99,74-74,50-25,50 0,49 0,-49 25,-1 49,-49-49,-49 24,24 1,-74-50,49 0,0 0,50-50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55.6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34,'-49'0,"49"0,0 0,0 0,49-25,1 25,74-25,-74 50</inkml:trace>
  <inkml:trace contextRef="#ctx0" brushRef="#br0" timeOffset="1189">49 257,'0'0,"0"0,0 0,0-25,124 25,-49 0,24 25,-25-25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58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0,'0'0,"0"49,0 1,0 49,0 75,0-125,0 51,0-100,0 0,0 0</inkml:trace>
  <inkml:trace contextRef="#ctx0" brushRef="#br0" timeOffset="296">0 74,'75'-25,"49"-24,49 49,-123 0</inkml:trace>
  <inkml:trace contextRef="#ctx0" brushRef="#br0" timeOffset="531">223 223,'100'0,"-51"0,-49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59.9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50 893,'0'0,"-25"74,25-24,-25-1,25-24,0-25,0 0,0-99,25 25,24-75,-24 99,0 50,-25 50,50 74,-50-75,49 51,-49-51,0-49,0 0</inkml:trace>
  <inkml:trace contextRef="#ctx0" brushRef="#br0" timeOffset="425">74 967,'0'0,"124"-49,-49 49,-50 0,-25 0</inkml:trace>
  <inkml:trace contextRef="#ctx0" brushRef="#br0" timeOffset="768">149 0,'0'0,"25"25,24 24,-24 1,25 24,-1-24,-49-25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0:01.4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0,'0'99,"0"-24,0 73,0-98,25 49,-25-99,0 25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0:01.8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25 372,'0'0,"0"100,0-26,-25 100,25-100,0-24,0-50</inkml:trace>
  <inkml:trace contextRef="#ctx0" brushRef="#br0" timeOffset="216">25 496,'149'-49,"-75"24,-24 25,49-25,-99 50,0-25</inkml:trace>
  <inkml:trace contextRef="#ctx0" brushRef="#br0" timeOffset="404">273 521,'124'0,"-99"0</inkml:trace>
  <inkml:trace contextRef="#ctx0" brushRef="#br0" timeOffset="797">521 769,'0'0,"0"50,25 24,-25-49,-25 25,25-50,0 0</inkml:trace>
  <inkml:trace contextRef="#ctx0" brushRef="#br0" timeOffset="1046">496 893,'100'-49,"-26"-1,-49 50,49-50,-74 50,0-24</inkml:trace>
  <inkml:trace contextRef="#ctx0" brushRef="#br0" timeOffset="1452">1067 794,'0'0,"0"25,0 74,-25-74,25 0,0-25,0 0,0-50,-25-24,1 24,24 0,24 50,26-24,0 24,-1 0,-24 49,-75 1,50-25,-49-25,49 0,0 0,25 0,24 24,-24 1,25 25,-50-25,-25 24,-25-49,-49 0,25-25,74 25,-25-99</inkml:trace>
  <inkml:trace contextRef="#ctx0" brushRef="#br0" timeOffset="2189">1191 0,'0'0,"0"0,74 50,-49-1,0 1,25 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0:04.5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0,'0'74,"0"1,-25 24,50-49,-25-1,0-49,0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55.0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0 744,'99'0,"1"0,49 0,-149 0</inkml:trace>
  <inkml:trace contextRef="#ctx0" brushRef="#br0" timeOffset="409">1042 0,'0'0,"-50"75,1 24,-75 174,74-25,-24 124,123-199,51 100,-26-124,0 50,-74-175,25-24,-25-24</inkml:trace>
  <inkml:trace contextRef="#ctx0" brushRef="#br0" timeOffset="3161">1340 720,'0'-100,"0"51,25 24,99 50,-75 49,-24 75,-25-99,-74-1,24-49,25 0,0 0,1-49,24-1,24 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12.5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0 198,'0'-25,"0"25,149 50,-50-50,0 49,-99 1,-50 24,-24-49,-25 0,99 0,25-25,24 0,75 25,-74 24,-50 1,0-1,-75 1,-24-50,50-25,-75 0,99 1</inkml:trace>
  <inkml:trace contextRef="#ctx0" brushRef="#br0" timeOffset="534">471 248,'0'-50,"0"75,0 24,0-24,-50 99,50-74,25 24,25-49,24-25,-24 0,49-99,-74 49</inkml:trace>
  <inkml:trace contextRef="#ctx0" brushRef="#br0" timeOffset="782">769 347,'-25'74,"25"1,0-26,25 50,-25-49,0-25,0-25</inkml:trace>
  <inkml:trace contextRef="#ctx0" brushRef="#br0" timeOffset="1110">992 496,'0'-124,"25"49,74 26,-49 24,-1 99,-24-24,-50 74,-24-75,-51-49,51 0,-1-49,50-1,75-74,-1 124,0-25,-74 100,25 49,25 25,-50-100,25-24,24 25</inkml:trace>
  <inkml:trace contextRef="#ctx0" brushRef="#br0" timeOffset="1815">1463 396,'-49'50,"49"0,0-26,0 1,0-25,0 25,0-75,49 1,-24-1,0 1,-25 49,0 0,25 74,-25 25,24-74,-24 0,0-25,50-75,0-49,-26 100,-24 24,25 99,-25-25,25 50,-25-74,0-1</inkml:trace>
  <inkml:trace contextRef="#ctx0" brushRef="#br0" timeOffset="2381">2158 272,'-50'100,"1"24,24 0,-25-50,1-24,49-1</inkml:trace>
  <inkml:trace contextRef="#ctx0" brushRef="#br0" timeOffset="2613">2530 372,'-75'0,"1"49,49 50,50-74,99 50,-50-51,1 51,-75-50,0 24,-50-24,-49 0,25-25,-1 0,75-25</inkml:trace>
  <inkml:trace contextRef="#ctx0" brushRef="#br0" timeOffset="50433">3100 74,'0'-50,"25"50,-50-24,25 24,-49 0,24 49,-25 100,26-75,-1 75,25-99,0 49,25-49,-1-1,-24 1,0-50,0 0,25 0,25-50,-1 25</inkml:trace>
  <inkml:trace contextRef="#ctx0" brushRef="#br0" timeOffset="50901">3274 347,'0'0,"-25"74,25-24,-49 49,49-74,-25 24,25-49,25 0</inkml:trace>
  <inkml:trace contextRef="#ctx0" brushRef="#br0" timeOffset="51153">3224 372,'149'-50,"-99"25,49 25,-74 50,-25-50</inkml:trace>
  <inkml:trace contextRef="#ctx0" brushRef="#br0" timeOffset="51338">3249 570,'124'0,"-99"0,0 0</inkml:trace>
  <inkml:trace contextRef="#ctx0" brushRef="#br0" timeOffset="51480">3274 669,'74'0,"-24"0,-50 0</inkml:trace>
  <inkml:trace contextRef="#ctx0" brushRef="#br0" timeOffset="51698">3795 148,'-25'-24,"25"24,25 0,74-50,-74 50,74-50,-99 50,0 50,0 99,0-100,0 100,0-99,0 49,0-25,0 26,0-51,-25 1,25-25,-24-25,-26 0,-49-25,74 25,25-50,0 50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0:05.1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61,'0'-50,"0"50,0-25,0 25,0 0,0 124,0-49,0 49,25-50,-25-49,25 0,-25-25</inkml:trace>
  <inkml:trace contextRef="#ctx0" brushRef="#br0" timeOffset="328">0 85,'124'-49,"-75"24,26 25,-1 0,-74 25</inkml:trace>
  <inkml:trace contextRef="#ctx0" brushRef="#br0" timeOffset="529">74 185,'0'0,"0"24,0-24,99 0,-49 0,-50 0</inkml:trace>
  <inkml:trace contextRef="#ctx0" brushRef="#br0" timeOffset="750">148 433,'75'0,"-75"24,49 1,1-25</inkml:trace>
  <inkml:trace contextRef="#ctx0" brushRef="#br0" timeOffset="999">694 557,'-25'0,"-24"-25,-51-50,51 26,-1-50,100-25,-1 74,51 50,-76 25,1 49,-25-49,-49 0,-26 0,1-1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49:58.9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0 117,'24'0,"26"0,24 0,1 0,-26 0</inkml:trace>
  <inkml:trace contextRef="#ctx0" brushRef="#br0" timeOffset="325">446 18,'0'0,"0"-25,0 25,0 0,0 49,-25-24,25 74,0-74,-25 25,25-1,0-49,0 25,0-25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0:23.5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1911">421 223,'0'-25,"149"-25,-74 50,-75 0</inkml:trace>
  <inkml:trace contextRef="#ctx0" brushRef="#br0" timeOffset="1962">645 148</inkml:trace>
  <inkml:trace contextRef="#ctx0" brushRef="#br0" timeOffset="6764">3398 322</inkml:trace>
  <inkml:trace contextRef="#ctx0" brushRef="#br0" timeOffset="9221">4787 124</inkml:trace>
  <inkml:trace contextRef="#ctx0" brushRef="#br0" timeOffset="12318">5283 372</inkml:trace>
  <inkml:trace contextRef="#ctx0" brushRef="#br0" timeOffset="17169">7367 421</inkml:trace>
  <inkml:trace contextRef="#ctx0" brushRef="#br0" timeOffset="18087">7615 347,'0'0,"0"0,0 0,0 0,0 0,0 0,0 0,0 0,0 0</inkml:trace>
  <inkml:trace contextRef="#ctx0" brushRef="#br0" timeOffset="19856">7640 322,'0'0,"0"0,24 25,26 0,0-1,24 1,-49-25</inkml:trace>
  <inkml:trace contextRef="#ctx0" brushRef="#br0" timeOffset="21092">8532 198,'100'50,"-75"-26,-1 1,-24-25</inkml:trace>
  <inkml:trace contextRef="#ctx0" brushRef="#br0" timeOffset="21162">8681 297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0:20.2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50 248,'-25'0,"25"50,0 49,0-49,-25 49,25-99,0 0,0-50,25 1,0-51,74-24,-74 75,25 49,-50 24,0 26,0 24,0 75,0-74,0-75,0 0,0 0,25-75,24-123,1 123,-1 51,-49 24,0 74,0 0,25 51,-25-51,25 25,0-74,-25 0,0-25</inkml:trace>
  <inkml:trace contextRef="#ctx0" brushRef="#br0" timeOffset="769">670 322,'-25'-74,"25"74,0-25,0 25,0 50,0 24,50 50,-50-74,25 0,-25-50,0 0,25-124,-1 49,26-24,-25 99,-25 49</inkml:trace>
  <inkml:trace contextRef="#ctx0" brushRef="#br0" timeOffset="1849">968 595,'0'-24,"0"24,0 0,0 0,0 0,0 0,0 0,0-25,0 25,0 0,0 25,0-1,0-24,-25 50,0 24,25-74,-25 25,25-25,0 0,0 0,0 0,0 0,0 0,0 0,0 0,0 0,25-25,-25 25,0 0,25-49,-25 49,0-25,0-25,25 1,24 24,-49-25,0 50,50 75,-50-26,50 26,-50 24,24-49,-24-1,0-49,0 0</inkml:trace>
  <inkml:trace contextRef="#ctx0" brushRef="#br0" timeOffset="3177">918 744,'0'-25,"75"25,-1-24,-24 24,-50 0</inkml:trace>
  <inkml:trace contextRef="#ctx0" brushRef="#br0" timeOffset="3397">1216 198,'74'-49,"1"49,-26 0,1 25,-50-25,0 99,-25-50,-74 51,99-75,25-1,24 1,1-50,0 25,-26 0</inkml:trace>
  <inkml:trace contextRef="#ctx0" brushRef="#br0" timeOffset="3960">50 1290,'199'-25,"-1"-25,25 26,75-51,-100 26,75 24,-198 0</inkml:trace>
  <inkml:trace contextRef="#ctx0" brushRef="#br0" timeOffset="4366">645 1538,'0'-25,"75"0,-26 1,26 24,-50 99,-50-74,-74 74,49-50,50-24,0-25,50 0,-1-25,100-74,-25 74</inkml:trace>
  <inkml:trace contextRef="#ctx0" brushRef="#br0" timeOffset="4960">1638 595,'0'0,"0"100,0-51,24 50,1-24,-25-26,0 1,0-50</inkml:trace>
  <inkml:trace contextRef="#ctx0" brushRef="#br0" timeOffset="5475">2109 620,'0'-25,"0"75,0 49,0-49,0 24,0-49,-25-25,50 0,0-99,24-25,-24 124,-25 0,0 0,25 49,-25 1,25-25,-25-25,24 0,26-99,0 49,-1-24,-49 49,25 99,-25-24,25 74,0-25,-25-99,25 50</inkml:trace>
  <inkml:trace contextRef="#ctx0" brushRef="#br0" timeOffset="6056">2729 422,'-25'-25,"25"25,25 74,25 50,-1-24,-24-76,-25-24,0-24,50-76,-26 1,26-25,-25 124,24 25</inkml:trace>
  <inkml:trace contextRef="#ctx0" brushRef="#br0" timeOffset="6414">3101 645,'0'0,"0"74,25-24,-25-25,0 0,0-25,0 0,0-25,0 25,0-50,25 25,-25-49,24 74,1-50,25 50,-1-24,-24 24,-25 0,0 24,0 1,0-25,0 0,0 0,-25 0</inkml:trace>
  <inkml:trace contextRef="#ctx0" brushRef="#br0" timeOffset="7168">3175 645,'0'-25,"0"25,0-25,25 25,0 0,25 0,-1 0,-24 0,0 75,-25-75,0 49,0 1,-50-50,-24 0,49 25,0-25,50 0,0 25,0-25,24 49,-24-49,-25 25,0-25,-99 25,49-25,-49 0,99 0,0-50</inkml:trace>
  <inkml:trace contextRef="#ctx0" brushRef="#br0" timeOffset="7965">3523 248,'25'-25,"24"25,1 0,-25 25,-25 74,0-49,-100 24,100-74,0 25,50 0,24-25,-74 0,50 0</inkml:trace>
  <inkml:trace contextRef="#ctx0" brushRef="#br0" timeOffset="8559">2183 1364,'149'-25,"-74"1,73-1,-48 25,123 0,50-25,-174 25,50 0</inkml:trace>
  <inkml:trace contextRef="#ctx0" brushRef="#br0" timeOffset="9028">2729 1513,'74'0,"1"0,-50 50,-25-50,0 49,-100 26,26-50,74-1,-25 1,50-25,25 0,74-25,-25 1,-25 24</inkml:trace>
  <inkml:trace contextRef="#ctx0" brushRef="#br0" timeOffset="9748">3994 843,'0'0,"0"0,149-24,-100 24,75 0</inkml:trace>
  <inkml:trace contextRef="#ctx0" brushRef="#br0" timeOffset="9967">4143 1017,'149'0,"-25"0,-25 0,-99 0</inkml:trace>
  <inkml:trace contextRef="#ctx0" brushRef="#br0" timeOffset="10484">4713 521,'25'74,"-25"-24,0 74,-25-25,25-99,0 25,0-75,50-74,-25-74,0 124,24 74,-24 99,-25-25,0 25,25-49,0-50,-25 0,24-74,-24-1,50-49,0 99,-50 50,24 99,1 0,0-49,0-51,0 26</inkml:trace>
  <inkml:trace contextRef="#ctx0" brushRef="#br0" timeOffset="11515">5333 620,'0'0,"0"0,0 0,0-25,0 25,0-49,-24 24,24 25,0 0,0 0,0 50,24 49,26 0,-25-99,0 50,0-26,-25-24,0-99,24 50,26-75,0 124</inkml:trace>
  <inkml:trace contextRef="#ctx0" brushRef="#br0" timeOffset="12019">5755 819,'0'24,"0"1,-25-25,25 25,0-25,0 0,0-25,0-24,0 24,25-74,0 74,-25 25,0 0,50 124,-26-99,1 49,0 0,-25-74,0 25</inkml:trace>
  <inkml:trace contextRef="#ctx0" brushRef="#br0" timeOffset="12439">5780 843,'50'-24,"-1"24,-24 0,-25 0</inkml:trace>
  <inkml:trace contextRef="#ctx0" brushRef="#br0" timeOffset="12847">6028 298,'0'0,"0"0,50 0,-50 0,24 24,-24 26,0-50,-24 99,-26-49,50-50,0 50,25-1,0-49,24 0,1 0,-50-25</inkml:trace>
  <inkml:trace contextRef="#ctx0" brushRef="#br0" timeOffset="13331">6251 50,'0'-50,"0"50,0 25,50 74,-25-74,24 49,-24-49,-25 25</inkml:trace>
  <inkml:trace contextRef="#ctx0" brushRef="#br0" timeOffset="14082">4465 1414,'25'0,"174"-25,173-25,-174 50,125 0,-100 0,-124 0,25 25</inkml:trace>
  <inkml:trace contextRef="#ctx0" brushRef="#br0" timeOffset="14522">5085 1563,'100'-25,"-51"25,-49 25,0 49,-49 1,24-75,25 24,0 1,0-25,0 0,124-25,-50 1,-24 24</inkml:trace>
  <inkml:trace contextRef="#ctx0" brushRef="#br0" timeOffset="15195">6251 843,'25'-49,"-25"49,0 0,0 99,25-49,-25 49,0-25,0-74,25 25,-25 0,0-25</inkml:trace>
  <inkml:trace contextRef="#ctx0" brushRef="#br0" timeOffset="15524">6202 1067,'124'0,"-50"0,-74 0</inkml:trace>
  <inkml:trace contextRef="#ctx0" brushRef="#br0" timeOffset="15727">6648 843,'25'25,"-25"25,0 24,0-24,0-25,0-25,0 0,25-50,-25-49,25 0,-1 99,1 0,25 74,-50-49,25 24,-25-49,0 0,0-24,24-26,51-49,-50 99,-1 0,1 99,-25 0,0-74,25 25,0-50</inkml:trace>
  <inkml:trace contextRef="#ctx0" brushRef="#br0" timeOffset="16320">7219 670,'0'25,"0"-1,24 51,26-1,-50-49,25 25,-25-50,25 0,-25-25,24-25,1 1,25-1,-50 25,0 25,25 0</inkml:trace>
  <inkml:trace contextRef="#ctx0" brushRef="#br0" timeOffset="16695">7591 893,'0'25,"0"24,0-24,0 0,-25-25,25 0,0-50,0-24,25 49,24 25,-24 0,-25 0,25 50,-25-1,0-49,-50 25,26-25,24 0,49 25,-24-25,25 0,-26 25,-48 0,-26-1,0-24,1 25,49-25</inkml:trace>
  <inkml:trace contextRef="#ctx0" brushRef="#br0" timeOffset="17729">7789 546,'0'0,"0"0,50-25,-50 25,49-25,-49 75,0-25,0 49,-49-24,74-50,49 0,-74-25</inkml:trace>
  <inkml:trace contextRef="#ctx0" brushRef="#br0" timeOffset="18215">8012 124,'0'0,"0"0,50 99,-25-99,0 50,-1-1,1-49</inkml:trace>
  <inkml:trace contextRef="#ctx0" brushRef="#br0" timeOffset="18979">6648 1414,'124'-50,"0"50,25 0,-75 0,100 0,24-25,-98 25,49 0,-25 0,-75 0,-49 0</inkml:trace>
  <inkml:trace contextRef="#ctx0" brushRef="#br0" timeOffset="19388">7194 1612,'25'-24,"-25"24,49 0,-24 0,0 0,-25 0,25 49,-50 1,0-25,0-1,0 1,25-25,25 0,25 0,-1 0,51-25</inkml:trace>
  <inkml:trace contextRef="#ctx0" brushRef="#br0" timeOffset="20109">8260 918,'0'-50,"0"50,0 0,0 0,0 50,0 49,0-49,25 24,0-24,-25-26,0-24</inkml:trace>
  <inkml:trace contextRef="#ctx0" brushRef="#br0" timeOffset="20390">8186 1116,'99'0,"50"0,-99 0,-50 0</inkml:trace>
  <inkml:trace contextRef="#ctx0" brushRef="#br0" timeOffset="20796">8707 769,'25'-25,"-25"25,0 99,0-49,0 74,0-50,0-49,25 0,-25 0,0-25</inkml:trace>
  <inkml:trace contextRef="#ctx0" brushRef="#br0" timeOffset="22687">8707 1017,'0'0,"0"0,0 0,0 0,99-25,-49-24,-1 24,1 0,-50 25</inkml:trace>
  <inkml:trace contextRef="#ctx0" brushRef="#br0" timeOffset="23503">9401 794,'25'0,"-50"25,1-1,-26 76,-24-26,49-24,0-50,25 0</inkml:trace>
  <inkml:trace contextRef="#ctx0" brushRef="#br0" timeOffset="23753">9401 769,'0'0,"0"50,25-1,25 1,-1-1,26-24,-75 25,0-50,-50 25,-49-25,0 24,49-24,25 0</inkml:trace>
  <inkml:trace contextRef="#ctx0" brushRef="#br0" timeOffset="24160">9798 794,'-49'99,"49"-49,-50-1,25-24,25 0,-25 0</inkml:trace>
  <inkml:trace contextRef="#ctx0" brushRef="#br0" timeOffset="24598">9873 521,'49'0,"-49"0,25 0,-25 0,25 50,-25 24,-50-24,26-26,24 1,0 0,24-25,26 0,0 0,-1 0</inkml:trace>
  <inkml:trace contextRef="#ctx0" brushRef="#br0" timeOffset="25256">8757 1315,'49'0,"100"0,49 0,-49-25,-25 25,-49 0,-1 0,-24 25</inkml:trace>
  <inkml:trace contextRef="#ctx0" brushRef="#br0" timeOffset="25678">9079 1513,'0'0,"50"0,49 0,-99 0,25 25,-25 25,-25-26,-25 26,50-25,-25 0,25-25,0 0,50 0,49 0,-24 0,-51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2:59.7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</inkml:trace>
  <inkml:trace contextRef="#ctx0" brushRef="#br0" timeOffset="18">0 74,'0'0</inkml:trace>
  <inkml:trace contextRef="#ctx0" brushRef="#br0" timeOffset="2085">843 198</inkml:trace>
  <inkml:trace contextRef="#ctx0" brushRef="#br0" timeOffset="2998">1835 173</inkml:trace>
  <inkml:trace contextRef="#ctx0" brushRef="#br0" timeOffset="3849">2579 0</inkml:trace>
  <inkml:trace contextRef="#ctx0" brushRef="#br0" timeOffset="6864">4812 297,'49'0,"100"-25,-75 25,-74 0</inkml:trace>
  <inkml:trace contextRef="#ctx0" brushRef="#br0" timeOffset="6920">5084 272</inkml:trace>
  <inkml:trace contextRef="#ctx0" brushRef="#br0" timeOffset="7993">6027 272,'74'0,"-24"-24,-50 24</inkml:trace>
  <inkml:trace contextRef="#ctx0" brushRef="#br0" timeOffset="8051">6151 248</inkml:trace>
  <inkml:trace contextRef="#ctx0" brushRef="#br0" timeOffset="8970">7019 198</inkml:trace>
  <inkml:trace contextRef="#ctx0" brushRef="#br0" timeOffset="9890">7962 148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00.4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0 221,'25'-25,"-25"100,0 73,0-98,0 49,0-74,0 0,0-75,25-49,-25-25,74-99,-49 198,-25 25,25 99,-25-24,25 73,-1-148,-24 0,0-24,0-76,25-48,0 148,-25 49,50 75,-26 0,1 0,-25-99,25 25,-25-26</inkml:trace>
  <inkml:trace contextRef="#ctx0" brushRef="#br0" timeOffset="923">670 419,'-25'-24,"25"73,0 26,0 49,-25-75,25-49,0-49,0-26,50-49,-1-25,1 149,-50 0,25 50,0 99,-1-75,26 125,-50-150</inkml:trace>
  <inkml:trace contextRef="#ctx0" brushRef="#br0" timeOffset="1316">645 593,'0'0,"74"0,1 0,-75 0</inkml:trace>
  <inkml:trace contextRef="#ctx0" brushRef="#br0" timeOffset="1489">1067 22,'0'-74,"0"74,49 124,-24-49,50 98,-51-123,1 24,0-74,-25 0,0-74,50-149,-1 173,-49 25</inkml:trace>
  <inkml:trace contextRef="#ctx0" brushRef="#br0" timeOffset="1813">1538 444,'0'50,"25"-1,-50 51,25-100,0 0,0-25,0-25,0-49,74-99,-49 198,0-25,0 50,24 123,-49-73,50 24,-25-49,-25-26,0 1,0-25</inkml:trace>
  <inkml:trace contextRef="#ctx0" brushRef="#br0" timeOffset="2206">1563 593,'74'-25,"-24"25,-1 0,1 0,-50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03.2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75 323,'25'25,"-25"49,24 75,-24-75,0 26,0-51,0-24</inkml:trace>
  <inkml:trace contextRef="#ctx0" brushRef="#br0" timeOffset="204">0 670,'25'-49,"50"49,98 0,-173 0</inkml:trace>
  <inkml:trace contextRef="#ctx0" brushRef="#br0" timeOffset="377">447 497,'0'0,"25"74,-25 0,24 50,-24-74,0-75,0-49,25-149,25 99,-1 49,-49 75,50 124,-50-25,0 50,0-124,0-50,0-24,50-26,-1-98,-24 173,-25 24,50 51,-1 74,-49-50,50 25,-50-75,0-49</inkml:trace>
  <inkml:trace contextRef="#ctx0" brushRef="#br0" timeOffset="958">968 794,'25'75,"-25"-1,24-74,-24 0,0 0,-24-99,24 49,24 1,1 24,50 0,-75 25,49 74,-49-74,0 75,0-75,-49 25,49-25,0 0,0 0,49 24,-49 1,50 25,-50-1,0-49,-50 25,-49-25,49 0,1-49</inkml:trace>
  <inkml:trace contextRef="#ctx0" brushRef="#br0" timeOffset="1720">1414 75,'-25'-75,"50"150,25 24,24 124,-24-148,-25 49,-1-99,-24-1,0-48,50-100,-25 49,24-74</inkml:trace>
  <inkml:trace contextRef="#ctx0" brushRef="#br0" timeOffset="2081">1861 670,'25'199,"-25"-125,0-74,0 25,0-50,0-25,0-123,74 49,-49 124,24 0,-24 74,-25 25,0-74,-74 25,74-50,-25 25,75-25,-26 0,76 49,-100 1,0-1,0-49,-100 50,76-50,-26 0,0-25,50-74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06.3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0,'-75'0,"75"0,50 0,123 25,-73-25,-51 50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06.7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50 472,'0'0,"0"74,-25 75,25-99,-25-1,25-49,0 25,0-50,25-99,0 0,24-49,-49 173,25 0,-25 49,50 50,-50-49,24 49,-24-99,0 0,25-25,0-99,0 50,24 49,-24 75,0 24,0 25,0 25,-25-74,24 24</inkml:trace>
  <inkml:trace contextRef="#ctx0" brushRef="#br0" timeOffset="563">595 844,'0'49,"0"1,0 0,0-50,0-25,0-25,0-74,25 50,25-1,-26 75,-24 50,50 0,0 98,-50-98,24 0</inkml:trace>
  <inkml:trace contextRef="#ctx0" brushRef="#br0" timeOffset="1143">843 273,'0'-74,"0"74,50 99,24 100,-24 49,0-174,-1-24,-49-50,25 0,0-75,24-49,1 50,24-1</inkml:trace>
  <inkml:trace contextRef="#ctx0" brushRef="#br0" timeOffset="1502">1364 918,'25'50,"-25"-25,0-1,0-24,0 0,0-24,0-100,25 49,24-49,-24 99,-25 75,50 24,-25 100,-25-124,24 24,-24-74,25 0,-25-25</inkml:trace>
  <inkml:trace contextRef="#ctx0" brushRef="#br0" timeOffset="1863">1389 869,'50'-25,"-1"25,26 0,-26-25,-49 25</inkml:trace>
  <inkml:trace contextRef="#ctx0" brushRef="#br0" timeOffset="2095">1811 0,'0'0,"49"124,-49-74,50 24,-50-49,25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09.3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174 0,'0'0,"-25"75,25-1,0 124,0-148,25 74,-1-124</inkml:trace>
  <inkml:trace contextRef="#ctx0" brushRef="#br0" timeOffset="203">0 347,'0'-24,"74"24,26 0,-1 24,-99-24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7:38.1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5 299,'50'-49,"-1"49,26 24,-50 26,-25-25,-50 24,0-24,26-25,24 25,74 0,-74-25,25 49,-25-24,0 0,0-25,-99 25,74-25,-25-25,50-25</inkml:trace>
  <inkml:trace contextRef="#ctx0" brushRef="#br0" timeOffset="452">328 473,'0'0,"0"0,0 25,0 24,24 1,-48-50,24 0,0-50,49 1,1-51,-50 100,0 0,25 25,-25 74,0-99,25 0,-25 25,0-50,0 25,49-99,-24 74,0 25,-25 50,0 49,0-49,0-25,0-25</inkml:trace>
  <inkml:trace contextRef="#ctx0" brushRef="#br0" timeOffset="1016">873 175,'-49'149,"24"-25,25-50,-25-49,25-25</inkml:trace>
  <inkml:trace contextRef="#ctx0" brushRef="#br0" timeOffset="1218">1022 324,'-74'0,"74"74,0 1,0-26,49 1,-49-25,25-25,-25 0,-49 25,-1-25,0 0</inkml:trace>
  <inkml:trace contextRef="#ctx0" brushRef="#br0" timeOffset="1577">1245 101,'0'-25,"0"25,-24 25,-1 24,0 1,0 49,0-24,25-26,25 125,0-149,-25-1,0-24,0 0,25-24</inkml:trace>
  <inkml:trace contextRef="#ctx0" brushRef="#br0" timeOffset="2000">1419 349,'0'25,"-25"24,25 26,0-51,0 1,0-25</inkml:trace>
  <inkml:trace contextRef="#ctx0" brushRef="#br0" timeOffset="2202">1444 324,'124'-25,"-74"25,-1 0,-49 0,0 0</inkml:trace>
  <inkml:trace contextRef="#ctx0" brushRef="#br0" timeOffset="2518">1320 646,'74'0,"-49"-24,25-1,-1 0,-49 25</inkml:trace>
  <inkml:trace contextRef="#ctx0" brushRef="#br0" timeOffset="2735">1766 51,'-24'-50,"48"50,-24 0,50 0,0 0,24 50,-49 0,24 49,-24-49,25 74,-25-50,-1 75,-48-100,-26-24,25-25,-74 0,25 0,74-49,0 49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09.7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0 744,'0'74,"0"-24,0 74,25-74,-25-1,0-49,0-25,0-99,0 50,25-25,25-50,-50 149,0 25,49 99,-49-50,0 25,25-74,-25-25,0-25,50-24,-1-100,-24 75,0 49,-25 50,50 173,-26-124,1 50</inkml:trace>
  <inkml:trace contextRef="#ctx0" brushRef="#br0" timeOffset="578">621 1066,'0'0,"0"50,0 0,0-26,0 1,0-25,0-25,-25 1,25-76,0 26,49 0,1 49,24 50,-24 24,-50 26,0-51,-99 1,24 0,75-25,0 0,25 0,74 25,-74 24,0 1,-25-50,0 25,-50-25,-24 0,24 0,50-25</inkml:trace>
  <inkml:trace contextRef="#ctx0" brushRef="#br0" timeOffset="1204">1017 521,'-24'-99,"24"99,0 24,49 51,26 98,-26-73,26 48,-75-123,0-25,25 0,-1-124,1 50,25-125,-1 150,1 49</inkml:trace>
  <inkml:trace contextRef="#ctx0" brushRef="#br0" timeOffset="1549">1638 918,'0'99,"0"-74,0 24,0-49,24 25,-24-25,-24-50,-1-24,0-50,25 99,74 0,-24 25,24 50,-49-25,-25 49,-99-24,74-50,0 0,25 0,75 25,-26-1,26 26,-75-25,0 24,-25-49,-49 0,24 0,-24-49,49 24</inkml:trace>
  <inkml:trace contextRef="#ctx0" brushRef="#br0" timeOffset="2220">2109 0,'-25'-25,"25"25,99 174,-49-75,0 50,-26-100,1 1,-25-50,0 25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13.8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0 297,'0'0,"0"0,0 0</inkml:trace>
  <inkml:trace contextRef="#ctx0" brushRef="#br0" timeOffset="1712">1463 446</inkml:trace>
  <inkml:trace contextRef="#ctx0" brushRef="#br0" timeOffset="2458">2331 248,'149'-25,"-25"0,-74 25,-50 0</inkml:trace>
  <inkml:trace contextRef="#ctx0" brushRef="#br0" timeOffset="2518">2654 198</inkml:trace>
  <inkml:trace contextRef="#ctx0" brushRef="#br0" timeOffset="3315">3571 372,'0'0,"0"0,0 0,25 0,-25 0</inkml:trace>
  <inkml:trace contextRef="#ctx0" brushRef="#br0" timeOffset="3404">3596 372</inkml:trace>
  <inkml:trace contextRef="#ctx0" brushRef="#br0" timeOffset="6336">6275 24,'0'0,"0"0,149 0,-50-24,50 24</inkml:trace>
  <inkml:trace contextRef="#ctx0" brushRef="#br0" timeOffset="6572">6374 297,'100'-24,"48"-1,-98 25,-50 0</inkml:trace>
  <inkml:trace contextRef="#ctx0" brushRef="#br0" timeOffset="6624">6672 248</inkml:trace>
  <inkml:trace contextRef="#ctx0" brushRef="#br0" timeOffset="10532">9475 148,'149'-24,"-100"24,-49 0</inkml:trace>
  <inkml:trace contextRef="#ctx0" brushRef="#br0" timeOffset="10568">9673 124</inkml:trace>
  <inkml:trace contextRef="#ctx0" brushRef="#br0" timeOffset="11758">10517 74</inkml:trace>
  <inkml:trace contextRef="#ctx0" brushRef="#br0" timeOffset="12690">11534 124,'0'0,"0"0,0 0,0 0,0 0</inkml:trace>
  <inkml:trace contextRef="#ctx0" brushRef="#br0" timeOffset="12758">11534 124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13.2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143 24,'0'-25,"-24"50,-26 50,25 123,0-124,1 125,48-125,-24 75,25-124,25 0</inkml:trace>
  <inkml:trace contextRef="#ctx0" brushRef="#br0" timeOffset="310">317 347,'0'-25,"0"124,0-49,-25 74,25-75,0 75,-25-74,25-50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14.0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0 199,'99'-50,"-74"50,-25 0,24 75,-24-26,-49 100,-1-74,50-51,25 51,25-50,-50-25,24 0,-24 0,0-50,0 0,-24 1,-76-51,100 26</inkml:trace>
  <inkml:trace contextRef="#ctx0" brushRef="#br0" timeOffset="470">273 25,'0'0,"74"50,-24-1,24 100,-49-74,-25 123,-50-123,25-26,25-49,-24 0,24-25</inkml:trace>
  <inkml:trace contextRef="#ctx0" brushRef="#br0" timeOffset="800">744 0,'-50'0,"1"124,49-74,0 99,0-75,49 75,-49-99,25-25,-25-1,25-24</inkml:trace>
  <inkml:trace contextRef="#ctx0" brushRef="#br0" timeOffset="1110">917 174,'0'-25,"0"25,0 25,0 25,0 24,0-24,0-1,0-49,50 50,-25-50,49-25,-24 0,-25 0</inkml:trace>
  <inkml:trace contextRef="#ctx0" brushRef="#br0" timeOffset="1410">1215 224,'0'124,"0"-75,0 51,0-51,0 75,0-124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15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0,'75'174,"-51"-26,1-73,25 74,-50-75,0 100,-50-149,-24-1,49-24,25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16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0,'0'0,"0"49,25 75,-25-49,24 49,-48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16.4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4,'0'-25,"0"74,-50 100,50-74,25 98,-25-73,25 24,-25-124,24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16.7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0 102,'25'-25,"25"-25,49 25,-99 25,49 75,-73-26,-51 76,26-76,24 26,25-75,0 24,0-24,99 0,-25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17.3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0 149,'124'0,"-74"25,-50 24,25 50,-50-49,-49 49,49-74,25 25,0-50,0 0,49 0,75-50,-74 25</inkml:trace>
  <inkml:trace contextRef="#ctx0" brushRef="#br0" timeOffset="331">422 0,'0'74,"50"-24,-26 99,1-50,-25 50,0-75,-49-24,49-50,-25 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18.3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125 149,'-24'0,"-26"50,25-1,0 75,25-49,75 24,-75-49,49-1,-24-24,25-25</inkml:trace>
  <inkml:trace contextRef="#ctx0" brushRef="#br0" timeOffset="394">398 521,'0'-25,"25"25,74 0,-49 0,24 0</inkml:trace>
  <inkml:trace contextRef="#ctx0" brushRef="#br0" timeOffset="689">969 149,'0'-25,"-99"125,49 24,25-50,50 25,0-24,24-50,1-25,0 0,-1-50,-74 25,-24 25,-50-25,99 0</inkml:trace>
  <inkml:trace contextRef="#ctx0" brushRef="#br0" timeOffset="1081">1266 0,'0'0,"25"75,99 123,-99-99,0 75,-25-75,-99 25,49-74,-49-25,74-25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7:41.7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1934 99,'-372'99,"0"174,124 173,248-272,248 74,-25-174,323-123,-323-26,75-123,-199 24,0-272,-123 198,-224 49,24 175,76 24</inkml:trace>
  <inkml:trace contextRef="#ctx0" brushRef="#br0" timeOffset="625">1612 446,'25'0,"-25"74,24-24,-24 99,-24-100,24 26,0-75</inkml:trace>
  <inkml:trace contextRef="#ctx0" brushRef="#br0" timeOffset="862">1661 446,'0'0,"125"-50,-76 50,75 25,-99 0,-25 25,-25-1,-124-24,100 0,-1 0,50-25,75 49,-26 1,100 49,-124-49,-25-1,-75-49,-148 25,149-25,74 0,-25-25</inkml:trace>
  <inkml:trace contextRef="#ctx0" brushRef="#br0" timeOffset="2895">570 1910,'0'-25,"0"25,25 124,0-50,-1 50,1-99,0-25,-25 25,0-75,50-24,-1-100,-24 125,25 24,-25 25</inkml:trace>
  <inkml:trace contextRef="#ctx0" brushRef="#br0" timeOffset="3427">917 2207,'0'-25,"0"25,0 25,0 50,0-26,0 1,0-25,0-25</inkml:trace>
  <inkml:trace contextRef="#ctx0" brushRef="#br0" timeOffset="3974">1066 2282,'25'0,"-25"49,0 1,0-25,-25-1,25-48,0-26,25-74,-25 74,50 1,24 49,-49 0,24 25,-49-1,0 1,-99 50,74-51,1-24,48 0,26 0,-50 25,50 0,-50 25,0-50,0 24,-50 1,0-25,-49-49</inkml:trace>
  <inkml:trace contextRef="#ctx0" brushRef="#br0" timeOffset="4633">1438 2158,'50'0,"-1"0,75 0,-99 24</inkml:trace>
  <inkml:trace contextRef="#ctx0" brushRef="#br0" timeOffset="4837">1463 2356,'50'0,"74"-25,-75 25,1 0,-50 0</inkml:trace>
  <inkml:trace contextRef="#ctx0" brushRef="#br0" timeOffset="5228">2058 2282,'-24'-124,"24"49,99-24,-25 99,25 0,-99 50,0 98,-49-98,-50 0,49-26,25-24,0-24,1-76</inkml:trace>
  <inkml:trace contextRef="#ctx0" brushRef="#br0" timeOffset="5570">2406 2158,'24'0,"-24"49,0 26,-24-75,24 49,0-49,0 0,0-49,49-51,1 26,-25 74,-1 0,-24 50,0-50,25 49,-25-49,0 0,50-25,-1-74,-24 74,0 25,0 25,-25 99,0-99,0 74,0-74,0 0</inkml:trace>
  <inkml:trace contextRef="#ctx0" brushRef="#br0" timeOffset="6136">3100 1885,'-49'124,"24"-75,0 1,0 49,25-49,0-25</inkml:trace>
  <inkml:trace contextRef="#ctx0" brushRef="#br0" timeOffset="6353">3348 2009,'-124'0,"99"74,25-24,50 24,0-24,-1-25,-49-1,-25-24,1 25,-76-25,51-25,-1 1</inkml:trace>
  <inkml:trace contextRef="#ctx0" brushRef="#br0" timeOffset="97572">0 4068,'49'0,"1"0,-50 0</inkml:trace>
  <inkml:trace contextRef="#ctx0" brushRef="#br0" timeOffset="98638">992 3323,'0'-24,"0"24,-75 148,26 1,-50 298,24-249,75 348,0-348,50 125,-25-174,-25 99,0-174,-25-24,50-50,-25-50</inkml:trace>
  <inkml:trace contextRef="#ctx0" brushRef="#br0" timeOffset="99623">2406 3522,'99'-75,"99"75,1 75,-174-26,-25 75,-75-49,-99 49,100-75,49 1,50 0,99-50,-50 25,125-25,-100 0</inkml:trace>
  <inkml:trace contextRef="#ctx0" brushRef="#br0" timeOffset="99982">3373 3695,'0'25,"0"99,0-74,0-1,0-49,0-74,0 24,25-24,74-50,-74 124,-25 25,25 24,-25 51,24-76,-24 26,0-50,0 0,50-124,0 74,49-24,-74 74,-25 50,24 98,1-98,0 49,-25-74,0 25</inkml:trace>
  <inkml:trace contextRef="#ctx0" brushRef="#br0" timeOffset="100577">4068 3919,'0'0,"0"99,0-74,-25 0,25-25,0 0,0-25,0-75,49 26,-24-100,0 125,0 49,-25 0,49 198,1-123,0 49,-50-99,0 49,-25-74</inkml:trace>
  <inkml:trace contextRef="#ctx0" brushRef="#br0" timeOffset="101000">4142 3968,'198'-25,"-98"50,-76-25,-24 0</inkml:trace>
  <inkml:trace contextRef="#ctx0" brushRef="#br0" timeOffset="101502">1761 4365,'0'0,"0"-25,25 50,49-25,-24 0,49 0,-25 0,125 0,-100 25,223-25,-173 0,149 25,-174-25,173 25,-173-1,149 1,-149-25,100 0,-150 25,-24-25,-26 0,-24 0</inkml:trace>
  <inkml:trace contextRef="#ctx0" brushRef="#br0" timeOffset="102708">1984 5010,'25'0,"-50"74,-25 26,50-51,25 1,-25-50,0 0,0-25,25-74,0 24,24-24,-24 99,0 50,-25 24,0 26,25-76,0-24,-25 0,49-49,1-51,49-24,-99 124,0 50,25 24,-25 51,25-76,-25 50,0-74</inkml:trace>
  <inkml:trace contextRef="#ctx0" brushRef="#br0" timeOffset="103285">2654 5233,'0'25,"-25"25,25-1,0 1,0-50,0-25,0-74,49 25,1-51,-25 125,-25 0,74 125,-74-51,50 50,-50-74,-50 74,25-124</inkml:trace>
  <inkml:trace contextRef="#ctx0" brushRef="#br0" timeOffset="103848">3299 5109,'-25'0,"25"75,25-1,-25 25,24 1,-48-76,24-24</inkml:trace>
  <inkml:trace contextRef="#ctx0" brushRef="#br0" timeOffset="104083">3100 5333,'99'0,"25"-25,-74 25,24 0,-74 0</inkml:trace>
  <inkml:trace contextRef="#ctx0" brushRef="#br0" timeOffset="107728">6672 3795,'0'0,"0"24,0 76,0-51,50 26,-50-75,49 0,-49-50</inkml:trace>
  <inkml:trace contextRef="#ctx0" brushRef="#br0" timeOffset="111608">198 6697,'99'0,"-24"0,-26 49,-24-49</inkml:trace>
  <inkml:trace contextRef="#ctx0" brushRef="#br0" timeOffset="111781">198 6895,'50'25,"-1"-25,125 25,-174-25</inkml:trace>
  <inkml:trace contextRef="#ctx0" brushRef="#br0" timeOffset="112297">1488 6226,'-99'0,"24"124,50 24,-24 249,49-198,0 222,0-222,0-1,0-173,25-25,-25 0,49-25</inkml:trace>
  <inkml:trace contextRef="#ctx0" brushRef="#br0" timeOffset="112875">2654 6523,'24'-49,"26"24,0 25,49 0,-74 25,0 99,-50-50,-75 25,26-49,24-1,50-24,75-25,-1 0,100-74,-100 74</inkml:trace>
  <inkml:trace contextRef="#ctx0" brushRef="#br0" timeOffset="113519">3323 6300,'-24'50,"-26"-1,25 50,0 75,25-75,50 50,-50-99,74 24,-24-74</inkml:trace>
  <inkml:trace contextRef="#ctx0" brushRef="#br0" timeOffset="117367">3547 6548,'0'-149,"49"124,50-24,-49 49,24 74,-74 1,-24 98,-26-123,-49-50,99 0,-25 0,0-75,25 1</inkml:trace>
  <inkml:trace contextRef="#ctx0" brushRef="#br0" timeOffset="117882">4241 6424,'99'-50,"-74"50,25 75,-50-1,0 25,-75-49,-24 0,74-26,25-24,0 25,50-25,49 25,-49-25</inkml:trace>
  <inkml:trace contextRef="#ctx0" brushRef="#br0" timeOffset="118228">4638 6374,'0'0,"-25"25,0 50,-24 49,49-75,0 50,25-74,49 0,-49-25,24-50,-49 50,0-49,-49 24,-26 0,51 0,24 25</inkml:trace>
  <inkml:trace contextRef="#ctx0" brushRef="#br0" timeOffset="118650">4812 6176,'49'0,"125"124,-124-25,-1 174,-123-174,-25 50,24-99,-49-1</inkml:trace>
  <inkml:trace contextRef="#ctx0" brushRef="#br0" timeOffset="119292">2009 7168,'-25'0,"25"0,0 0,50 0,74 0,0 0,-50 0,124 25,-98-25,123 25,-149-25,50 0,-49 0,24 0,-25 0,274 0,-299 0,1 25,49-25,-49 0,173 0,-99 24,124-24,-124 0,74-24,-98 24,-26-25,-74 25</inkml:trace>
  <inkml:trace contextRef="#ctx0" brushRef="#br0" timeOffset="120214">2282 7838,'49'-99,"50"49,-49 50,-25 74,0-24,-25 99,0-100,-75-24,75-25,-49-25,24 1,0-76</inkml:trace>
  <inkml:trace contextRef="#ctx0" brushRef="#br0" timeOffset="120715">3001 7714,'74'-25,"-74"25,25 25,0 49,-25-24,-25 24,0-74,1 50,-1-25,25-1,49-24,51 0,-26-24</inkml:trace>
  <inkml:trace contextRef="#ctx0" brushRef="#br0" timeOffset="121042">3596 7664,'0'-25,"0"50,-99 99,74-49,0 24,25-74,25-1,0-24,25 0,-50-24,-25-51,0 26,-25-26</inkml:trace>
  <inkml:trace contextRef="#ctx0" brushRef="#br0" timeOffset="121669">4043 7615,'0'0,"0"49,-25 75,25 25,0-99,0 24,0-49,25-25</inkml:trace>
  <inkml:trace contextRef="#ctx0" brushRef="#br0" timeOffset="121919">3869 7887,'75'0,"-1"0,-74 0</inkml:trace>
  <inkml:trace contextRef="#ctx0" brushRef="#br0" timeOffset="122077">4316 7912,'124'-173,"-75"173,1 49,-50 26,0 24,-50-50,-24-24,24-25,1 0,24 0,25-74</inkml:trace>
  <inkml:trace contextRef="#ctx0" brushRef="#br0" timeOffset="122359">4613 7912,'0'50,"0"-50,0 25,25-1,-25 1,0-25</inkml:trace>
  <inkml:trace contextRef="#ctx0" brushRef="#br0" timeOffset="122576">4936 7664,'0'-25,"0"50,0 99,0-49,0-1,0-74,0 25</inkml:trace>
  <inkml:trace contextRef="#ctx0" brushRef="#br0" timeOffset="122810">5159 7639,'-50'-24,"26"24,24 49,-25-49,25 99,49-74,26 50,-26-26,-49 1,0-50,-49 49,24-49,-74 25,74 0,25-25</inkml:trace>
  <inkml:trace contextRef="#ctx0" brushRef="#br0" timeOffset="123516">5258 5729,'0'-24,"0"24,25 49,124 224,-50-74,25 371,-74-347,-50 174,-50-223,-49 49,49-173,50-50,-25 0,25-50</inkml:trace>
  <inkml:trace contextRef="#ctx0" brushRef="#br0" timeOffset="124439">5903 6201,'0'0,"25"74,25 25,-50 1,49 48,-49-98,25-50,-25 0,0-74,50-1,-1-123,1 123,-1 26,-49 49,25 49</inkml:trace>
  <inkml:trace contextRef="#ctx0" brushRef="#br0" timeOffset="124799">6424 6697,'0'0,"0"0,0 74,-25-49,25 25,-25-50,25 0,25-75,25-49,-25 25,24-50,-24 149,-25 50,0 24,50 75,-26-99,1 74</inkml:trace>
  <inkml:trace contextRef="#ctx0" brushRef="#br0" timeOffset="125394">6870 6548,'0'0,"0"25,0 74,0-25</inkml:trace>
  <inkml:trace contextRef="#ctx0" brushRef="#br0" timeOffset="148613">4018 9004,'0'0,"0"0,0 0,0 0,25-25,0 25,-1 0,51 0,-26 25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1.3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128 50,'-25'-50,"25"50,0 50,-50 24,50 26,-49 48,49-73,25 49,24-75,1 26,-25-25,-1-50</inkml:trace>
  <inkml:trace contextRef="#ctx0" brushRef="#br0" timeOffset="405">351 323,'0'0,"0"99,0-49,0 24,0-24,0-1,0-49</inkml:trace>
  <inkml:trace contextRef="#ctx0" brushRef="#br0" timeOffset="846">574 546,'0'25,"0"0,0-25,0 24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2.4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0 223,'50'-49,"-25"74,0-25,24 24,-24 1,0 0,-50 49,-25-49,-24 99,49-74,0-1,25-24,75 0,-50-25,24 0,1-25,-75-24,25 24,-50-25,1-49,24-25</inkml:trace>
  <inkml:trace contextRef="#ctx0" brushRef="#br0" timeOffset="563">372 0,'50'-25,"24"174,-49-50,0 125,-25-125,-50 25,1-74,-1-26,50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3.4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100 421,'-100'-149,"100"149,0-24,0 98,25 0,0 125,25-150,-1 75,1-124,-50 0,25-24,24-1,-24-50,0-73,24 73,-24 75</inkml:trace>
  <inkml:trace contextRef="#ctx0" brushRef="#br0" timeOffset="407">521 744,'0'124,"0"-124,-25 74,25-49,0 0,0-25,0-50,0 25,0-124,25 75,74-25,-74 99,-25 49,25 1,0 99,-25-75,25 1,-25-75,24 0</inkml:trace>
  <inkml:trace contextRef="#ctx0" brushRef="#br0" timeOffset="1097">943 0,'0'24,"25"125,-25-124,49 74,-49-74,25 25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5.1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20,'0'0,"0"-25,0 50,0 25,0 99,0-100,0 50,0-49,24-25,-24-25</inkml:trace>
  <inkml:trace contextRef="#ctx0" brushRef="#br0" timeOffset="329">0 318,'50'-25,"49"25,-49 0,-50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5.8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50,'0'-50,"-24"50,24 50,-50 124,50-75,0 50,0-100,25 50,24-99,-49 50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6.1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6,'24'0,"26"0,0 0,-26 0,1 50,-25 49,-49-49,-51 49,100-99,0 25,-24-25,48 25,1-25,74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6.7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3,'75'0,"-51"0,1 0,25 99,-50-49,0 24,-50-49,25 49,25-24,-49-1,49-49,0 0,49 0,1 0,0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7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0,'0'50,"0"0,25 49,49 74,-24-98,-25 74,-25-100,-50 26,50-51,-74-24,49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8.1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 0,'0'25,"-99"74,74-24,0 98,25-98,0 73,0-98,50 24,-1-24,1-50</inkml:trace>
  <inkml:trace contextRef="#ctx0" brushRef="#br0" timeOffset="312">282 521,'50'-25,"-26"25,26 0,49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28.6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49 446,'-25'-25,"25"0,0 50,0 25,-24-25,24 49,0-49,24 24,-24-49,50 0,-25 0,24 0,-24-49,0-26,0 26,-25 24,0 25,0 25,0 24,0 26,25 49,-25-75,-25 1,25-25</inkml:trace>
  <inkml:trace contextRef="#ctx0" brushRef="#br0" timeOffset="530">272 0,'0'148,"50"-73,99 98,-75-73,1 123,-75-124,-124 75,49-125,-24 26,74-50,25-1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42.3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3175 0,'25'25,"-25"-25,0 0</inkml:trace>
  <inkml:trace contextRef="#ctx0" brushRef="#br0" timeOffset="40">3200 25</inkml:trace>
  <inkml:trace contextRef="#ctx0" brushRef="#br0" timeOffset="1900">5060 74</inkml:trace>
  <inkml:trace contextRef="#ctx0" brushRef="#br0" timeOffset="8910">0 1017</inkml:trace>
  <inkml:trace contextRef="#ctx0" brushRef="#br0" timeOffset="9318">570 1166</inkml:trace>
  <inkml:trace contextRef="#ctx0" brushRef="#br0" timeOffset="18690">4638 868</inkml:trace>
  <inkml:trace contextRef="#ctx0" brushRef="#br0" timeOffset="18793">4614 942,'99'0,"-99"0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0.3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0,'-25'0,"25"0</inkml:trace>
  <inkml:trace contextRef="#ctx0" brushRef="#br0" timeOffset="2050">2481 149,'0'0,"0"0,49 0</inkml:trace>
  <inkml:trace contextRef="#ctx0" brushRef="#br0" timeOffset="3499">4242 49</inkml:trace>
  <inkml:trace contextRef="#ctx0" brushRef="#br0" timeOffset="5557">6425 99,'49'-25,"26"0,-75 25</inkml:trace>
  <inkml:trace contextRef="#ctx0" brushRef="#br0" timeOffset="5608">6549 49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0.5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72,'99'-74,"-74"74,25 25,-1 24,-49 75,-49-74,-26 49,75-99,0 25,0 0,0-25,25 25,74-25,-49 0,49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1.4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0 248,'50'-24,"-1"24,26 0,24 0</inkml:trace>
  <inkml:trace contextRef="#ctx0" brushRef="#br0" timeOffset="238">521 0,'0'0,"0"50,-25 0,25 74,0-50,0 0,25 1,-25-26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1.9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42,'25'-24,"49"-1,-24 50,-26 24,1 1,-74 24,24-74,-25 50,50-25,75 24,-75 1,49 24,-49-74,0 50,-49-1,-51-49,100-24,0-1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4.4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 25,'50'-25,"-25"25,0 0,24 75,-49-75,0 99,-49-49,-51 49,76-50,-1 26,25-50,25 24,-1-49,51 0,-50 0,-1-99,-48-75,-1 100,-50 24,51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5.1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50 546,'-50'-124,"50"124,0 0,0 50,25 98,-25-73,49 98,-49-98,75-1,-75-74,50-49,-1-1,26-148,-26 123,1-24,-50 99</inkml:trace>
  <inkml:trace contextRef="#ctx0" brushRef="#br0" timeOffset="392">546 943,'-25'25,"0"49,0-24,25-50,0 0,0 0,0-100,50 26,24-100,-74 125,25 49,-25 49,50 100,-25-99,24 74,-49-99,25 24,-50-49</inkml:trace>
  <inkml:trace contextRef="#ctx0" brushRef="#br0" timeOffset="1049">893 0,'25'25,"0"124,-25-99,24 49,1-50,50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7.3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17 359,'0'0,"-25"0,50 0,24 0,1 0,49 0</inkml:trace>
  <inkml:trace contextRef="#ctx0" brushRef="#br0" timeOffset="297">413 86,'100'-74,"49"74,-100 0,-49 24,25 1,-50 50,-24-1,-51 50,76-74,-1 49,25-50,49 1,26-50,-26 25,-49-50,-49-99,-75-25,74 0,50 149</inkml:trace>
  <inkml:trace contextRef="#ctx0" brushRef="#br0" timeOffset="754">835 557,'25'0,"-25"0,0 25,25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8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 15,'25'0,"-25"-25,0 25,74 25,-49 0,0 24,-25-24,-50 74,-24-49,24 49,50-74,0 49,25-74,50 25,-75-25,49-50,1 1,-100-125,50 125,-49 49,24-50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4.2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3100 0,'0'0,"0"0,0 50,0-50</inkml:trace>
  <inkml:trace contextRef="#ctx0" brushRef="#br0" timeOffset="57">3100 50</inkml:trace>
  <inkml:trace contextRef="#ctx0" brushRef="#br0" timeOffset="23649">0 4217</inkml:trace>
  <inkml:trace contextRef="#ctx0" brushRef="#br0" timeOffset="24373">793 3870</inkml:trace>
  <inkml:trace contextRef="#ctx0" brushRef="#br0" timeOffset="24474">521 4018,'74'0,"0"25</inkml:trace>
  <inkml:trace contextRef="#ctx0" brushRef="#br0" timeOffset="24646">471 4341,'149'0,"-75"-50,-24 50,-50 0</inkml:trace>
  <inkml:trace contextRef="#ctx0" brushRef="#br0" timeOffset="24699">744 4291</inkml:trace>
  <inkml:trace contextRef="#ctx0" brushRef="#br0" timeOffset="25326">1141 4291</inkml:trace>
  <inkml:trace contextRef="#ctx0" brushRef="#br0" timeOffset="25443">992 4415,'50'0,"-1"25,-49-25,50 50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3.4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199 322</inkml:trace>
  <inkml:trace contextRef="#ctx0" brushRef="#br0" timeOffset="91">0 595,'0'0,"0"-25,149 0,-74 25</inkml:trace>
  <inkml:trace contextRef="#ctx0" brushRef="#br0" timeOffset="498">372 570,'75'-49,"-26"-51,26 51,-26 24,-49 25,50 0,-50 0</inkml:trace>
  <inkml:trace contextRef="#ctx0" brushRef="#br0" timeOffset="614">670 347</inkml:trace>
  <inkml:trace contextRef="#ctx0" brushRef="#br0" timeOffset="1294">893 669,'25'-24,"25"24,-1-25,-49 25</inkml:trace>
  <inkml:trace contextRef="#ctx0" brushRef="#br0" timeOffset="1349">1017 620</inkml:trace>
  <inkml:trace contextRef="#ctx0" brushRef="#br0" timeOffset="1817">1761 496</inkml:trace>
  <inkml:trace contextRef="#ctx0" brushRef="#br0" timeOffset="2308">2382 273</inkml:trace>
  <inkml:trace contextRef="#ctx0" brushRef="#br0" timeOffset="2653">2208 818</inkml:trace>
  <inkml:trace contextRef="#ctx0" brushRef="#br0" timeOffset="3041">2778 496</inkml:trace>
  <inkml:trace contextRef="#ctx0" brushRef="#br0" timeOffset="3110">2654 570,'25'99,"25"1,-1-100,-49 0</inkml:trace>
  <inkml:trace contextRef="#ctx0" brushRef="#br0" timeOffset="6850">5532 1017,'124'-50,"-124"50,49-49,-49 49</inkml:trace>
  <inkml:trace contextRef="#ctx0" brushRef="#br0" timeOffset="6917">5705 918</inkml:trace>
  <inkml:trace contextRef="#ctx0" brushRef="#br0" timeOffset="7099">5755 0,'50'49,"-50"1,74 24,-74-24,50 0</inkml:trace>
  <inkml:trace contextRef="#ctx0" brushRef="#br0" timeOffset="7843">6747 669</inkml:trace>
  <inkml:trace contextRef="#ctx0" brushRef="#br0" timeOffset="8297">7516 273</inkml:trace>
  <inkml:trace contextRef="#ctx0" brushRef="#br0" timeOffset="8570">7169 818,'149'-25,"-100"25,-49 0</inkml:trace>
  <inkml:trace contextRef="#ctx0" brushRef="#br0" timeOffset="8625">7367 793</inkml:trace>
  <inkml:trace contextRef="#ctx0" brushRef="#br0" timeOffset="8945">7615 793,'75'-49,"74"-1,-75 1,-49 49,-25 0</inkml:trace>
  <inkml:trace contextRef="#ctx0" brushRef="#br0" timeOffset="9031">7938 645</inkml:trace>
  <inkml:trace contextRef="#ctx0" brushRef="#br0" timeOffset="9135">7764 769,'75'0,"-75"49</inkml:trace>
  <inkml:trace contextRef="#ctx0" brushRef="#br0" timeOffset="10802">9501 545</inkml:trace>
  <inkml:trace contextRef="#ctx0" brushRef="#br0" timeOffset="11251">10046 198</inkml:trace>
  <inkml:trace contextRef="#ctx0" brushRef="#br0" timeOffset="11357">9724 446,'124'-25,"-25"50</inkml:trace>
  <inkml:trace contextRef="#ctx0" brushRef="#br0" timeOffset="11527">9773 744,'124'-25,"-99"25,-25 0</inkml:trace>
  <inkml:trace contextRef="#ctx0" brushRef="#br0" timeOffset="11570">9922 719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49.7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51,'25'-25,"-25"50,0 25,49 148,-49-124,25 100,25-124,-50-50,25 0,-1-100,1 1,25-99,-1 24,-49 125,25 73</inkml:trace>
  <inkml:trace contextRef="#ctx0" brushRef="#br0" timeOffset="390">571 547,'0'50,"0"-1,-25 1,25-25,0-25,0-25,0-74,25-25,-25 74,49 0,50 26,-74 24,50 74,-51 0,-24-49,-49 25,-50-1,74-49,25 0,0 0,74 25,-24-25,-1 50,1-25,-50-1,-50 26,-49-50,25 25,-25-25,49-25</inkml:trace>
  <inkml:trace contextRef="#ctx0" brushRef="#br0" timeOffset="1032">1265 547,'0'25,"0"74,0-74,0 24,0-49,0 0,0 0,-25-99,25 0,0-99,75 24,-51 174,76 50,-1 74,-99-75</inkml:trace>
  <inkml:trace contextRef="#ctx0" brushRef="#br0" timeOffset="1376">1141 597,'149'-25,"24"25,-98 0,-75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4.0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0 124,'49'75,"26"-1,-75-24,49-1</inkml:trace>
  <inkml:trace contextRef="#ctx0" brushRef="#br0" timeOffset="206">446 149,'-25'50,"25"49,-24-50,-1 1,25-50,0 0,0-50,49-49,-49 0,50-50,0 149,-50 25,24 49,1 75,-25-74,25 49,0-75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4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174 43,'-25'149,"50"-50,-25-49,0 49,0-74,0 25</inkml:trace>
  <inkml:trace contextRef="#ctx0" brushRef="#br0" timeOffset="203">0 316,'75'-74,"24"74,99 0,-198 0</inkml:trace>
  <inkml:trace contextRef="#ctx0" brushRef="#br0" timeOffset="469">645 43,'0'75,"0"-1,-24 100,24-75,0-74,-25 0,25-25</inkml:trace>
  <inkml:trace contextRef="#ctx0" brushRef="#br0" timeOffset="675">621 19,'148'-25,"-98"25,24 0,26 25,-100-25</inkml:trace>
  <inkml:trace contextRef="#ctx0" brushRef="#br0" timeOffset="877">621 316,'124'0,"-25"-25,-74 50</inkml:trace>
  <inkml:trace contextRef="#ctx0" brushRef="#br0" timeOffset="1036">621 564,'74'0,"0"0,-24 0,-50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12.7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50 719,'0'0,"0"50,0 24,0 50,0-74,0 0,0-50,0-25,0 0,-25-99,25 50,49-1,-49 75,75 0,-26 0,1 0,-25 25,-25 25,-50-26,-49 1,74-25,25 25,0-25,25 50,0-26,74 26,-74 0,0-25,-75-1,-24-24,-26 0,51-24,24 24</inkml:trace>
  <inkml:trace contextRef="#ctx0" brushRef="#br0" timeOffset="705">298 0,'0'0,"0"99,74 50,-24-99,-1 49,-24-74,0 0,-25-25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13.8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174 129,'0'-24,"-25"73,25 26,25 98,-25-98,24 49,-24-100,25-24</inkml:trace>
  <inkml:trace contextRef="#ctx0" brushRef="#br0" timeOffset="235">0 427,'99'-25,"75"0,-75 25,-24 0,-75 0</inkml:trace>
  <inkml:trace contextRef="#ctx0" brushRef="#br0" timeOffset="424">620 5,'0'50,"0"24,0 1,0 98,0-73,0-1,0-99,0 25</inkml:trace>
  <inkml:trace contextRef="#ctx0" brushRef="#br0" timeOffset="675">645 55,'124'-50,"0"50,-25 0,-99 25,0-25</inkml:trace>
  <inkml:trace contextRef="#ctx0" brushRef="#br0" timeOffset="1191">1166 625,'0'0,"-50"-49,-24-26,49 26,0-75,50 49,74 26,-49 49,-1 25,-49-1,0 26,-74-50,49 25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26.3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26,'100'-25,"-51"25,-49 0</inkml:trace>
  <inkml:trace contextRef="#ctx0" brushRef="#br0" timeOffset="44">149 1</inkml:trace>
  <inkml:trace contextRef="#ctx0" brushRef="#br0" timeOffset="1064">769 50,'99'-24,"-74"24,-25 0</inkml:trace>
  <inkml:trace contextRef="#ctx0" brushRef="#br0" timeOffset="1106">893 26</inkml:trace>
  <inkml:trace contextRef="#ctx0" brushRef="#br0" timeOffset="3191">1489 249,'124'0,"-25"-25,74 25,-173 0</inkml:trace>
  <inkml:trace contextRef="#ctx0" brushRef="#br0" timeOffset="3260">1885 224</inkml:trace>
  <inkml:trace contextRef="#ctx0" brushRef="#br0" timeOffset="8673">4763 447</inkml:trace>
  <inkml:trace contextRef="#ctx0" brushRef="#br0" timeOffset="10733">5829 224,'50'-25,"24"25,-74 0</inkml:trace>
  <inkml:trace contextRef="#ctx0" brushRef="#br0" timeOffset="10774">5953 199</inkml:trace>
  <inkml:trace contextRef="#ctx0" brushRef="#br0" timeOffset="11774">6648 323</inkml:trace>
  <inkml:trace contextRef="#ctx0" brushRef="#br0" timeOffset="14432">7814 348</inkml:trace>
  <inkml:trace contextRef="#ctx0" brushRef="#br0" timeOffset="16350">9277 224,'0'-25</inkml:trace>
  <inkml:trace contextRef="#ctx0" brushRef="#br0" timeOffset="19325">10890 422,'49'-24,"125"-1,-174 25</inkml:trace>
  <inkml:trace contextRef="#ctx0" brushRef="#br0" timeOffset="19378">11113 373</inkml:trace>
  <inkml:trace contextRef="#ctx0" brushRef="#br0" timeOffset="19729">11559 274,'100'-75,"-1"26,-50 24,-49 25,0 0,0 0</inkml:trace>
  <inkml:trace contextRef="#ctx0" brushRef="#br0" timeOffset="19832">11807 125</inkml:trace>
  <inkml:trace contextRef="#ctx0" brushRef="#br0" timeOffset="19886">11659 199,'24'50,"76"49,-1-49,-99-50</inkml:trace>
  <inkml:trace contextRef="#ctx0" brushRef="#br0" timeOffset="21663">12874 224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24.4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49 347,'0'0,"0"0,-24 124,24-50,-25 26,25-76,0-24,0 0,49-99,-24 25,25-75,-25 99,-1 50,-24 50,25 74,-25-74,0 24,0-74,0-25,0-24,50-75,-1 124,-49 0,50 74,-50 50,25-50,0 26,-25-51,0 26,0-26</inkml:trace>
  <inkml:trace contextRef="#ctx0" brushRef="#br0" timeOffset="1315">570 694,'0'0,"0"-25,0-24,0 49,0 0,0 0,0 49,0 51,0-76,0 26,0-50,0-50,0 26,25-125,25 50,-50 99,0 0,25 74,-1 0,1 75,-25-99,25 24,-25-74,0 25</inkml:trace>
  <inkml:trace contextRef="#ctx0" brushRef="#br0" timeOffset="2143">893 223,'0'0,"0"0,0 174,25-100,24 50,-24-50,0-24,0-50,-25 0,49-74,50-75,-49 50,0 49</inkml:trace>
  <inkml:trace contextRef="#ctx0" brushRef="#br0" timeOffset="2518">1339 769,'0'24,"-25"51,1-26,24-24,0-25,0-49,49-100,1 74,-1-24,-49 99,25 75,-25-1,25 50,-25-50,25 1,-25-50,0-1,0 1</inkml:trace>
  <inkml:trace contextRef="#ctx0" brushRef="#br0" timeOffset="3238">1761 0,'50'0,"-50"0,49 24,-49 1,0 74,0-49,-49 0,49-26,24 1,1-25,50 0,-26 0,1 25</inkml:trace>
  <inkml:trace contextRef="#ctx0" brushRef="#br0" timeOffset="3802">25 1289,'74'0,"50"0,-25 0,149 25,-99-25,124 0,-99 0,49 25,-174-50,1 25</inkml:trace>
  <inkml:trace contextRef="#ctx0" brushRef="#br0" timeOffset="4176">694 1662,'50'-25,"-25"25,24-25,-24 50,-25 49,-49 25,-1-24,25-1,0-74,25 25,50-50,74-24,-74-1,74 50</inkml:trace>
  <inkml:trace contextRef="#ctx0" brushRef="#br0" timeOffset="4834">2232 719,'0'0,"0"0,0 50,0 123,0-98,0 73,0-98,0-25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29.7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0 968,'0'25,"0"99,0-50,0 25,0-99,0 0,0 0,0-74,50-1,0-73,-1 98,-49 50,0 50,25 24,-25-24,25-50,-25 24,0-24,25-49,-1-26,1 51,0-1,-25 25,50 99,-26-25,1 26,0-76,-25 51</inkml:trace>
  <inkml:trace contextRef="#ctx0" brushRef="#br0" timeOffset="612">546 1191,'0'25,"0"24,0 1,0-50,0 25,0-25,0 0,0-50,0-49,0 49,25 1,24 24,1 25,-50 25,25 24,-25-24,-50 50,-24-51,74 1,0-25,25 0,-1 0,1 25,25-25,-50 25,0 0,-50-1,25-24,-49 0,24 0,50 0</inkml:trace>
  <inkml:trace contextRef="#ctx0" brushRef="#br0" timeOffset="1332">844 844,'0'-75,"0"75,0 0,0 100,49 98,-24-124,0-24,0-50,-25 0,49-74,1-50,-25 49,0 26</inkml:trace>
  <inkml:trace contextRef="#ctx0" brushRef="#br0" timeOffset="1675">1241 1166,'0'50,"0"-1,0 1,0-25,0-25,-25 0,25 0,25-99,-25 74,24-74,1 74,25 25,-50 0,74 49,-74-24,0 50,-49-26,49-49,0 0,0 0,0 0,49 0,-24 25,-25-25,0 0,-25 25,-49 0,-1-1,75-48,-24-1</inkml:trace>
  <inkml:trace contextRef="#ctx0" brushRef="#br0" timeOffset="2583">1563 472,'0'-25,"25"25,74 0,-49 0,-1 49,-49 51,-49-51,-1-24,50 0,0-25,0 0,50 25,-1-25,26 49,-50-24</inkml:trace>
  <inkml:trace contextRef="#ctx0" brushRef="#br0" timeOffset="5008">2158 1166,'-24'0,"73"0,150-25,-100 25,0 50</inkml:trace>
  <inkml:trace contextRef="#ctx0" brushRef="#br0" timeOffset="5212">2208 1389,'124'25,"25"-25,-25 0,-124 0</inkml:trace>
  <inkml:trace contextRef="#ctx0" brushRef="#br0" timeOffset="6294">3076 819,'25'-74,"-25"74,0 24,0 51,0 74,-25-75,25-24,0-26,0-24,0 0,0-74,25 0,25-75,-26 74,26 75,-50 0,50 124,-26 0,-24-99,0 0,0-25,0 0,25-74,-25-1,50-49,-1 99,-49 25,0 75,25 74,0-50,0 25,0-75</inkml:trace>
  <inkml:trace contextRef="#ctx0" brushRef="#br0" timeOffset="6919">3647 1141,'0'50,"0"24,0-74,0 50,0-75,0-24,0-1,49-99,1 100,-25 24,-25 25,24 99,-24-25,25 75,-25-124,25 25</inkml:trace>
  <inkml:trace contextRef="#ctx0" brushRef="#br0" timeOffset="7510">3944 720,'0'-50,"0"125,25 24,25 50,-25-75,-1 25,1-74,-25-25,0 0,25-99,0 24,49-98,-49 148,25 0</inkml:trace>
  <inkml:trace contextRef="#ctx0" brushRef="#br0" timeOffset="7887">4341 1141,'0'0,"0"50,0-25,0 74,0-49,-25-26,25-24,0 0,0 0,0-99,25 25,50-75,-75 149,0 0,0 50,24 74,1 24,0-123,-25 0</inkml:trace>
  <inkml:trace contextRef="#ctx0" brushRef="#br0" timeOffset="8327">4341 1290,'50'0,"-1"0,1 0,-50 0</inkml:trace>
  <inkml:trace contextRef="#ctx0" brushRef="#br0" timeOffset="8825">4639 695,'0'-25,"0"25,25 0,-1 0,-24 50,0-1,0 1,-24-50,24 25,0-25,24 0,76 0,-51 0</inkml:trace>
  <inkml:trace contextRef="#ctx0" brushRef="#br0" timeOffset="9263">4862 124,'0'0,"0"50,25 0,49 74,-74-100,25 51,25-26</inkml:trace>
  <inkml:trace contextRef="#ctx0" brushRef="#br0" timeOffset="9795">2902 1762,'273'24,"75"-48,-100-1,248 0,-298 25,25 0,-148 0</inkml:trace>
  <inkml:trace contextRef="#ctx0" brushRef="#br0" timeOffset="10111">3919 1985,'0'0,"25"0,25-25,0 25,-1 0,-49 25,25 74,-50-49,-74 74,49-124,50 49,-25-49,50 25,0-25,99-25,-49 0,173-24</inkml:trace>
  <inkml:trace contextRef="#ctx0" brushRef="#br0" timeOffset="10767">5482 968,'-25'-50,"25"125,0-1,0 50,25 50,-25-100,25-24,-25-50</inkml:trace>
  <inkml:trace contextRef="#ctx0" brushRef="#br0" timeOffset="10984">5333 1365,'149'-25,"-74"0,24 25,-99 0</inkml:trace>
  <inkml:trace contextRef="#ctx0" brushRef="#br0" timeOffset="11142">5929 1092,'0'0,"0"49,24 26,-24 49,0-75,0-49,0 25,0-50,0-49,75-50,-50 25,49-50,-49 149,-25 74,0-24,25 49,-25-74,0 0,0-25,0 0,25-99,-1 49,26-24,-50 74,25 74,-25 25,25 0,-25-49,24 24,1-49</inkml:trace>
  <inkml:trace contextRef="#ctx0" brushRef="#br0" timeOffset="11753">6499 1216,'0'0,"25"49,-50-24,25 25,0-25,-25-25,25 0,0-50,50-49,0 49,-50 50,24 25,-24 25,25-1,-25-24,-124 25,124-50,0 0,25-25,0 25,0 0,49 25,-74-25,25 49,-50-24,-74-25,74 0,-49 0,74 0</inkml:trace>
  <inkml:trace contextRef="#ctx0" brushRef="#br0" timeOffset="12395">6722 720,'0'0,"0"25,25 49,25 100,-25-75,24 25,-49-124,25 25,-25-50,50-74,-50 24,99-74,-74 149</inkml:trace>
  <inkml:trace contextRef="#ctx0" brushRef="#br0" timeOffset="13065">7169 1117,'0'24,"-25"76,25-76,-25 76,25-76,0 1,0-25,0-49,-25-51,50-24,0 75,25 49,-50 0,74 25,-74 24,25-24,-50 25,-24-50,-1 0,-25 24,100-24,-25 0,75 25,-26 0,1 25,-50-50,25 24,-75-24,-74 25,50-25,24 0</inkml:trace>
  <inkml:trace contextRef="#ctx0" brushRef="#br0" timeOffset="13757">7516 571,'-25'-50,"75"25,0 25,-1 25,-49 25,0 24,-49-24,49 0,-25-50,25 24,0 1,74-25,-49 0,49 0</inkml:trace>
  <inkml:trace contextRef="#ctx0" brushRef="#br0" timeOffset="14131">7963 0,'0'0,"0"0,0 50,49 24,-24 50,0-49,0 74,24-100,1 51</inkml:trace>
  <inkml:trace contextRef="#ctx0" brushRef="#br0" timeOffset="14617">6301 1762,'99'24,"124"-24,-49 0,148-24,-123 24,-50 0,-100 0</inkml:trace>
  <inkml:trace contextRef="#ctx0" brushRef="#br0" timeOffset="14929">6698 2010,'24'0,"51"0,-26 0,51 0,-51 0,-24 49,-25-24,-50 74,26-49,-26-1,50-24,-25 25,25-50,0 25,0-25,75 0,-26 0,199-75,-99 75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45.4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0,'0'25,"25"99,-25-50,0 26,25-51,-25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45.8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52 169,'0'0,"0"223,-25-24,25-125,0 25,-24-99,24 25</inkml:trace>
  <inkml:trace contextRef="#ctx0" brushRef="#br0" timeOffset="689">796 268,'-25'0,"25"0,0 0,0-24,0 24,0 0,-24 24,-51 76,50-51,-24 75,-1-74,1-1,49-24,-25-25,25 0</inkml:trace>
  <inkml:trace contextRef="#ctx0" brushRef="#br0" timeOffset="1347">796 293,'0'-25,"0"25,0 0,50 100,24-1,-24-25,0 25,-50-49,24-25,-24-25,-149 25,75-25,-124-25,123 25,75 0,0 0,-25 0,50-25</inkml:trace>
  <inkml:trace contextRef="#ctx0" brushRef="#br0" timeOffset="1830">1243 244,'-25'0,"-25"124,50-50,0 50,-24-74,-1-26,25-24,-25 0</inkml:trace>
  <inkml:trace contextRef="#ctx0" brushRef="#br0" timeOffset="2065">1044 417,'124'25,"-24"25,-76-26,26 26,-50-50</inkml:trace>
  <inkml:trace contextRef="#ctx0" brushRef="#br0" timeOffset="2863">1441 20,'50'-24,"-1"24,-49 0,50 24,-50-24,-25 75,0-26,1-24,24-25,24 25,-24-25,50 0,0 0,24 25,-74 0</inkml:trace>
  <inkml:trace contextRef="#ctx0" brushRef="#br0" timeOffset="4071">77 1062,'99'25,"25"0,-49-25,148 0,-124 0,174 0,-174 0</inkml:trace>
  <inkml:trace contextRef="#ctx0" brushRef="#br0" timeOffset="4461">350 1459,'74'0,"50"0,0 25,-124-25,0 74,-49-24,-75 24,74-24,25-25,50-25,-25 0,50 0,74 0,-50-25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3.2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0 323,'50'-50,"74"75,-74 25,-50-50</inkml:trace>
  <inkml:trace contextRef="#ctx0" brushRef="#br0" timeOffset="71">224 348</inkml:trace>
  <inkml:trace contextRef="#ctx0" brushRef="#br0" timeOffset="579">372 0,'0'0,"0"0,0 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51.3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0 352,'99'-25,"-50"25,1 0,-25 0,24 25</inkml:trace>
  <inkml:trace contextRef="#ctx0" brushRef="#br0" timeOffset="185">24 575,'124'0,"-99"-24,50 24,-51 0,-24 0</inkml:trace>
  <inkml:trace contextRef="#ctx0" brushRef="#br0" timeOffset="4694">520 104,'0'0,"0"0,0 124,0-49,0-1,0-49,-24 0</inkml:trace>
  <inkml:trace contextRef="#ctx0" brushRef="#br0" timeOffset="5416">545 30,'50'-25,"-75"25,25-25,0 25,0 0,0 50,0 24,0 75,0 0,0-100,0 26,0-75,0 0,25 0,49 0</inkml:trace>
  <inkml:trace contextRef="#ctx0" brushRef="#br0" timeOffset="5851">793 501,'0'0,"0"25,0 0,0-25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1.8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3 302,'25'0,"-25"49,0-24,-25 25,25-1,0-98,50-1,-1-74,1 75,-50 24,0 99,0-49,25 74,-25-99,24 0,-24-49,50-1,0 0,-50 50,24 50,-24 24,25 26,-25-51,0-24</inkml:trace>
  <inkml:trace contextRef="#ctx0" brushRef="#br0" timeOffset="532">450 277,'0'0,"24"0,-24 50,50 49,0-74,-26-1,-24-24,75-49,-75-1,25-49,-25 49</inkml:trace>
  <inkml:trace contextRef="#ctx0" brushRef="#br0" timeOffset="861">921 4,'0'-25,"0"75,0 99,0-75,0 50,0-99,-25 25,25-26</inkml:trace>
  <inkml:trace contextRef="#ctx0" brushRef="#br0" timeOffset="1111">1094 29,'25'0,"-25"74,0 26,0 73,0-123,-25 24,25-49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3.9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19 422,'0'74,"25"25,-25-49,0 0,0-26,-25 1,25-25,0 0,0-49,-24-51,48 26,51-100,-1 100,1 124,-26-50,-49 124,-25-124,-74 49,74-49,25 0</inkml:trace>
  <inkml:trace contextRef="#ctx0" brushRef="#br0" timeOffset="515">391 0,'0'0,"25"50,-25-1,0 75,0-24,0 48,0-98,0-25</inkml:trace>
  <inkml:trace contextRef="#ctx0" brushRef="#br0" timeOffset="749">565 273,'0'0,"0"50,25 24,-25-74,49 50,-49-50,50-25,-25-25,0 50,-25 0,0 75,-25-26,-25 26,50-26,-49-24,-1 0,50-25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5.4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 0,'0'25,"25"24,-25 1,0 99,25-50,-25-99,-25 25,25-25,0-25,0 25,25-50,0 26,49 73,-49-49,0 124,-25-124,-25 50,-49-50,24 0,25 0,0-25,1 0,48-24</inkml:trace>
  <inkml:trace contextRef="#ctx0" brushRef="#br0" timeOffset="482">445 298,'0'0,"0"49,50 26,-26-51,1-24,0 0,49-49,-49 49,0-25,-25 75,0 123,-74-98,-1 49,26-100,24 1,25-25,0-74,74 24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6.3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0,'25'25,"-25"-25,49 74,-24-24,-25 24,25-24,-50 0,25-26,0 1,0-25,0 0,50 0,24 0,-49 0,0 50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43.5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102 0,'0'0,"-25"50,0 24,1 100,-1-100,25 75,0-99,49 24,-49-24,50 24</inkml:trace>
  <inkml:trace contextRef="#ctx0" brushRef="#br0" timeOffset="343">623 273,'-50'99,"26"-49,-51 99,50-100,-24 1,-1-25,50-25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8.7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0 223,'0'0,"0"0,0 0</inkml:trace>
  <inkml:trace contextRef="#ctx0" brushRef="#br0" timeOffset="56">0 223</inkml:trace>
  <inkml:trace contextRef="#ctx0" brushRef="#br0" timeOffset="3132">2059 273,'174'-50,"-75"50,0 50,-99-50</inkml:trace>
  <inkml:trace contextRef="#ctx0" brushRef="#br0" timeOffset="3201">2431 273</inkml:trace>
  <inkml:trace contextRef="#ctx0" brushRef="#br0" timeOffset="4297">3448 273</inkml:trace>
  <inkml:trace contextRef="#ctx0" brushRef="#br0" timeOffset="7408">6673 273</inkml:trace>
  <inkml:trace contextRef="#ctx0" brushRef="#br0" timeOffset="21048">7838 372,'0'0,"0"0</inkml:trace>
  <inkml:trace contextRef="#ctx0" brushRef="#br0" timeOffset="21101">7838 372</inkml:trace>
  <inkml:trace contextRef="#ctx0" brushRef="#br0" timeOffset="26258">9203 273,'24'0,"-24"0,0 0,0 24,0-24</inkml:trace>
  <inkml:trace contextRef="#ctx0" brushRef="#br0" timeOffset="29260">10865 173,'99'0,"0"-24,-25 24,-74 0</inkml:trace>
  <inkml:trace contextRef="#ctx0" brushRef="#br0" timeOffset="29329">11137 149</inkml:trace>
  <inkml:trace contextRef="#ctx0" brushRef="#br0" timeOffset="31013">12080 198,'25'0,"-25"0</inkml:trace>
  <inkml:trace contextRef="#ctx0" brushRef="#br0" timeOffset="31052">12105 198</inkml:trace>
  <inkml:trace contextRef="#ctx0" brushRef="#br0" timeOffset="33602">14114 149</inkml:trace>
  <inkml:trace contextRef="#ctx0" brushRef="#br0" timeOffset="35140">15553 0</inkml:trace>
  <inkml:trace contextRef="#ctx0" brushRef="#br0" timeOffset="42406">16917 49</inkml:trace>
  <inkml:trace contextRef="#ctx0" brushRef="#br0" timeOffset="45394">19224 74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7.8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 74,'0'-74,"0"74,0 0,0 0,0 0,-50 99,1-24,49 123,-25-148,50 74,-25-75,0-24,25 0,-25 0,0-25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8.5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0,'0'-25,"0"124,0-24,0 24,-25-74,0 24,25 1,0-50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9.4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309 124,'50'25,"49"124,-74-25,0 25,-50-75,-25 0,50-49,-49 0,49-25</inkml:trace>
  <inkml:trace contextRef="#ctx0" brushRef="#br0" timeOffset="344">706 199,'-50'148,"26"1,24-99,0 74,0-75,24-24,-24 0,50-25</inkml:trace>
  <inkml:trace contextRef="#ctx0" brushRef="#br0" timeOffset="984">880 223,'25'-24,"-25"24,0 24,0 100,-25-49,0-1,25-74,0 25,0-25,99-25,-74 25,25-49</inkml:trace>
  <inkml:trace contextRef="#ctx0" brushRef="#br0" timeOffset="1267">1153 298,'-25'99,"25"-49,0 74,0-75,0 26,0-51</inkml:trace>
  <inkml:trace contextRef="#ctx0" brushRef="#br0" timeOffset="1501">1401 223,'0'124,"0"50,24-50,-48-50,-51-24,26-25,49-25</inkml:trace>
  <inkml:trace contextRef="#ctx0" brushRef="#br0" timeOffset="1782">1624 50,'74'-50,"-74"50,50 50,-25 24,-25 25,-25-74,0 0,25 0,0-25,0 0,25 0,25 0,49 25,0-1</inkml:trace>
  <inkml:trace contextRef="#ctx0" brushRef="#br0" timeOffset="2254">2046 471,'0'50,"0"-25,24 49,-24-24,-24 24,24-49,-50 0</inkml:trace>
  <inkml:trace contextRef="#ctx0" brushRef="#br0" timeOffset="53367">61 347,'0'-24,"0"24,0 0,0-25,50 25,-25-25,-1 25,-24 0,0 50,-49 24,24-24,-49 24,74-24,0-1,0-49,0 50,49-25,26-1,-51-24,-24 0,0-49,25 49,-25-25,0 0,-25 0,25-24,-49-50,24 74,-25-25,26 50,24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02.4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127 24,'-74'124,"24"-24,50 73,25-98,25 24,-1-74,-24-1,0-24</inkml:trace>
  <inkml:trace contextRef="#ctx0" brushRef="#br0" timeOffset="310">376 347,'124'-75,"-100"100,1 25,-25-1,-49 26,24-50,-25-1,50 1,0-25,0 0,25 25,25-25,-1 0</inkml:trace>
  <inkml:trace contextRef="#ctx0" brushRef="#br0" timeOffset="622">698 496,'0'-25,"0"50,0-25</inkml:trace>
  <inkml:trace contextRef="#ctx0" brushRef="#br0" timeOffset="810">921 148,'25'0,"74"25,-74 0,25 49,-50-24,-50 49,0-49,-24-1,74-24,0 0,0 0,0-25,74 0,26-50</inkml:trace>
  <inkml:trace contextRef="#ctx0" brushRef="#br0" timeOffset="1202">1318 0,'0'74,"50"100,-1-75,-49 25,-24-50,-51 1,25-75,1 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57.4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50,'0'-25,"0"25,-49 99,-1 50,50-99,0 49,75-49,-26-50,50 0,-49-75,-50 26,-74-1,-1 25,26 25,24 0</inkml:trace>
  <inkml:trace contextRef="#ctx0" brushRef="#br0" timeOffset="452">496 75,'0'-50,"0"25,25 25,-25 50,-25 0,25 49,0-99,0 74,25-49,-25-25,74 0,26-25,-51-24,-24-26,-25 26,0-1,-25 50,25 25,0 49,0 75,0-25,50 0,-50-74</inkml:trace>
  <inkml:trace contextRef="#ctx0" brushRef="#br0" timeOffset="936">1017 273,'25'0,"-25"50,0 49,0-74,0 24,0-24,0-50,25-74,0 50,-1-75,26 124,-50 74,0-24,0 24,0-49,0-25,0 0,25-50,49-49,-24 25,-50 74,0 24,25 100,-25-24,0-51,-25 1,25-25</inkml:trace>
  <inkml:trace contextRef="#ctx0" brushRef="#br0" timeOffset="1531">1687 75,'49'-50,"-49"100,-74 49,74-25,-50 50,1-49,49-50,0-1,0-24,0 0</inkml:trace>
  <inkml:trace contextRef="#ctx0" brushRef="#br0" timeOffset="1953">1935 124,'-25'0,"-25"0,50 0,0 25,0 50,0-51,100 76,-51-26,-49-74,0 50,-99-26,49-24,-49 25,74-25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04.2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0,'-24'0,"-51"149,50-74,25 24,0-50,50 1,-50 0,50-26</inkml:trace>
  <inkml:trace contextRef="#ctx0" brushRef="#br0" timeOffset="279">323 372,'49'0,"26"0,-1-24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53.3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824 0,'25'74,"-25"25,0-74,24 0,-24-25,-24-50,24 25,0-24,0 49,0-25,0 50</inkml:trace>
  <inkml:trace contextRef="#ctx0" brushRef="#br0" timeOffset="11345">80 992,'0'25,"-25"24,-25 1,50 74,0-75,0 26,50-50,-25-25,24 0,-49-25,25 0,-50-25,-49 26,49 24</inkml:trace>
  <inkml:trace contextRef="#ctx0" brushRef="#br0" timeOffset="11769">303 893,'0'0,"99"124,-74 49,-25-98,0 24,-25-99,-24 49,49-49</inkml:trace>
  <inkml:trace contextRef="#ctx0" brushRef="#br0" timeOffset="12074">650 942,'50'-25,"-50"25,25 25,24 25,-49-1,25-24,-50 0,25-25,-25 25,50-25,-25 25,50-1,-25-24,74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14.5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0,'-75'0,"100"0,-25 0,74 0,50 0,-24 25</inkml:trace>
  <inkml:trace contextRef="#ctx0" brushRef="#br0" timeOffset="328">0 323,'0'0,"124"0,-74-25,49 25,-49 0,24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15.6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0,'0'0,"-50"74,50 0,-24 100,48-124,-24 98,25-98,74 49,-24-74,-26-25</inkml:trace>
  <inkml:trace contextRef="#ctx0" brushRef="#br0" timeOffset="3942">327 49,'0'0,"0"75,0 49,0-75,-25 50,25-74,0 0,0-25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20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0 273,'124'-75,"-74"75,-25 0,-25 0,0 99,0-49,-100 49,51-49,49 24,0-49,74 25,-49-50,0 0,0-50,-25-24,-25-1,-99-74</inkml:trace>
  <inkml:trace contextRef="#ctx0" brushRef="#br0" timeOffset="625">447 0,'74'99,"-24"124,-25-148,-25 73,-25-98,-50 24,51-74,-26 25</inkml:trace>
  <inkml:trace contextRef="#ctx0" brushRef="#br0" timeOffset="983">794 74,'0'0,"-50"174,26-25,24-100,49 50,-49-49,25-25,25 24,-50-49</inkml:trace>
  <inkml:trace contextRef="#ctx0" brushRef="#br0" timeOffset="4615">1092 248,'0'-25,"0"0,0 25,0 0,0 75,0-1,0 50,-25-99,25 24,0-49,0 25,0-25,0 25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25.2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114 0,'-74'0,"49"74,25-49,25 50,24-75,1 49,-50-24,0 25,0-26,-50 1,25-25,1 0,24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25.6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141 400,'-75'-25,"26"50,49-1,0 51,49-26,1 1,-50 0,0-26,0 1,-25-25,0 0,1 25,-1-50</inkml:trace>
  <inkml:trace contextRef="#ctx0" brushRef="#br0" timeOffset="470">290 176,'24'0,"1"124,0-24,0 98,-25-148,-25 49,-25-74,26-25,24 0,-25 0</inkml:trace>
  <inkml:trace contextRef="#ctx0" brushRef="#br0" timeOffset="859">538 28,'0'-25,"0"25,24 0,-24 0,50 0,-50 25,25-1,-25 1,0 0,0 25,-50-1,50-49,0 25,0-25,0 0,0 0,124 25,-49-25,-75 0,74-25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27.7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20,'0'-25,"0"25,0 25,0 49,0 50,24-49,-24 24,25-50,-25-49,-25 25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29.0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28,'0'-25,"0"25,25 0,-25 25,-25 49,25 1,-25 49,25-75,-24 26,24-51,0 1,0-25,49 0</inkml:trace>
  <inkml:trace contextRef="#ctx0" brushRef="#br0" timeOffset="377">227 177,'49'0,"1"0,49 0,-99 0,25 99,-50-50,-99 1,99-25,25 0,0-1,0-24,75 0,-26-49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29.9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0 248,'74'-50,"-74"50,0 0,0 0,50 25,-25-25,-25 0,0 0,0 0,0 0,74 0,-49 74,0-24,-25 24,-50-24,-49 24,49-24,26-25,24-25,0 0,49 0,26 0,-1 0,25-25</inkml:trace>
  <inkml:trace contextRef="#ctx0" brushRef="#br0" timeOffset="764">546 0,'25'49,"49"100,-24-50,-26 75,-48-124,-1 49,-25-99,1 49,24-49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0:00.2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344 98,'-25'-25,"0"25,1 0,24 0,-25 0,-25 0,25 25,-24 74,24-25,-49 100,49-25,25-100,25 50,-1-49,1-50,-25 0,124 0,0-50</inkml:trace>
  <inkml:trace contextRef="#ctx0" brushRef="#br0" timeOffset="455">617 370,'-74'0,"74"0,0 100,0-76,0 76,0-51,0-24,-25 0,25-25</inkml:trace>
  <inkml:trace contextRef="#ctx0" brushRef="#br0" timeOffset="689">543 321,'74'-25,"-24"0,49 25,-74 0,-1 25,-24-25</inkml:trace>
  <inkml:trace contextRef="#ctx0" brushRef="#br0" timeOffset="1065">543 668,'124'-25,"-50"0,-24 25</inkml:trace>
  <inkml:trace contextRef="#ctx0" brushRef="#br0" timeOffset="1348">989 147,'0'-49,"50"24,24 0,25 25,-49-50,-50 50,0 0,0 25,0 50,25 24,-25-50,24 100,1 0,-25-75,0 75,25-49,-25-76,-50 26,1-50,-50 0,49-50,-24 50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31.3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138 124,'0'-49,"0"74,-24 24,-26 1,0 123,50-73,0 24,0-75,50 1,0-50,-1 0</inkml:trace>
  <inkml:trace contextRef="#ctx0" brushRef="#br0" timeOffset="343">312 496,'0'-24,"50"24,-26 0,76 0,-51 0,-24 0</inkml:trace>
  <inkml:trace contextRef="#ctx0" brushRef="#br0" timeOffset="579">734 199,'0'0,"0"0,0 0,0 25,0 24,-25 50,25-74,0 25,0-25,25-1,-25-24,74-49,-24-1</inkml:trace>
  <inkml:trace contextRef="#ctx0" brushRef="#br0" timeOffset="862">932 224,'0'49,"0"1,0 49,0-49,0 24,25-49,-25 0,0-25</inkml:trace>
  <inkml:trace contextRef="#ctx0" brushRef="#br0" timeOffset="1127">1205 0,'25'124,"24"-49,51 123,-100-148,0 49,-25-74,-74 24,49-49,25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32.8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49,'25'-49,"-25"49,0 0,25 24,-25-24,0 25,25 0,-25 25,0-26,-25 1,50-25,-25 0,49 0,51 0,-76-25,1 25,-25 0</inkml:trace>
  <inkml:trace contextRef="#ctx0" brushRef="#br0" timeOffset="781">447 347,'25'-50,"-25"100,0 49,0 25,0-74,24-1,-24-24,0 0</inkml:trace>
  <inkml:trace contextRef="#ctx0" brushRef="#br0" timeOffset="1016">323 620,'149'0,"-50"0,50-25,-149 25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40.0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156 273,'-24'49,"-26"1,25 24,-24 75,49-75,0 50,24-74,26-25,-50 0</inkml:trace>
  <inkml:trace contextRef="#ctx0" brushRef="#br0" timeOffset="314">380 521,'49'-25,"1"25,24 0,-49 0,-25 99,0-49,-124 49,74-74,1 74,49-99,25 49,24-49,26 0,-26 0,-49-49,0 24,-74-74,-25-25,49 99,25-25,25 50</inkml:trace>
  <inkml:trace contextRef="#ctx0" brushRef="#br0" timeOffset="907">1000 570,'-25'25,"0"25,-49 24,74-24,-50-26,50-24</inkml:trace>
  <inkml:trace contextRef="#ctx0" brushRef="#br0" timeOffset="1095">801 620,'75'0,"-75"49,49 1,1 0,-50-26,0-24</inkml:trace>
  <inkml:trace contextRef="#ctx0" brushRef="#br0" timeOffset="1329">1173 421,'25'25,"-25"124,0-75,25 50,0-99</inkml:trace>
  <inkml:trace contextRef="#ctx0" brushRef="#br0" timeOffset="1549">1421 620,'124'-174,"-124"174,50 0,-25 75,0 73,-25-98,-50 24,25-74,-49 25,24-50,25-24,25 24</inkml:trace>
  <inkml:trace contextRef="#ctx0" brushRef="#br0" timeOffset="2034">1868 124,'0'-25,"0"25,0 0,0 0,0 74,0-49,0 0,0 0,0-25,0 25,74-25,-49 0,-25 0,0-25,0 25,25-50,-25 25,25 0,-25 25,0 0,25 0,-25 50,0 0,24 49,-24-49,0-1</inkml:trace>
  <inkml:trace contextRef="#ctx0" brushRef="#br0" timeOffset="2628">2265 0,'0'49,"49"1,1 124,-50 24,-50-74,-49 50,50-125,24-24,25-25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5:44.0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0 521,'0'74,"149"150,-100-125,1-50,-50-24,0-25</inkml:trace>
  <inkml:trace contextRef="#ctx0" brushRef="#br0" timeOffset="250">496 471,'0'25,"25"25,24 99,-49-75,-25 50,1-74,-51-1,50-49,1 0</inkml:trace>
  <inkml:trace contextRef="#ctx0" brushRef="#br0" timeOffset="624">744 50,'49'-25,"-49"0,25 25,-25 25,0 24,0 1,0-25,0 0,0-1,-25-24,25 0,0 25,0-25,0 25,0 0,0 24,0-49,-24 25,24 0,0-25,-25 0,25 25,0-25,-25 25,25-25,0 25,50-25,24 0,25 0,-49 0</inkml:trace>
  <inkml:trace contextRef="#ctx0" brushRef="#br0" timeOffset="1689">620 74,'0'0,"99"0,-74 0,-25 0,25 0,-1 0,-24 0,0 0,0 0,0 0,25 50,-25-50,0 50,0-1,0-24,-25-25,25 50,-24-50,-1 24,0 26,0-50,25 25,-25-25,25 0,0 25,0-25,50 0,0 0,74 0,-75 0,-24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6:29.6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0 174</inkml:trace>
  <inkml:trace contextRef="#ctx0" brushRef="#br0" timeOffset="451">794 124</inkml:trace>
  <inkml:trace contextRef="#ctx0" brushRef="#br0" timeOffset="928">1563 124,'0'0,"0"25,0-25,0 0</inkml:trace>
  <inkml:trace contextRef="#ctx0" brushRef="#br0" timeOffset="984">1563 149</inkml:trace>
  <inkml:trace contextRef="#ctx0" brushRef="#br0" timeOffset="4043">4068 0,'149'0,"-50"25,-74-25,-25 0</inkml:trace>
  <inkml:trace contextRef="#ctx0" brushRef="#br0" timeOffset="4103">4341 25</inkml:trace>
  <inkml:trace contextRef="#ctx0" brushRef="#br0" timeOffset="5092">5531 75,'0'0,"0"0</inkml:trace>
  <inkml:trace contextRef="#ctx0" brushRef="#br0" timeOffset="5148">5531 75</inkml:trace>
  <inkml:trace contextRef="#ctx0" brushRef="#br0" timeOffset="5616">5879 50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6:29.2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421 0,'0'0,"-24"75,-100 49,49-25,-74 25,125-99,-1-25,25-50</inkml:trace>
  <inkml:trace contextRef="#ctx0" brushRef="#br0" timeOffset="234">99 0,'0'25,"25"124,24-75,26 100,-26-100,1 1,-50-75</inkml:trace>
  <inkml:trace contextRef="#ctx0" brushRef="#br0" timeOffset="500">694 298,'-25'-50,"75"50,49-24,-24-1,123 99</inkml:trace>
  <inkml:trace contextRef="#ctx0" brushRef="#br0" timeOffset="703">769 496,'49'0,"1"0,124 0,-75 25,-99-25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6:30.1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1 521,'0'-199,"0"100,124-25,25 124,-100 50,-24 148,-50-124,-99 50,75-124,-1 25,25-25,-49-49,74-1</inkml:trace>
  <inkml:trace contextRef="#ctx0" brushRef="#br0" timeOffset="534">621 397,'0'-199,"25"100,0 24,24 51,1 73,0 150,-50-75,-25 25,-25-100,-24-49,74 0,-50-49,50-1,-25-148</inkml:trace>
  <inkml:trace contextRef="#ctx0" brushRef="#br0" timeOffset="1692">1117 49,'99'-25,"-74"25,-25 50,-25 74,1-49,-76 73,51-73,24-26,25-49,0 0,0 0,99 0,-24 0,-1 0</inkml:trace>
  <inkml:trace contextRef="#ctx0" brushRef="#br0" timeOffset="2050">1489 273,'75'-174,"24"124,-49 50,-1 50,-49 24,-99 75,25-124,-26 0,51-25,73-50,26 1,25-51,-1 76,-24 24,-26 49,-24 100,0-50,0 75,25-100,25 1</inkml:trace>
  <inkml:trace contextRef="#ctx0" brushRef="#br0" timeOffset="2503">2134 397,'0'49,"0"26,0-51,-25 26,25-50,0 0,0 0,0 0,25-99,0 24,74 1,-99 49,25 75,-25-25,25 99,-25-75,0-24,0-50,25-49,49-50,-24 99,-26 50,1 49,0 50,-25-74,0 24</inkml:trace>
  <inkml:trace contextRef="#ctx0" brushRef="#br0" timeOffset="3270">2705 198,'149'-25,"24"25,-123 0,-1 25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6:34.3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47,'273'-50,"-174"100,-99 24,-49 1,-125 49,100-50,24-24,50-1,74-24,-49-25,124 0,-75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6:34.8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98,'198'-99,"-148"124,-25 24,-25 51,-25-75,-75 24,51-49,-50 0,99 0,0-49</inkml:trace>
  <inkml:trace contextRef="#ctx0" brushRef="#br0" timeOffset="234">198 24,'50'99,"-50"-24,0 24,0-25,0 50,0-74,0-50</inkml:trace>
  <inkml:trace contextRef="#ctx0" brushRef="#br0" timeOffset="486">769 123,'-75'0,"26"50,-1 49,25-49,25 74,50-75,24 1,-24-25,-25-1</inkml:trace>
  <inkml:trace contextRef="#ctx0" brushRef="#br0" timeOffset="721">1066 222,'0'0,"0"75,0 74,0-125,0 26,0-50,0 0,0-50,50-49,-1 50,-24-1,-25 50,25 50,-25 24,0-24,0-50,0 0,75-75,-51 75,26-49,24 24,-74 25,0 49,25 1,0 74,-25-74,25 49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1.3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0 100,'149'-50,"-100"50,-49 0</inkml:trace>
  <inkml:trace contextRef="#ctx0" brushRef="#br0" timeOffset="40">198 50</inkml:trace>
  <inkml:trace contextRef="#ctx0" brushRef="#br0" timeOffset="1581">1736 0,'0'0,"25"0,-25 50,0-50,0 0</inkml:trace>
  <inkml:trace contextRef="#ctx0" brushRef="#br0" timeOffset="1667">1761 50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31.6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0 322,'0'-74,"24"74,-24 25,25 173,-25-99,25 50,-25-124,25 0,-25-50,0-49,0-26,49-172,-24 123,50 0,-51 149,1 0,0 74,25 125,-50-75</inkml:trace>
  <inkml:trace contextRef="#ctx0" brushRef="#br0" timeOffset="438">446 570,'25'100,"-25"-26,0-24,0-50,0 0,0 0,0-50,0-24,-25-75,25 99,0-49,0 99,74-25,-74 0,75 25,-50 0,-1 0,-24 100,0-76,-49 76,-1-76,1-24,49 0,0 0,0 0,49 0,75 25,-74 25,-1-1,-49-24,-49 25,-1-50,-173 49,223-49,0-24,0-26</inkml:trace>
  <inkml:trace contextRef="#ctx0" brushRef="#br0" timeOffset="1190">967 471,'0'50,"0"-1,0 75,0-74,0-25,0 0,0-75,0-74,0 25,0-124,50 148,-1 50,1 50,49 74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2.7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89,'25'-25,"-25"25,0 0,0 49,0 26,-25 74,25-50,0-25,0-49,0 25,0-50,0 0</inkml:trace>
  <inkml:trace contextRef="#ctx0" brushRef="#br0" timeOffset="359">24 89,'0'-25,"149"-25,-74 50,24 0,-74 50</inkml:trace>
  <inkml:trace contextRef="#ctx0" brushRef="#br0" timeOffset="564">0 361,'74'0,"25"0,-49 25,-50-25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39.8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82 2,'-74'0,"74"0,-25 0,25 0,0 0,0 0,50 0,49 0,-25 0,51 25,-76 0,-24 0,-25 0,25 24,-50-24,0 49,-24 1,49-26,0 1,-25-25,25 24,0 1,0-50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2.6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 25,'74'-25,"-74"25,0 74,0-24,-50 49,1-49,-1 24,50-74,0 25,75-25,49 0,-75-25,26 25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3.5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27,'0'-25,"99"25,-25 0,50 0,-24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3.7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0,'0'0,"0"0,124 24,0-24,-49 0,-75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43.9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0,'0'99,"-25"25,25-50,0 50,25-74,-25 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0.4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36,'0'-74,"0"74,0 0,0 99,49 124,-24-24,0-75,0-75,-25-49,0 0,49-173,-24 98,74-173,-49 174,49 198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0.8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25 323,'0'49,"0"-24,-25 25,25-50,0 25,0-25,0 0,0-50,50-124,-26 50,51 0,-75 124,0 50,49 24,-24 125,-25-150,25 76,0-101,-25-24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1.5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0,'0'24,"25"100,-25-74,25 49,-1-74,-24 25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1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20,'99'-25,"-25"25,-24 0,49 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7:40.3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4018 0</inkml:trace>
  <inkml:trace contextRef="#ctx0" brushRef="#br0" timeOffset="102">3770 174,'149'-25,"-149"25</inkml:trace>
  <inkml:trace contextRef="#ctx0" brushRef="#br0" timeOffset="6260">6970 2406</inkml:trace>
  <inkml:trace contextRef="#ctx0" brushRef="#br0" timeOffset="86925">0 5581,'0'0,"0"0</inkml:trace>
  <inkml:trace contextRef="#ctx0" brushRef="#br0" timeOffset="86966">0 5581</inkml:trace>
  <inkml:trace contextRef="#ctx0" brushRef="#br0" timeOffset="98981">5333 4143</inkml:trace>
  <inkml:trace contextRef="#ctx0" brushRef="#br0" timeOffset="105047">7962 5383,'74'0,"26"25,-51-1,-49-24</inkml:trace>
  <inkml:trace contextRef="#ctx0" brushRef="#br0" timeOffset="105115">8185 5432</inkml:trace>
  <inkml:trace contextRef="#ctx0" brushRef="#br0" timeOffset="105508">8681 5383</inkml:trace>
  <inkml:trace contextRef="#ctx0" brushRef="#br0" timeOffset="108929">11658 3944</inkml:trace>
  <inkml:trace contextRef="#ctx0" brushRef="#br0" timeOffset="126573">11658 6821,'149'-74,"-50"74,-99 0</inkml:trace>
  <inkml:trace contextRef="#ctx0" brushRef="#br0" timeOffset="126630">11906 6747</inkml:trace>
  <inkml:trace contextRef="#ctx0" brushRef="#br0" timeOffset="126934">12080 6176,'0'-24,"-25"48,25-24</inkml:trace>
  <inkml:trace contextRef="#ctx0" brushRef="#br0" timeOffset="126973">12055 6176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2.0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0,'0'0,"50"0,24 0,25 0,-74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2.6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28 124,'0'-124,"0"148,0-24,0 149,0-74,-25 98,25-98,0 24,0-99,0 49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3.1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139 0,'24'0,"-73"0,24 49,-49 1,74-25,0 49,49-49,50 74,-99-49,50-1,-50 1,-25-50,-24 0,-1 0,25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3.4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194 0,'-124'0,"75"50,49 24,0-24,74 49,-24-74,49 74,-49-49,-26-1,-48-49,-51 25,25-25,-49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7.2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 0,'0'-25,"0"25,0 199,-24 24,-1 273,0-273,25 150,25-299,-25 50,25-124,-25 0,0-50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7.7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99,'74'0,"0"0,-49 0,50 0,-26 0,100 0,-50 0,50 0,-75 0,75 25,-74-25,74-25,-25 25,49 0,-98 0,73 25,-73-25,74 0,24 0,-98 24,123-24,-123 0,123 0,-99 0,124 0,-123-24,73 24,-98 0,24 0,-49-25,-1 25,-49 0,25-25,0 0,0-24,-25 49,0 0,0 0,0 0,0 124,0-25,0 298,0-248,0 198,24-198,-24 24,0-123,0 0,0-50,-49 24,49-24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59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0 149,'0'0,"0"0,99 24,-49-24,49 0,25 0,-74 0,123 0,-73 0,73 25,-74-25,75 0,-99 0,98-25,-74 25,174 0,-124 0,-99-24,123 24,75-25,-124 25,100 0,-100 0,99 0,-124 0,100 0,-100-25,74 0,-98 25,24-25,-74 25,-75-24,1-1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3.6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0,'0'0,"0"99,0-49,0 98,0-73,-25 74,25-125,0-73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6.1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0,'0'25,"0"49,0 75,-25-75,25 26,0-51,0-49,0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6.3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0 198,'149'-124,"-99"75,-1 24,-49 25,0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41.8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1365 323,'99'0,"-50"0,75-25</inkml:trace>
  <inkml:trace contextRef="#ctx0" brushRef="#br0" timeOffset="312">1960 273,'-25'0,"25"124,-25-74,25-1,0-24,0-25,0 0,0-99,50 24,0-74,-26 100,26 24,-25 75,0 74,-25-75,0-24,0-25,0-74,24 24,26-49,24-50,-74 149,0 50,25 74,25-75,-1 75,-49-74,0 0,0-50,0 0,0 0,0-25,50-124,-25 149,-25-25,0 25,0 25,0-25,0 0,0 0,0 0,25 0,-25 25,0-25,24 0,-24 0,25 0,-25 0,0 0,0 25,0 24,0 1,0-1,0-24,25-25,-25 0</inkml:trace>
  <inkml:trace contextRef="#ctx0" brushRef="#br0" timeOffset="1533">2729 447,'0'0,"0"24,0 1,25 25,-25-25,0-25,0 0,-25-50,25 0,0-74,0 75,49 24,-49 25,124 0,-99 25,25 24,-50-49,-124 75,74-50,50-25,0 0,25 49,25-49,24 50,-49-25,-25-1,-50-24,-99 50,50-50,-74-74</inkml:trace>
  <inkml:trace contextRef="#ctx0" brushRef="#br0" timeOffset="2364">670 843,'149'25,"-100"-25,-24 25,-25-25,0 0,0 0,-124 25,99-25,-49 0,74 0,-74-25,49 25,-74 0,49-25,-24 50,24-25,-148 50,148-26,0 1,50-25,0 0,0 0,0 0,50-25,99 25,-50 0,199-24,-174-1,149 25,-174 0,124 0,-124 0,100-25,-26 25,-98 0,24 0,75 0,-50 0,148 0,-148 0,75 0,-150 0,75 0,-99 0,-25-25,0 25,-25 0</inkml:trace>
  <inkml:trace contextRef="#ctx0" brushRef="#br0" timeOffset="4334">918 1563,'0'49,"-50"1,50 24,0-24,0-25,0-25,0 0,0-50,25 1,0-150,0 150,0 24,-25 25,25 74,-1 1,-24-1,25-49,-25-25,0-50,25-24,49 24,-74 25,0 25,50 124,-50-49,25 49,-25-75</inkml:trace>
  <inkml:trace contextRef="#ctx0" brushRef="#br0" timeOffset="4913">1414 1736,'-49'100,"49"-26,0-74,0 50,0-75,0-25,24 1,26-150,-50 75,50 75,-50 49,24 198,26-74,-50 50,50-150,-50 1</inkml:trace>
  <inkml:trace contextRef="#ctx0" brushRef="#br0" timeOffset="5429">1861 1588,'0'49,"24"75,-24-49,0 24,0-99</inkml:trace>
  <inkml:trace contextRef="#ctx0" brushRef="#br0" timeOffset="5619">1761 1712,'124'0,"-74"0,-25 0,-25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7:40.6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4798">2307 1860,'-25'0,"25"25</inkml:trace>
  <inkml:trace contextRef="#ctx0" brushRef="#br0" timeOffset="98296">893 3721</inkml:trace>
  <inkml:trace contextRef="#ctx0" brushRef="#br0" timeOffset="98458">1315 3696,'74'-25,"-24"25,24 25</inkml:trace>
  <inkml:trace contextRef="#ctx0" brushRef="#br0" timeOffset="102128">5829 3770</inkml:trace>
  <inkml:trace contextRef="#ctx0" brushRef="#br0" timeOffset="112476">992 6573,'125'-25,"23"25,-148 0</inkml:trace>
  <inkml:trace contextRef="#ctx0" brushRef="#br0" timeOffset="112530">1265 6548</inkml:trace>
  <inkml:trace contextRef="#ctx0" brushRef="#br0" timeOffset="112907">1836 6747</inkml:trace>
  <inkml:trace contextRef="#ctx0" brushRef="#br0" timeOffset="118753">5259 6548,'0'0,"0"0,0 0</inkml:trace>
  <inkml:trace contextRef="#ctx0" brushRef="#br0" timeOffset="118809">5259 6548</inkml:trace>
  <inkml:trace contextRef="#ctx0" brushRef="#br0" timeOffset="123015">5383 7689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6.7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43 223,'0'50,"0"0,0-1,-25-24,25-25,0 0,0-50,0-74,0 75,74-75,-24 74,-25 50,-1 50,-24 49,-24-74,-26 49,50-74,0 25,25 74,0-99,24 50,-24-25,-25-1,-25-24,-99 25,75 0,24-25,25 0,0-50,0 50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7.5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0,'49'0,"51"0,-1 0,-25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7.7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0,'149'0,"-25"0,-74 0,-50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8.2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0,'25'0,"-25"25,0 74,25 74,-25-98,24 24,-48-74,24 0,0-25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8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24,'149'0,"24"-24,-98 24,-26 0,-49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9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0,'0'0,"0"25,24 24,-24-24,0 25,0-25,0-25,0 24,0 26,0 0,0-26,0-24,0-49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9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0 100,'0'-25,"100"0,-51-25,26 50,-75 0,0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09.8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11 174,'0'50,"24"24,-24-49,-24 0,24-25,0 0,0-25,0-74,49-1,26-24,-51 124,-24 25,50 124,-25-99,0 74,-25-75,0 1,0-50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10.9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 0,'-25'50,"25"-1,0 125,0-75,25 25,-25-99,0 0,0-25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11.1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25,'149'-25,"-75"25,25 0,-99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17.4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99,'0'-25,"0"0,25-24,0 49,-25 0,0 0,0 149,0-50,49 50,-49-50,50 50,-50-100,25-24,-25-25,49-124,-24 25,74-348,-49 423,-25 48</inkml:trace>
  <inkml:trace contextRef="#ctx0" brushRef="#br0" timeOffset="472">447 669,'0'0,"0"100,0-75,0-1,0 1,0-74,0-1,74-124,-74 75,99 49,-74 26,49 48,-24 26,-25 24,-50-24,-173 49,198-99,24 0,1 0,74 50,-49-50,-50 50,0-26,-50 1,1-25,-50 25,49-50,0-24</inkml:trace>
  <inkml:trace contextRef="#ctx0" brushRef="#br0" timeOffset="1129">1091 620,'0'124,"0"-50,25-49,-25-25,0 0,0-74,0-50,-25 24,50-73,-25 173,75 0,-26 49,26 26</inkml:trace>
  <inkml:trace contextRef="#ctx0" brushRef="#br0" timeOffset="1474">992 694,'199'-49,"-125"49,25 0,-99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11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0,'0'25,"0"50,0-1,-25 100,25-100,25 0,-25-74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11.6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34,'174'-25,"-124"25,49 0,-49 0,-1 25,-49-25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11.8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0,'100'0,"-26"0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12.1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0,'0'0,"0"75,25 24,-25 50,0-100,-25 51,25-100,0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32.8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28,'25'25,"24"-25,125 0,-75 0,149-25,-124 25,149-25,-174 25,125 0,-175 25,1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4:33.2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50,'25'-25,"25"25,-1-25,-49 50,0 25,0-1,-49 75,24-74,0 0,0-50,50 0,74-25,-49-25,74 25,-74 25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32.9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199 346,'-99'49,"49"-24,0 0,50-25,0 0,75-74,297-100,-99 75,74 24,-223 51,25 24,-149 0,25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33.4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0 262,'-25'24,"25"-24,0 0,223-99,0 50,100-51,-199 75,0 25,-99 0,-1 0,-24 25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53:34.1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0 296,'0'0,"0"0,99 0,75-75,198-24,-198 49,123-24,-222 74,-100 0,-124 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26.0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2059,'0'0,"0"99,0-25,0-49,0-25,0-49,0 49,0-50,25-74,-1 50,1 24,-25 50,50 74,-50-24,0 24,0-49,25-74,24-1,-24 50,25-50,-50 50,25 50,-25 0,24 49,1-50,-25 26,0-75,0 25</inkml:trace>
  <inkml:trace contextRef="#ctx0" brushRef="#br0" timeOffset="609">570 2133,'0'25,"25"25,-25-26,0 1,0-25,-25-25,25-24,0-50,0 49,50 25,-25 0,24 25,1 50,0 24,-26-49,-48 50,-1-75,0 0,-25 0,75 0,-25 0,75 49,-51-49,-24 75,0-51,0 1,-99-25,25 0,-75-25,99 1</inkml:trace>
  <inkml:trace contextRef="#ctx0" brushRef="#br0" timeOffset="1549">1091 0,'0'0,"75"74,98 199,-73 25,-1 124,-50-199,-24 223,-74-297,-51 0,51-149,49 0,-25 0,0-50</inkml:trace>
  <inkml:trace contextRef="#ctx0" brushRef="#br0" timeOffset="2394">1860 149,'25'-25,"-25"149,25-50,-25 75,25-74,24-1,-49-24,50-50,-1 0,-24-75,0 1,50-125,-51 125,26 0,-50 74,25 49,24 174</inkml:trace>
  <inkml:trace contextRef="#ctx0" brushRef="#br0" timeOffset="2815">2431 694,'-25'25,"0"74,0-49,25-25,0-25,0 0,0-50,25 1,25-125,-1 75,51 24,-100 75,0 50,24 0,1 98,-25-73,25 99,-25-150</inkml:trace>
  <inkml:trace contextRef="#ctx0" brushRef="#br0" timeOffset="3238">2406 769,'124'-25,"-50"25,-24 0,-50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9:29.7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0,'25'0,"-25"25,0-25</inkml:trace>
  <inkml:trace contextRef="#ctx0" brushRef="#br0" timeOffset="56">25 25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3:29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0,'-99'174,"99"-1,0-49,74 124,-49-124,0 100,0-125,-50 149,25-124,-74 99,24-124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3:32.7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0,'-50'50,"1"24,-1-49,50 0,0-25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3:35.1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1536,'223'-25,"-223"25</inkml:trace>
  <inkml:trace contextRef="#ctx0" brushRef="#br0" timeOffset="34">223 1511</inkml:trace>
  <inkml:trace contextRef="#ctx0" brushRef="#br0" timeOffset="5225">1686 271,'0'0,"0"0</inkml:trace>
  <inkml:trace contextRef="#ctx0" brushRef="#br0" timeOffset="5278">1686 271</inkml:trace>
  <inkml:trace contextRef="#ctx0" brushRef="#br0" timeOffset="7821">3472 23,'124'-25,"-49"25,-51 25,-24-25</inkml:trace>
  <inkml:trace contextRef="#ctx0" brushRef="#br0" timeOffset="7892">3695 23</inkml:trace>
  <inkml:trace contextRef="#ctx0" brushRef="#br0" timeOffset="8010">3447 295,'100'-24,"-76"48</inkml:trace>
  <inkml:trace contextRef="#ctx0" brushRef="#br0" timeOffset="8134">3472 370,'25'-25,"25"0,-50 25</inkml:trace>
  <inkml:trace contextRef="#ctx0" brushRef="#br0" timeOffset="8189">3547 320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3:34.0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1920,'-24'-99,"-26"24,75-123,74-100,50 150,223-26,-198 149,198 50,-248 25,-50 198,-74-50,-74 199,24-248,-99 148,50-148,-99-50,-150-198,200 0,-101-224,175 150</inkml:trace>
  <inkml:trace contextRef="#ctx0" brushRef="#br0" timeOffset="688">744 1573,'-49'49,"24"26,-50 74,26-75,24-49,25 0,0-50,0-50,124-148,-50 99,1 25,-50 99,-25 50,49 24,1 149,-50-124,25 75,-25-174</inkml:trace>
  <inkml:trace contextRef="#ctx0" brushRef="#br0" timeOffset="1425">1612 1821,'-74'0,"49"0,25-25,0 25,0 0,75 0,173-25,-50 25,149 0,-173 0</inkml:trace>
  <inkml:trace contextRef="#ctx0" brushRef="#br0" timeOffset="1751">2257 1573,'0'0,"0"0,99 49,-24 1,123 0,-98-50,-51 49,-49 1,-49-25,-26 24,-24-24,74 0,0 24,25-49</inkml:trace>
  <inkml:trace contextRef="#ctx0" brushRef="#br0" timeOffset="6071">2158 60,'25'0,"-25"49,0 26,-25 98,25 26,0-125,-25 1,25-51,0-24</inkml:trace>
  <inkml:trace contextRef="#ctx0" brushRef="#br0" timeOffset="6538">2555 159,'50'-25,"-26"25,26 0,-25 25,-25 25,0-1,-50 1,25 24,25-74,0 50,0-50,50 99,-25-99,0 50,-25-50,-50 0,0 24,-24 1,74-25</inkml:trace>
  <inkml:trace contextRef="#ctx0" brushRef="#br0" timeOffset="7009">2853 457,'0'0,"0"74,-25-24,25-26,0 1,0-50,0 1,0-26,25-74,24 99,-49 25,25 0,25 99,-50-99,24 25,-24-25,0 0,25-74,0 74,0 0,-25 0,25 99,-25-25,0-49,24 25</inkml:trace>
  <inkml:trace contextRef="#ctx0" brushRef="#br0" timeOffset="7559">3448 109,'0'75,"0"-1,-50 75,25-75,1 26,-1-76,25 1</inkml:trace>
  <inkml:trace contextRef="#ctx0" brushRef="#br0" timeOffset="7793">3671 333,'0'0,"-74"0,24 74,50-24,25 49,25-50,-26 1,-24-50,0 0,0 0,-99 0,50-25</inkml:trace>
  <inkml:trace contextRef="#ctx0" brushRef="#br0" timeOffset="8217">4043 85,'50'0,"-50"0,0 0,-25 0,-25 0,26 0,24 0,0 24,-25-24,25 75,-25 49,-25-25,50 25,0-74,0-1,0-24,0 0,25-25,-25 0,25 0</inkml:trace>
  <inkml:trace contextRef="#ctx0" brushRef="#br0" timeOffset="8683">4192 333,'0'-25,"0"25,0 74,0-49,0 74,0-74,0 25,0-1,0-49,0 0</inkml:trace>
  <inkml:trace contextRef="#ctx0" brushRef="#br0" timeOffset="9561">4465 35,'-25'-25,"25"25,25 0,49 0,-24 0,49 0,-24 25,-75-25,0 0,49 124,-49-74,25 98,0-73,0 49,-25-75,0 51,0-51,0-49,-50 0,-24 0,-1 0,1-25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3:44.7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2927 695,'-124'24,"0"150,49-25,-148 173,174-173,49 99,74-99,149-50,-99-99,149-99,-25-124,-149 99,50-199,-149 174,-124-99,-149 100,75 148,223 74</inkml:trace>
  <inkml:trace contextRef="#ctx0" brushRef="#br0" timeOffset="671">2877 1042,'0'124,"0"0,0-75,0 26,0-75,0 0</inkml:trace>
  <inkml:trace contextRef="#ctx0" brushRef="#br0" timeOffset="890">2952 1091,'149'-24,"-75"48,-49 1,-25 25,-50-1,25-49,-74 25,74 0,25 0,0 0,50 49,0-24,-26-1,-24-49,0 0,-49 25,-125-50,75-24</inkml:trace>
  <inkml:trace contextRef="#ctx0" brushRef="#br0" timeOffset="2301">298 1389,'-174'0,"149"0,25 0,0 0,99 0,-24 0,49 0,49 0,-73 0,49 0,-100 0,75 0,-74 0,74 0,-50 0,-24 0,74-25,25 25,-50 0,50 0,-75-25,25 25,-74 0,0 0,-25 0,-25 0</inkml:trace>
  <inkml:trace contextRef="#ctx0" brushRef="#br0" timeOffset="3189">322 1240,'0'0,"0"0,0 0,0 0,0 0,0 0,0 0,-24-25,-1 25,25 0,0 0,0 0,0 0,0 0,-50 25,25 25,-74 49,50-74,-1 24,50-24,0-25,0 25,0-25,0 0,50 0,74 50,-50-50,-24 24</inkml:trace>
  <inkml:trace contextRef="#ctx0" brushRef="#br0" timeOffset="6055">422 248,'0'-50,"24"26,-24 24,0 49,0 50,0-49,0 49,0-99,0 50,0-25</inkml:trace>
  <inkml:trace contextRef="#ctx0" brushRef="#br0" timeOffset="6523">719 347,'-24'0,"24"50,0-25,0-1,0-24,0 0,0-49,49-50,-24 99,0-25,-25 25,0 25,0-1,25 1,-25-25,0 0,0-25,49-24,1-1,-25 50,-25 50,49 49,-49-49,25-1,-25-24,25 0</inkml:trace>
  <inkml:trace contextRef="#ctx0" brushRef="#br0" timeOffset="7101">1364 99,'-25'75,"25"49,-24-75,-26 75,50-74,-25-1</inkml:trace>
  <inkml:trace contextRef="#ctx0" brushRef="#br0" timeOffset="7321">1513 248,'-25'0,"-24"25,49 0,-25 24,50 1,74 24,-99-49,25 0,-25-25,-75 0,26 25,-51-25</inkml:trace>
  <inkml:trace contextRef="#ctx0" brushRef="#br0" timeOffset="7743">1860 99,'0'0,"25"0,-25 0,0 0,0-25,0 25,-25 0,25 0,-49 25,-1 25,50-1,-49 26,24-1,25 25,0-49,25-25,-1 0,-24-25,0 24,0 1,25-25,0 25,-25-25,74-50</inkml:trace>
  <inkml:trace contextRef="#ctx0" brushRef="#br0" timeOffset="8320">2009 248,'25'0,"-25"50,0 24,0-24,25-1,-25-49,0 0,0 0,49-74,-49 49,25 0,-25 25,25 25,-25 25,50-1,-26-24,51-25,-50-50,-1 1</inkml:trace>
  <inkml:trace contextRef="#ctx0" brushRef="#br0" timeOffset="8821">2406 0,'-25'0,"50"0,-25 0,50 50,24-1,0-24,-49-25,0 0,-25 50,0 24,0-74,0 124,0-99,25 74,-50-49,-49 24,24-49,0 0,-24-25,74-25,-25-50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15.7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0 199,'0'0,"49"0,-24-25,25 25,-50 0</inkml:trace>
  <inkml:trace contextRef="#ctx0" brushRef="#br0" timeOffset="71">124 174</inkml:trace>
  <inkml:trace contextRef="#ctx0" brushRef="#br0" timeOffset="1126">868 223,'50'0,"-50"0,148 50,-98-25,-50-25</inkml:trace>
  <inkml:trace contextRef="#ctx0" brushRef="#br0" timeOffset="1210">1116 298</inkml:trace>
  <inkml:trace contextRef="#ctx0" brushRef="#br0" timeOffset="1728">1711 50</inkml:trace>
  <inkml:trace contextRef="#ctx0" brushRef="#br0" timeOffset="4615">4241 75,'100'-50,"-26"25,25 25,-99 0</inkml:trace>
  <inkml:trace contextRef="#ctx0" brushRef="#br0" timeOffset="4683">4514 0</inkml:trace>
  <inkml:trace contextRef="#ctx0" brushRef="#br0" timeOffset="5958">5730 199,'124'-25,"-50"25,-74 0</inkml:trace>
  <inkml:trace contextRef="#ctx0" brushRef="#br0" timeOffset="6012">5928 174</inkml:trace>
  <inkml:trace contextRef="#ctx0" brushRef="#br0" timeOffset="7462">6623 273,'124'-74,"-75"24,-49 50</inkml:trace>
  <inkml:trace contextRef="#ctx0" brushRef="#br0" timeOffset="7513">6796 149</inkml:trace>
  <inkml:trace contextRef="#ctx0" brushRef="#br0" timeOffset="8337">7863 75,'223'-50,"-223"50</inkml:trace>
  <inkml:trace contextRef="#ctx0" brushRef="#br0" timeOffset="8376">8086 25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7:32.1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5060 794</inkml:trace>
  <inkml:trace contextRef="#ctx0" brushRef="#br0" timeOffset="3754">6945 0</inkml:trace>
  <inkml:trace contextRef="#ctx0" brushRef="#br0" timeOffset="5443">7367 149</inkml:trace>
  <inkml:trace contextRef="#ctx0" brushRef="#br0" timeOffset="5807">7763 99,'0'0</inkml:trace>
  <inkml:trace contextRef="#ctx0" brushRef="#br0" timeOffset="5845">7763 99</inkml:trace>
  <inkml:trace contextRef="#ctx0" brushRef="#br0" timeOffset="74997">2480 4490,'198'0,"-198"0</inkml:trace>
  <inkml:trace contextRef="#ctx0" brushRef="#br0" timeOffset="75035">2678 4490</inkml:trace>
  <inkml:trace contextRef="#ctx0" brushRef="#br0" timeOffset="75392">3001 4366</inkml:trace>
  <inkml:trace contextRef="#ctx0" brushRef="#br0" timeOffset="82951">0 5531</inkml:trace>
  <inkml:trace contextRef="#ctx0" brushRef="#br0" timeOffset="86385">1438 5655,'0'0,"-25"25,25-25</inkml:trace>
  <inkml:trace contextRef="#ctx0" brushRef="#br0" timeOffset="86455">1413 5680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14.8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0 273,'0'-25,"0"25,0 49,25 76,-25-76,0 26,0-75,25 0,-25-50,0-124,0 50,25-25,0 149,24 50,-24 24,25 26,-1-51,-49-49,0-49,0-26,25-98,0 148,24 124,-24 0,0 125,-25-125,25-25,0-49,-1-25</inkml:trace>
  <inkml:trace contextRef="#ctx0" brushRef="#br0" timeOffset="593">720 422,'-50'49,"50"50,-25-24,25-50,0-25,0-75,50-173,-25 174,24 74,-49 49,50 100,-25-74,-1 49,-24-124,0 49,0-49</inkml:trace>
  <inkml:trace contextRef="#ctx0" brushRef="#br0" timeOffset="1158">1017 74,'0'0,"0"50,99 123,-49-73,0 24,-25-124,-1 0,1-50,74-173,-99 99,50 25</inkml:trace>
  <inkml:trace contextRef="#ctx0" brushRef="#br0" timeOffset="1724">1538 471,'25'0,"-25"25,0 25,-25 24,0 50,25-124,0-50,50-123,-25 49,24 49,-49 150,50 24,-50 50,50 0,-26-149,-24-25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17.2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25,'0'0,"25"99,-25-24,25 49,-25-74,0 49</inkml:trace>
  <inkml:trace contextRef="#ctx0" brushRef="#br0" timeOffset="203">0 273,'224'-24,"-150"24,0-25,-74 25</inkml:trace>
  <inkml:trace contextRef="#ctx0" brushRef="#br0" timeOffset="344">546 75,'0'74,"0"-49,0 99,0-74,0-1,25-123,0-25,-1-75,1 149,-25 25,0 50,25 49,-25-49,0-25,25-25,-25-25,49-124,1 74,0 75,-1 25,-24 149,-25-75,-25 100,25-175,0-24</inkml:trace>
  <inkml:trace contextRef="#ctx0" brushRef="#br0" timeOffset="1144">1166 273,'0'75,"0"-26,-25-24,25 25,0-50,0 0,0 0,25-124,-25 49,75-24,-51 99,1 0,0 25,-25 49,0 1,-124 49,99-124,25-25,50 25,24 0,25 50,-99-26,25 26,-25-50,-74 99,-1-99,-74 25,149-50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19.1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26 105,'0'-99,"-25"74,25 50,25 49,24 100,-49-125,50 51,-25-75,-1-25,1 0,74-199,-74 75,25 74,-50 50,25 25</inkml:trace>
  <inkml:trace contextRef="#ctx0" brushRef="#br0" timeOffset="339">522 477,'-25'50,"25"-1,25 1,-25 0,0-50,0-25,0-174,24 75,26 25,-50 99,75 50,-26-1,-49 51,0-76,-25 26,-24-25,49-75,0 1,49 49,51 24,-51 1,-24 50,0-51,-124 76,24-76,-49 26,74-50,50-50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20.2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8,'0'0,"124"0,-25-25,50 50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20.7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53 645,'-49'99,"49"-25,0 26,0-51,0-24,0-25,0-25,0-124,24 75,1-50,-25 124,25 49,0 1,0 74,-25-74,24-25,1-75,0-25,25-123,-26 124,1 74,25 99,-1 74,-24-73,0 24,0-75</inkml:trace>
  <inkml:trace contextRef="#ctx0" brushRef="#br0" timeOffset="550">649 868,'-25'50,"25"-26,0 26,0 24,0-49,-25-25,25-49,50-100,-1 49,26-24,-75 124,49 75,-49-1,0 150,0-150,25-24,-25-50,0-50,0 25</inkml:trace>
  <inkml:trace contextRef="#ctx0" brushRef="#br0" timeOffset="1722">971 570,'0'-49,"0"98,25 50,24 75,1-99,0 24,-26-99,1 0,-25-75,50-123,-25 24,24-24,-24 223,0 99</inkml:trace>
  <inkml:trace contextRef="#ctx0" brushRef="#br0" timeOffset="2082">1467 992,'0'25,"0"24,0 1,0 24,0-74,0 0,0-74,25-25,49-75,-74 199,0 25,50 24,-50 100,50-125,-50-24,24-25</inkml:trace>
  <inkml:trace contextRef="#ctx0" brushRef="#br0" timeOffset="2661">1889 0,'25'99,"24"0,1-24,24 98,-74-98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23.9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0,'0'124,"0"1,0-51,0 25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24.2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74,'-24'99,"24"1,0-51,0-24,0-25,0 0,0-74,49-100,-49 99,50 51,-50 24,0 124,25-75,-25 26,0-75,24 25,1-125,0 51,0-26,24 26,-49 73,50 150,-50-75,25 100,-25-150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24.8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30 748,'0'49,"-24"26,24-26,0 1,0-50,0-25,0-24,0-26,0-99,24 125,1 24,0 25,25 99,-1-49,-24 0,0-50,-75 24,1-24,49 0,0 0,99 50,-99 24,49 1,-49-75,0 49,-49-49,-50 0,24 0,26-24</inkml:trace>
  <inkml:trace contextRef="#ctx0" brushRef="#br0" timeOffset="830">353 276,'0'0,"0"100,74 73,-24-74,49 50,-99-99,50-50,-50 0,24-174,26 75,49-75,-74 174,0 0</inkml:trace>
  <inkml:trace contextRef="#ctx0" brushRef="#br0" timeOffset="1158">973 773,'0'74,"0"25,-25-49,25-25,0-50,0-25,0-99,50 75,-1-1,1 51,0 24,-26 49,1 26,-25-26,-99 26,49-75,50 0,50 25,0-1,-1 51,-49-50,0-25,-49 0,-1 0,0 0,-24-25</inkml:trace>
  <inkml:trace contextRef="#ctx0" brushRef="#br0" timeOffset="1846">1345 4,'0'-25,"0"25,0 49,50 1,-1 24,-24 75,0-74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33.0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0 868</inkml:trace>
  <inkml:trace contextRef="#ctx0" brushRef="#br0" timeOffset="3763">2630 198,'149'124,"-100"-49,1 74,-25-50,-50 0,-25-24,25-51,-49 1,49-25</inkml:trace>
  <inkml:trace contextRef="#ctx0" brushRef="#br0" timeOffset="12166">8335 496,'99'0,"50"-50,-50 50</inkml:trace>
  <inkml:trace contextRef="#ctx0" brushRef="#br0" timeOffset="12436">8707 744</inkml:trace>
  <inkml:trace contextRef="#ctx0" brushRef="#br0" timeOffset="13998">9997 670,'0'25,"0"-25,0 0</inkml:trace>
  <inkml:trace contextRef="#ctx0" brushRef="#br0" timeOffset="14035">9997 695</inkml:trace>
  <inkml:trace contextRef="#ctx0" brushRef="#br0" timeOffset="14842">10989 0,'0'0,"0"50,149 123,-100-74,-24 125,-50-26,1-173,-51 0,1 0,74-25</inkml:trace>
  <inkml:trace contextRef="#ctx0" brushRef="#br0" timeOffset="16279">12130 769,'99'-50,"25"50,-74-24,-50 24</inkml:trace>
  <inkml:trace contextRef="#ctx0" brushRef="#br0" timeOffset="16349">12403 695</inkml:trace>
  <inkml:trace contextRef="#ctx0" brushRef="#br0" timeOffset="21102">14908 571,'0'0,"0"24,25 26,-25-50</inkml:trace>
  <inkml:trace contextRef="#ctx0" brushRef="#br0" timeOffset="21153">14933 645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28.4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 0,'0'0,"0"0,0 25,-25 149,0-100,25 75,74-25,-74-99,50 0,0-25,-50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7:32.4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1166,'-99'0,"99"0,0 0,74 0,100 0,-75 0,149 0,-99 25,148 0,-148-50,198 0,-198 25,124 0,-198 0,-51 0</inkml:trace>
  <inkml:trace contextRef="#ctx0" brushRef="#br0" timeOffset="439">1676 1017,'0'-24,"0"24,75 24,123 1,-99 25,-49 0,-50-50,0 99,-50-99,-74 74,100-49,-1 0,0-25,50 0</inkml:trace>
  <inkml:trace contextRef="#ctx0" brushRef="#br0" timeOffset="1973">1007 174,'-50'-124,"50"99,0 0,0 25,0 75,25-25,24 74,-49-75,50 1,-50-25,25-25,-25 0,49-75,-24-24,25-75,-50 174,49 50,1 74,-50-99</inkml:trace>
  <inkml:trace contextRef="#ctx0" brushRef="#br0" timeOffset="3162">1354 472,'0'0,"0"25,0-25,0 24,0 1,0-25,0 25</inkml:trace>
  <inkml:trace contextRef="#ctx0" brushRef="#br0" timeOffset="3396">1354 323,'0'-25,"0"25,0 25,0-25</inkml:trace>
  <inkml:trace contextRef="#ctx0" brushRef="#br0" timeOffset="4898">1602 323,'0'0,"124"-25,-74 25,-1 0</inkml:trace>
  <inkml:trace contextRef="#ctx0" brushRef="#br0" timeOffset="5088">1652 472,'24'0,"26"0,0 0,-50 0</inkml:trace>
  <inkml:trace contextRef="#ctx0" brushRef="#br0" timeOffset="5274">1999 174,'0'50,"0"49,0-25,0 26,0-76,0 26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32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74 620,'-25'-25,"1"0,-1-74,25-25,0 74,74 25,-24 75,-1 124,-24-50,-50-75,1-24,-26 0,50-25,-25-50,-24 1</inkml:trace>
  <inkml:trace contextRef="#ctx0" brushRef="#br0" timeOffset="360">297 645,'0'24,"0"1,0-25,0 0</inkml:trace>
  <inkml:trace contextRef="#ctx0" brushRef="#br0" timeOffset="566">421 322,'100'-50,"-51"50,1 25,-25 50,-25-26,-50 51,-24 24,24-25,50-99,0 25,50-1,-1-24,50-24,-49-1</inkml:trace>
  <inkml:trace contextRef="#ctx0" brushRef="#br0" timeOffset="1189">1017 297,'0'0,"0"25,-50 25,1 123,49-98,24 24,26-74,0-25,-1-25,-24-25,-25 1,-50-26,-24 26,49 49</inkml:trace>
  <inkml:trace contextRef="#ctx0" brushRef="#br0" timeOffset="1613">1240 148,'149'75,"-75"-1,1 125,-75-125,-50 75,-24-75,49-74,0 0</inkml:trace>
  <inkml:trace contextRef="#ctx0" brushRef="#br0" timeOffset="1958">1736 0,'0'124,"-25"-50,0 125,25-125,25 50,25-99,-1 0,-24-25</inkml:trace>
  <inkml:trace contextRef="#ctx0" brushRef="#br0" timeOffset="3115">2009 372,'0'-25,"0"25,0 0,0 149,25-50,-25-49,25-26,-25 1</inkml:trace>
  <inkml:trace contextRef="#ctx0" brushRef="#br0" timeOffset="3397">2307 595,'0'0,"0"0,0 25,0 24</inkml:trace>
  <inkml:trace contextRef="#ctx0" brushRef="#br0" timeOffset="3613">2480 248,'99'-25,"-74"25,25 25,-50 24,0 1,0 0,-50-26,25 1,25 25,50-50,24 49,-74-24,25 0,-25-25,0 25,-49 0,-1-25,0 24,50-24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38.2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0 297,'0'0,"0"-24,148-1,1 25,-124 0,-25 0</inkml:trace>
  <inkml:trace contextRef="#ctx0" brushRef="#br0" timeOffset="644">198 0,'0'24,"0"125,25-74,0 98,-1-98,-24-75,25 25,-25-25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39.6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74 273,'0'49,"-50"26,50 49,-24 99,48-74,1-124,25-1,-25-24</inkml:trace>
  <inkml:trace contextRef="#ctx0" brushRef="#br0" timeOffset="501">322 719,'0'-74,"25"24,-25 1,0-1,74 0,-49 50,50 0,-26 50,-24 99,-25-25,-74-99,-1 24,50-49,25-49,-49-26,24 26</inkml:trace>
  <inkml:trace contextRef="#ctx0" brushRef="#br0" timeOffset="907">769 694,'0'0,"0"25,0 0,24 0</inkml:trace>
  <inkml:trace contextRef="#ctx0" brushRef="#br0" timeOffset="1094">967 397,'0'0,"0"49,0 26,25 74,-25-50,-25-99,25 49</inkml:trace>
  <inkml:trace contextRef="#ctx0" brushRef="#br0" timeOffset="1327">1240 397,'-50'-25,"1"25,24 74,50-24,49 49,0 0,-74-99,25 25,-25 25,-25-25,-74-1,25-24,74 0</inkml:trace>
  <inkml:trace contextRef="#ctx0" brushRef="#br0" timeOffset="1703">1389 74,'99'124,"0"-49,50 123,-149-74,-50 0,-49-25,74-99,-74 0,99 25</inkml:trace>
  <inkml:trace contextRef="#ctx0" brushRef="#br0" timeOffset="2391">2108 173,'-50'0,"1"75,-1 99,50-75,75 99,24-99,-74-74,-1-25,-24 0</inkml:trace>
  <inkml:trace contextRef="#ctx0" brushRef="#br0" timeOffset="3911">2381 521,'0'0,"0"0,74 0,75-25,-99 25,-1 25</inkml:trace>
  <inkml:trace contextRef="#ctx0" brushRef="#br0" timeOffset="4176">2927 223,'0'25,"0"149,0-100,24 50,-24-74,0-1,0-24</inkml:trace>
  <inkml:trace contextRef="#ctx0" brushRef="#br0" timeOffset="4644">3100 0,'124'198,"-49"-99,49 75,-100-50,-24 25,-24-75,-76 1,1-50,74-25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45.4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0,'173'0,"-49"0,-49 0,-75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46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0,'-49'0,"24"74,0 1,25 148,0-148,50 49,-25-25,24-74</inkml:trace>
  <inkml:trace contextRef="#ctx0" brushRef="#br0" timeOffset="299">349 298,'0'-124,"25"99,50 50,-51 49,1 100,-50-125,-24 1,-1-50,50 0,0-74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47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49,'100'-24,"-100"48,0 76,0-26,-75 50,75-74,-25-1,25-49,0 25,75-25,49-25,-75-24</inkml:trace>
  <inkml:trace contextRef="#ctx0" brushRef="#br0" timeOffset="315">596 25,'-75'-25,"26"149,24-50,0 75,25-50,25-99,-25-24,0 24,0-75,25-24,-50 74,25 0</inkml:trace>
  <inkml:trace contextRef="#ctx0" brushRef="#br0" timeOffset="3270">596 74,'0'0,"0"-25,0 25,-50 0,0 50,26 0,24-25,-25 49,25-24,25 49,-25-50,24 1,-24-50,50 25,-25 0,-25-25,25-50,-25 0,24 50,-24 0,0 0,0 0,0 0,0-24,0-1,0 0,-24 25,-1-25,-25 0,25 1,1 24,-1-25,0 50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48.5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0 421,'25'-49,"-25"98,24 26,1 98,25-73,-1 24,-24-75,-25-49,0-25,75-99,-1-49,-49 73,74 76</inkml:trace>
  <inkml:trace contextRef="#ctx0" brushRef="#br0" timeOffset="360">570 843,'25'124,"-25"-50,0-24,0-50,0 0,0-25,25-99,25 25,-1-50,-24 99,-25 50,50 100,-26-26,1 75,-25-99,25-1,-25-49</inkml:trace>
  <inkml:trace contextRef="#ctx0" brushRef="#br0" timeOffset="1047">1042 0,'0'74,"49"0,-24 26,0-51,0 26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52.2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198 25,'0'-25,"0"25,0 0,25 0,-25 0,0 0,0 50,0 0,0 74,0-75,0 26,0-50,0-25,0 24,0 26,0-50,0 0,0 0</inkml:trace>
  <inkml:trace contextRef="#ctx0" brushRef="#br0" timeOffset="484">0 273,'99'-49,"-25"49,125-25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53.5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110 0,'0'0,"-50"74,1 0,49 75,0-49,49 48,1-73,-50-50,49-1</inkml:trace>
  <inkml:trace contextRef="#ctx0" brushRef="#br0" timeOffset="311">432 322,'0'-174,"50"125,49 173,-49-25,-50 100,0-150,-75-24,26-25,-26-50,75 26,-24-26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54.3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0 446,'0'75,"25"74,-25-75,0 50,0-74,-25-1</inkml:trace>
  <inkml:trace contextRef="#ctx0" brushRef="#br0" timeOffset="252">422 421,'-99'0,"49"50,50 0,50 74,24-50,50 25,-99-49,-25-50,-99 25,49 0,25-25</inkml:trace>
  <inkml:trace contextRef="#ctx0" brushRef="#br0" timeOffset="657">620 0,'149'198,"-99"-74,-1-25,-49 125,0-125,0 99,-49-98,49-100,0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39.1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0 248,'75'-25,"123"0,-198 25</inkml:trace>
  <inkml:trace contextRef="#ctx0" brushRef="#br0" timeOffset="55">273 198</inkml:trace>
  <inkml:trace contextRef="#ctx0" brushRef="#br0" timeOffset="540">670 223</inkml:trace>
  <inkml:trace contextRef="#ctx0" brushRef="#br0" timeOffset="885">1364 372</inkml:trace>
  <inkml:trace contextRef="#ctx0" brushRef="#br0" timeOffset="2440">3001 298,'124'0,"-24"24,-100-24</inkml:trace>
  <inkml:trace contextRef="#ctx0" brushRef="#br0" timeOffset="2496">3225 322</inkml:trace>
  <inkml:trace contextRef="#ctx0" brushRef="#br0" timeOffset="11830">6375 347,'0'0,"25"-25,99 25,-75 25</inkml:trace>
  <inkml:trace contextRef="#ctx0" brushRef="#br0" timeOffset="12356">6896 0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4:55.9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0 496,'0'-25,"0"25,0 25,25 24,25 125,-25-75,24 50,1-99,-50-50,0-25,50-74,-1 0,75-125,-99 150,0 24,-25 100,-25-25</inkml:trace>
  <inkml:trace contextRef="#ctx0" brushRef="#br0" timeOffset="455">645 868,'0'25,"0"24,25 51,-50-51,25-24,0-25,0 0,0-50,-24-49,-1 0,25 49,49 1,75 24,-24 25,-51 50,1-1,-50-24,-50 49,1-74,-51 25,51 0,49-25,25 25,49 0,-24-1,49 26,-99 0,0-50,-50 24,-49-24,49 0,-98-24</inkml:trace>
  <inkml:trace contextRef="#ctx0" brushRef="#br0" timeOffset="1220">943 0,'0'0,"0"0,74 124,-24-75,0 125,-50-100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5:25.8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0,'0'0,"0"0,25 50,-25-25</inkml:trace>
  <inkml:trace contextRef="#ctx0" brushRef="#br0" timeOffset="4366">2704 50,'149'-25,"-25"25,-124 0</inkml:trace>
  <inkml:trace contextRef="#ctx0" brushRef="#br0" timeOffset="4420">2977 25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5:21.5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76 399,'-50'-74,"25"-26,50-24,25 75,74-1,-50 50,-49 50,0 74,-50 25,-25-100,-24 1,24-50,25 0,-49-75,74 51,50-1</inkml:trace>
  <inkml:trace contextRef="#ctx0" brushRef="#br0" timeOffset="862">547 325,'0'-50,"0"50,0 25,-25 0,25 49,0-74,25 50,-25-1,0-49,-25 0,50-25</inkml:trace>
  <inkml:trace contextRef="#ctx0" brushRef="#br0" timeOffset="1252">696 27,'0'0,"0"124,0-25,24 0,-24-49,0 0,-24-26</inkml:trace>
  <inkml:trace contextRef="#ctx0" brushRef="#br0" timeOffset="1534">894 76,'50'-49,"-25"49,-25 25,0 49,0 25,-50-24,-24 49,74-75,0-49,49 25,26 0,-26-50,-24-24,0-1,-50 0,-25 1,-74-51,124 100</inkml:trace>
  <inkml:trace contextRef="#ctx0" brushRef="#br0" timeOffset="2001">1217 101,'74'-74,"-24"49,-50 25,24 0,-24 124,-49-74,-26 99,51-50,24-99,24 25,26-25,0 0,-1-50,-24 25,-25-24,-25-1,-148-74,173 124,-25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5:24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42,'0'0,"0"0,149-25,-74 0,49 25,-75 25</inkml:trace>
  <inkml:trace contextRef="#ctx0" brushRef="#br0" timeOffset="220">75 290,'49'-50,"51"50,-26 0,25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5:25.4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4 374,'0'-99,"0"-50,100 25,-51 124,51 50,-76 74,-24-75,-49 75,24-74,-25-50,50 0,-74-50,74 50,0-49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5:26.0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10 118,'50'-25,"-25"25,24 0,1 25,-50 25,-50 49,-49 0,74-49,25-25,-25-1,25-24,50 25,74-25,-74-25</inkml:trace>
  <inkml:trace contextRef="#ctx0" brushRef="#br0" timeOffset="469">407 68,'-25'25,"-49"74,24-49,50 74,50-49,-1-75,51 24,-26-48,-49-1,0-50,-50 26,-74-1,74 50</inkml:trace>
  <inkml:trace contextRef="#ctx0" brushRef="#br0" timeOffset="1141">804 44,'0'-25,"0"74,0 1,50 49,-26-49,51 74,-50-50,-25-74,24 0,1-99,25 0,-1-100,-49 150,50 24,-50 75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5:27.6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2 446,'0'50,"0"-25,0-25,0 25,0-25,0 0,0-75,0 26,0-1,25-49,0 74,49-25,-24 25,-25 25,-25 0</inkml:trace>
  <inkml:trace contextRef="#ctx0" brushRef="#br0" timeOffset="592">76 223,'25'-25,"0"25,0 0,0 25,24 25,-24-1,25 51,-50-26,25-74,-25 50,0-26,0-24</inkml:trace>
  <inkml:trace contextRef="#ctx0" brushRef="#br0" timeOffset="999">27 471,'0'0,"0"-25,99 1,0 24,-74 0,25 0</inkml:trace>
  <inkml:trace contextRef="#ctx0" brushRef="#br0" timeOffset="1579">473 49,'0'-24,"-24"-1,24 25,24 25,1 24,0-24,-25 25,25 24,24-49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5:29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 0,'-25'0,"25"0,0 49,25 26,-25-26,0 26,0 24,0-99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5:29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99 348,'-25'0,"-49"0</inkml:trace>
  <inkml:trace contextRef="#ctx0" brushRef="#br0" timeOffset="781">0 124,'0'-124,"99"124,-24 50,-75 0,24 49,-73 0,-1-99,25 25,1-25,24 0,0-50,-25 26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5:30.8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25 496,'0'-50,"-25"50,25 25,0-25,25 74,-25-49,0 0</inkml:trace>
  <inkml:trace contextRef="#ctx0" brushRef="#br0" timeOffset="342">224 148,'0'0,"0"0,24 75,-24 24,25-49,-25 49,0-25,0-74</inkml:trace>
  <inkml:trace contextRef="#ctx0" brushRef="#br0" timeOffset="625">596 198,'-25'-25,"-49"50,49 0,25 24,25 1,49 24,0-24,-74 0,25-25,-25-1,-25 1,-74-25,50 25</inkml:trace>
  <inkml:trace contextRef="#ctx0" brushRef="#br0" timeOffset="1236">844 272,'-25'-74,"25"49,0 25,25 75,0-26,24 75,26 0,-51-124,-24 25,25-25,-25-49,50-76,-1-23,-49 73,25 75,-25 75</inkml:trace>
  <inkml:trace contextRef="#ctx0" brushRef="#br0" timeOffset="1641">1340 471,'0'50,"25"24,-25-24,0-26,0-24,0-74,0 24,0-49,25 74,24 25,-49 0,75 50,-75 0,0-50,-50 49,25-49,25 0,25 25,-25-25,50 50,-1-1,-49-49,25 0,-50 25,-24-25,-26 0,26 0,24 0,25-50</inkml:trace>
  <inkml:trace contextRef="#ctx0" brushRef="#br0" timeOffset="2347">1613 0,'25'0,"49"74,-74-49,50 74,-50-49,24-26,1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39.8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0,'124'0,"-24"0</inkml:trace>
  <inkml:trace contextRef="#ctx0" brushRef="#br0" timeOffset="141">0 149,'75'25,"49"-50,-75 25,-49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17.1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 0,'-25'0,"25"0,0 49,25-24,-25-25</inkml:trace>
  <inkml:trace contextRef="#ctx0" brushRef="#br0" timeOffset="69">32 74</inkml:trace>
  <inkml:trace contextRef="#ctx0" brushRef="#br0" timeOffset="538">726 496</inkml:trace>
  <inkml:trace contextRef="#ctx0" brushRef="#br0" timeOffset="8036">5439 496</inkml:trace>
  <inkml:trace contextRef="#ctx0" brushRef="#br0" timeOffset="19965">6183 397,'0'0,"0"49,0-49</inkml:trace>
  <inkml:trace contextRef="#ctx0" brushRef="#br0" timeOffset="20019">6183 446</inkml:trace>
  <inkml:trace contextRef="#ctx0" brushRef="#br0" timeOffset="21993">7870 570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15.9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31,'0'-25,"0"50,0 74,74 149,-49-99,50 99,-51-173,1-75,-25 0,50-248,-25 49,24-173,-49 347,25 25</inkml:trace>
  <inkml:trace contextRef="#ctx0" brushRef="#br0" timeOffset="390">645 701,'0'25,"-25"99,25 0,0-75,0-49,0-49,0-26,0-49,50-25,-25 100,24 74,-24 24,-25 75,-25-74,0-25,25-25,25-25,50 50,-26-1,-24 76,-25-1,-25-50,-49 26,49-75,0 0,25-75,-25-49</inkml:trace>
  <inkml:trace contextRef="#ctx0" brushRef="#br0" timeOffset="1000">1116 750,'-25'0,"25"100,0-51,0 50,0-99,0 25</inkml:trace>
  <inkml:trace contextRef="#ctx0" brushRef="#br0" timeOffset="1453">1389 602,'25'0,"74"0,-25 0,51 0,-51 0</inkml:trace>
  <inkml:trace contextRef="#ctx0" brushRef="#br0" timeOffset="1642">1587 850,'0'0,"25"-25,25 25,24 0,-74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18.2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0 372,'50'-25,"-1"0,75 1,-74-1,0 50</inkml:trace>
  <inkml:trace contextRef="#ctx0" brushRef="#br0" timeOffset="252">521 0,'0'25,"0"148,0-98,25 74,-25-100,25 1,24-25,-49-25</inkml:trace>
  <inkml:trace contextRef="#ctx0" brushRef="#br0" timeOffset="704">819 496,'0'0,"0"25,0 24,0 1,0-50,24 0</inkml:trace>
  <inkml:trace contextRef="#ctx0" brushRef="#br0" timeOffset="955">1091 397,'0'-248,"50"99,0 149,24 25,-49 49,-25 100,0-50,-75 0,51-99,-26-1,25-48,-24-51,49-24,0 25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22.1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262 11,'0'-25,"-24"25,-26 25,0 49,-24 75,74-99,-25 74,25-75,75 51,-51-51,51 51,-75-51,25 75,-25-25,-25 50,-25-149,-24 50,24-50,50-25,-25 25,25 0,0 0,0 0,0 0,25 25,50-25,-26 25,1 24,-50-24,49 25,-49 24,-49 124,49-123,-50 74,50 24,25-49,25-24,-1-100,-24 24,0-73,24-26</inkml:trace>
  <inkml:trace contextRef="#ctx0" brushRef="#br0" timeOffset="1285">982 1524,'0'-25,"0"75,0-50,0 0,0 25</inkml:trace>
  <inkml:trace contextRef="#ctx0" brushRef="#br0" timeOffset="13957">758 929,'0'0,"0"-25,0 25,0-25,0 25,0 50,0-1,0 51,25-26,-25-24,0-1,0-49,25 25</inkml:trace>
  <inkml:trace contextRef="#ctx0" brushRef="#br0" timeOffset="14319">684 1102,'0'-24,"0"24,74 0,50 0,-49-25,-1 50</inkml:trace>
  <inkml:trace contextRef="#ctx0" brushRef="#br0" timeOffset="14662">1205 879,'0'-49,"0"98,0 1,0 49,0 25,0-74,0 49,0-74</inkml:trace>
  <inkml:trace contextRef="#ctx0" brushRef="#br0" timeOffset="15116">1527 1152,'25'-248,"25"124,-1 124,1 74,0 1,-50 98,0-123,-50 0,25-50,0 0,25-25,-49 0</inkml:trace>
  <inkml:trace contextRef="#ctx0" brushRef="#br0" timeOffset="15726">1726 234,'0'0,"0"0,0 0,49-25,26 25,49 0,-50 50,-49 0,0-26,-25 100,-25-49,-25 74,26-75,24 50,0-74,49 49,26-25,-1-74,-74 0,0 0,25 0,-25 0,25 0,-25 0,-25 0,25 0,-25 0,0 0,0 50,25-25,0 0,0 49,125 174,-125-198,-25 74,-25-50,-99 75,75-99,-1-26,75-24,0-74</inkml:trace>
  <inkml:trace contextRef="#ctx0" brushRef="#br0" timeOffset="16695">2668 1053,'124'0,"50"-25,-100 50,-49 24</inkml:trace>
  <inkml:trace contextRef="#ctx0" brushRef="#br0" timeOffset="16868">2743 1375,'25'0,"24"-25,75 25,-49 0,-1 25,-74-25</inkml:trace>
  <inkml:trace contextRef="#ctx0" brushRef="#br0" timeOffset="17070">3363 1177,'-25'-298,"25"224,124-1,-25 75,50 100,-124-26,-75 149,-24-173,-50-1,99-49,-49 0,74-49,0-100</inkml:trace>
  <inkml:trace contextRef="#ctx0" brushRef="#br0" timeOffset="19511">4033 1053,'0'49,"-25"26,25-50,0-25,0-25,0-50,49-49,-24 124,-25 25,0 99,0-74,25-50,-25 0,0 0,74-149,-74 149,25-25,0 75,-25 123,25-123,-25-25,0 0,0-25</inkml:trace>
  <inkml:trace contextRef="#ctx0" brushRef="#br0" timeOffset="20122">4554 879,'24'-49,"-24"73,-49 125,49-50,-50 25,1-74,49 0,0-50</inkml:trace>
  <inkml:trace contextRef="#ctx0" brushRef="#br0" timeOffset="20356">4752 1003,'-50'0,"26"50,24-25,24 49,26-24,-25 49,0-74,-50 49,0-74,-49 25,24-50,-24 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3.3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224 223,'-75'0,"75"0,-25 0,1 0,-51 0,50 0,25 25,75-25,49 0,49-25,150 0,-199 25,124 0,-174-25,75 25</inkml:trace>
  <inkml:trace contextRef="#ctx0" brushRef="#br0" timeOffset="376">992 0,'-99'0,"99"0,25 0,0 0,99 25,99 24,-124 1,-24 24,-75-49,-50 74,1-74,-75 25,124-50,-25 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46.0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10318 0,'0'0,"25"50,0 49,25 99,-50-98,-25 24</inkml:trace>
  <inkml:trace contextRef="#ctx0" brushRef="#br0" timeOffset="233">10194 372,'174'-25,"-25"1,-124 24,-25 0</inkml:trace>
  <inkml:trace contextRef="#ctx0" brushRef="#br0" timeOffset="301">10542 323</inkml:trace>
  <inkml:trace contextRef="#ctx0" brushRef="#br0" timeOffset="40526">17388 6152</inkml:trace>
  <inkml:trace contextRef="#ctx0" brushRef="#br0" timeOffset="44604">18975 4018,'0'-24,"0"24,0 0,-24 0,24 0,0 0,0 0</inkml:trace>
  <inkml:trace contextRef="#ctx0" brushRef="#br0" timeOffset="48657">0 5085,'74'-25,"-24"25,24-25,-74 25</inkml:trace>
  <inkml:trace contextRef="#ctx0" brushRef="#br0" timeOffset="48723">198 5035</inkml:trace>
  <inkml:trace contextRef="#ctx0" brushRef="#br0" timeOffset="50901">1166 5011</inkml:trace>
  <inkml:trace contextRef="#ctx0" brushRef="#br0" timeOffset="64336">3448 6176,'124'-49,"-25"24,-50 25,-49 0</inkml:trace>
  <inkml:trace contextRef="#ctx0" brushRef="#br0" timeOffset="64420">3720 6102</inkml:trace>
  <inkml:trace contextRef="#ctx0" brushRef="#br0" timeOffset="64811">4142 6003</inkml:trace>
  <inkml:trace contextRef="#ctx0" brushRef="#br0" timeOffset="98162">5035 6747,'0'0,"74"50,75 148,-74-49,-50 49,-25-98,-100 48,51-123,-1-25</inkml:trace>
  <inkml:trace contextRef="#ctx0" brushRef="#br0" timeOffset="161172">19620 10592,'124'0,"0"-25,-74 25,-50 0</inkml:trace>
  <inkml:trace contextRef="#ctx0" brushRef="#br0" timeOffset="161242">19918 10567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33.3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49 198,'-49'-124,"49"124,0 50,0 24,74 150,-24-100,49 99,-74-124,49 0,-74-99,25-49,0-175,-25 100,25-248,0 273,24 74,-24 249,0-100</inkml:trace>
  <inkml:trace contextRef="#ctx0" brushRef="#br0" timeOffset="485">645 818,'0'50,"25"0,-25 49,0-50,0-24,0-25,0-25,0-24,0-174,0 123,74 1,-49 99,49 75,-49-51,-25 51,0-26,-149 100,149-149,0 0,99 0,-24 0,24 75,-99-51,0 26,-25 0,-99-26,50 1,-1-50,51-24,24 24</inkml:trace>
  <inkml:trace contextRef="#ctx0" brushRef="#br0" timeOffset="1196">1215 818,'100'0,"48"-24,-98 24,0 24</inkml:trace>
  <inkml:trace contextRef="#ctx0" brushRef="#br0" timeOffset="1767">1315 893,'0'-25,"0"75,0 49,0 25,24-99,-24-1,0-24,0 0,0-99,25-99,-25 74,50 25,-25 74,24 25,1 0,24 49</inkml:trace>
  <inkml:trace contextRef="#ctx0" brushRef="#br0" timeOffset="2205">1265 1042,'-25'0,"25"-25,50 25,49-25,75-49,-100 74,0-25</inkml:trace>
  <inkml:trace contextRef="#ctx0" brushRef="#br0" timeOffset="3303">2009 794,'-50'24,"50"-24,0-24,25 24,124-50,-50 50,75 50</inkml:trace>
  <inkml:trace contextRef="#ctx0" brushRef="#br0" timeOffset="3552">2108 1091,'124'-25,"-24"1,-26 24,-24 0,-50 0</inkml:trace>
  <inkml:trace contextRef="#ctx0" brushRef="#br0" timeOffset="4067">2753 0,'-74'99,"74"75,-25 223,0-174,50 248,0-297,124 148,-75-148,-24-1,-50-173,0-24,24-51,1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47.1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76,'-25'25,"25"-50,25-25,124 26,-99 24,-1 99,-49 0,-49 149,-1-149,1 25,24-124,50 25,-1-25,76 0,-26 0,-24-25</inkml:trace>
  <inkml:trace contextRef="#ctx0" brushRef="#br0" timeOffset="363">794 399,'-25'0,"25"0,0 49,-24 100,24-99,0-1,0-74,24-49,1-149,25 148,-50 75,25 50,-1 24,1 1,-25-26,0-49,0 0,25-49,0-50,49-50,-49 149,0 74,0 1,-1 98,-24-98,0 49,0-50,0-24</inkml:trace>
  <inkml:trace contextRef="#ctx0" brushRef="#br0" timeOffset="924">1439 547,'-25'0,"1"100,24-100,-25 74,25-24,0-26,0-24,0 0,0-49,0-100,0 25,49-74,-24 148,0 75,25 49,-1 100,-49-75,50 0,-25-74,-25 49,24-74</inkml:trace>
  <inkml:trace contextRef="#ctx0" brushRef="#br0" timeOffset="1393">1414 647,'0'0,"25"0,99 0,-99 24</inkml:trace>
  <inkml:trace contextRef="#ctx0" brushRef="#br0" timeOffset="1754">25 1341,'50'0,"-1"0,125-25,-25 1,297 24,-173-25,124-25,-198 25,49-24,-199 49</inkml:trace>
  <inkml:trace contextRef="#ctx0" brushRef="#br0" timeOffset="2348">25 1763,'0'0,"0"49,-25 51,25-51,0 1,0-50,0-50,50-123,0 98,-26 75,-24 0,25 149,-25-75,25 26,-25-100,25-50,0-24,24-75,-24 149,-25 0,50 74,-50 50,0-49,25 24,-25-50</inkml:trace>
  <inkml:trace contextRef="#ctx0" brushRef="#br0" timeOffset="2897">621 2060,'-25'75,"25"-26,-25-24,25-25,0 0,0 0,0-99,50 25,24-100,-24 149,-50 25,0 50,49 99,-49-75,0 25,0-74,0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33.5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0,'0'0,"0"50,0 24,50 125,-26-100,76 75,-51-125,50-24,-99-25,75-149,-75 50,49-174,-24 149,0 99,-25 75</inkml:trace>
  <inkml:trace contextRef="#ctx0" brushRef="#br0" timeOffset="376">769 769,'0'0,"0"25,0 74,0-99,0 0,0 25,0-50,0-74,25-124,-25 99,49-50,-49 150,25 24,25 49,-50 50,0-24,-50 24,50-99,-25 0,25 0,75 0,74 0,-75 50,-74 24,-25 0,-49-49,-50 0,74-25,-24 0,74 0,0-50</inkml:trace>
  <inkml:trace contextRef="#ctx0" brushRef="#br0" timeOffset="1024">1339 521,'25'75,"-25"-1,0-24,0-50,0 0,0-50,0-24,-25-149,25 74,0-50,0 199,100 50,-26 24,-24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20.2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231 173,'-124'174,"50"99,74-100,-25 348,75-347,123 248,-123-224,49 25,-74-223,0 25,-25-75,0-24</inkml:trace>
  <inkml:trace contextRef="#ctx0" brushRef="#br0" timeOffset="548">1571 124,'0'-50,"99"25,-49 25,49 75,-50-51,-49 76,0-51,-124 75,75-74,24 24,25-74,50 25,-1 0,75-50,-49 0</inkml:trace>
  <inkml:trace contextRef="#ctx0" brushRef="#br0" timeOffset="2647">2414 0,'-25'49,"-24"100,-1-74,50 73,0-73,50 24,-26-49,26-50</inkml:trace>
  <inkml:trace contextRef="#ctx0" brushRef="#br0" timeOffset="2895">2588 372,'0'-149,"49"124,1 25,0 99,-26-49,-24 24,-49-49,-1-25,0 25,50-50,0 25</inkml:trace>
  <inkml:trace contextRef="#ctx0" brushRef="#br0" timeOffset="5789">2191 1513,'74'0,"-49"49,-50 26,0-1,-24 25,-1-49,50 0,0-50,75 0,-26 0,26-25</inkml:trace>
  <inkml:trace contextRef="#ctx0" brushRef="#br0" timeOffset="6088">2637 1438,'-25'50,"-24"0,24-1,0 100,25-25,50-74,24-50,-74 0,50-75,-75 1,-25-1,1 51,49 24</inkml:trace>
  <inkml:trace contextRef="#ctx0" brushRef="#br0" timeOffset="6461">2935 1562,'-25'0,"25"50,25 24,-25 26,25-51,-25 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38.3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32 156,'-25'-50,"25"50,0 0,0 25,25 49,0 50,24-49,-24 24,-25-74,25-25,-25 0,74-174,-24 50,49-74,-99 173,0 174</inkml:trace>
  <inkml:trace contextRef="#ctx0" brushRef="#br0" timeOffset="437">429 577,'-25'75,"0"-1,25-74,0 0,0 0,0-49,25-100,25 74,24 1,-74 74,25 25,0 49,-25 25,24-49,-24 24,25-74,-25 0</inkml:trace>
  <inkml:trace contextRef="#ctx0" brushRef="#br0" timeOffset="1001">900 528,'0'74,"0"1,0-26,0-24,0-25,0-25,25-99,-25 50,49-125,-24 174,0 25,0 50</inkml:trace>
  <inkml:trace contextRef="#ctx0" brushRef="#br0" timeOffset="1299">826 602,'49'0,"50"0,-24 0,-75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50.6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3225 2021,'0'0,"24"0,-24 124,0-25,0-49,0-1</inkml:trace>
  <inkml:trace contextRef="#ctx0" brushRef="#br0" timeOffset="234">3125 2145,'174'0,"-50"0,-124 0</inkml:trace>
  <inkml:trace contextRef="#ctx0" brushRef="#br0" timeOffset="389">3572 2021,'0'74,"0"1,25-51,-25 1,0-25,0 0,0-49,-25-26,50-123,0 173,-1 25,-24 0,50 99,-25-49,0 24,-25-74,0 0,49-74,-24-1,49 1,-74 74,0 50,25-1,0 50,0-74,-25 50,0-26</inkml:trace>
  <inkml:trace contextRef="#ctx0" brushRef="#br0" timeOffset="955">4142 2120,'0'0,"0"50,0-26,-24 1,24 0,0-25,0-50,0-49,0 25,74-25,-74 74,50 25,-26 25,1 24,-25 1,0-25,-25-25,1 0,24 0,0 24,24 1,-24 0,50 49,-25-49,-25 0,-50-25,-24 25,-25-25,49-25,50-25</inkml:trace>
  <inkml:trace contextRef="#ctx0" brushRef="#br0" timeOffset="1768">4142 12,'75'-50,"-50"100,49 24,75 373,-50-199,124 273,-148-323,-26 174,-98-248,-50 99,24-173,26-50,49 0,0-50</inkml:trace>
  <inkml:trace contextRef="#ctx0" brushRef="#br0" timeOffset="4090">5656 880</inkml:trace>
  <inkml:trace contextRef="#ctx0" brushRef="#br0" timeOffset="4383">5730 309,'0'0,"-25"100,25-100</inkml:trace>
  <inkml:trace contextRef="#ctx0" brushRef="#br0" timeOffset="4435">5705 409</inkml:trace>
  <inkml:trace contextRef="#ctx0" brushRef="#br0" timeOffset="29110">248 4228</inkml:trace>
  <inkml:trace contextRef="#ctx0" brushRef="#br0" timeOffset="32809">3671 3584,'0'0</inkml:trace>
  <inkml:trace contextRef="#ctx0" brushRef="#br0" timeOffset="32862">3671 3584</inkml:trace>
  <inkml:trace contextRef="#ctx0" brushRef="#br0" timeOffset="35233">2654 4997,'0'0,"-25"0,25 0,0 0</inkml:trace>
  <inkml:trace contextRef="#ctx0" brushRef="#br0" timeOffset="35289">2629 4997</inkml:trace>
  <inkml:trace contextRef="#ctx0" brushRef="#br0" timeOffset="44357">0 6858,'74'-50,"75"1,-149 49</inkml:trace>
  <inkml:trace contextRef="#ctx0" brushRef="#br0" timeOffset="44409">223 6759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53.7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0 150,'0'-25,"0"50,25 49,25 149,-1-148,1 49,-50-99,0-1,25-24,-25-74,25-25,49-124,-74 74,25 0,-25 174,0 74,0 0</inkml:trace>
  <inkml:trace contextRef="#ctx0" brushRef="#br0" timeOffset="420">447 571,'0'25,"0"74,0-24,0 24,0-99,0 0,0-50,0-98,25 24,49-25,-74 149,0 0,50 74,-1 50,-49-49,50 24,-25 25</inkml:trace>
  <inkml:trace contextRef="#ctx0" brushRef="#br0" timeOffset="828">447 695,'49'0,"100"-24,-74 24,-50-25,-25 25</inkml:trace>
  <inkml:trace contextRef="#ctx0" brushRef="#br0" timeOffset="1016">918 522,'0'25,"0"49,0-49,0 49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26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1290,'100'-25,"-51"25,-49 0</inkml:trace>
  <inkml:trace contextRef="#ctx0" brushRef="#br0" timeOffset="59">149 1265</inkml:trace>
  <inkml:trace contextRef="#ctx0" brushRef="#br0" timeOffset="2254">2456 0,'-25'124,"-24"-50,-1-24,50-50,-25 25</inkml:trace>
  <inkml:trace contextRef="#ctx0" brushRef="#br0" timeOffset="2513">2605 298</inkml:trace>
  <inkml:trace contextRef="#ctx0" brushRef="#br0" timeOffset="5387">3299 149,'0'0,"0"0,0 0</inkml:trace>
  <inkml:trace contextRef="#ctx0" brushRef="#br0" timeOffset="5438">3299 149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27.1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1885,'25'-199,"24"199,-24 0,49 124,-49-49,-25-26,0 1,-99-50,99 0,-50 0,50-25,-24-24</inkml:trace>
  <inkml:trace contextRef="#ctx0" brushRef="#br0" timeOffset="311">347 1910,'25'0,"-50"24,50 1,-25 50,0-75</inkml:trace>
  <inkml:trace contextRef="#ctx0" brushRef="#br0" timeOffset="530">521 1612,'0'0,"0"124,0-50,0 1,0-26,0-24</inkml:trace>
  <inkml:trace contextRef="#ctx0" brushRef="#br0" timeOffset="781">794 1587,'-25'0,"0"75,50-26,24 26,1-26,0 26,-26-51,1 26,-25-50,-49 25,-1-25,-24 25,49-25</inkml:trace>
  <inkml:trace contextRef="#ctx0" brushRef="#br0" timeOffset="1531">942 0,'174'49,"0"274,-100-100,25 298,-74-199,25 125,-50-274,-99 51,74-224,0-25,-25-50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29.3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0 344,'124'124,"-50"-49,-49-50,-25-25</inkml:trace>
  <inkml:trace contextRef="#ctx0" brushRef="#br0" timeOffset="2597">421 96,'0'-24,"0"24,99 0,-49 24,0 26,-50 0,-25 24,-25-24,-49 24,74-49,25 0,25-25,49 0,-24 0,49 0</inkml:trace>
  <inkml:trace contextRef="#ctx0" brushRef="#br0" timeOffset="3113">1017 96,'24'-74,"100"49,-74 50,0 25,-26-1,-24 1,-49-25,-26 24,75-49,50 50,0-25,49 49,-50-24,-24-26,0 26,-75-50,-24 25,-149 0,173-25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9:23.5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1761 49,'124'-49,"-75"148,-49-50,-49 76,24-76,0 1,25-50,0 25,0-25,99 0,-49 0,24-50</inkml:trace>
  <inkml:trace contextRef="#ctx0" brushRef="#br0" timeOffset="267">2207 49,'-74'-25,"24"125,50-51,0 51,50-26,-25-49,24-25,-49 0,-25-25,-24 0,-1-49</inkml:trace>
  <inkml:trace contextRef="#ctx0" brushRef="#br0" timeOffset="1127">0 1041,'0'25,"74"-25,273 0,-49-49,570-1,-471-24,149 74,-397 0,-75 0</inkml:trace>
  <inkml:trace contextRef="#ctx0" brushRef="#br0" timeOffset="1939">223 1860,'-25'-223,"50"173,25 50,24 75,-24-1,-50 50,-50-74,0-26,50-24,-49-24,24-1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0.0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1587 0</inkml:trace>
  <inkml:trace contextRef="#ctx0" brushRef="#br0" timeOffset="1505">0 1067</inkml:trace>
  <inkml:trace contextRef="#ctx0" brushRef="#br0" timeOffset="3138">1835 819,'-74'-50,"74"50,0 0,0 0</inkml:trace>
  <inkml:trace contextRef="#ctx0" brushRef="#br0" timeOffset="3205">1761 769</inkml:trace>
  <inkml:trace contextRef="#ctx0" brushRef="#br0" timeOffset="82136">10988 5309,'50'49,"-1"-49,26 50,49-1,-124-49</inkml:trace>
  <inkml:trace contextRef="#ctx0" brushRef="#br0" timeOffset="82231">11286 5457</inkml:trace>
  <inkml:trace contextRef="#ctx0" brushRef="#br0" timeOffset="82651">11832 5482,'0'0,"0"0,0 0,0 0</inkml:trace>
  <inkml:trace contextRef="#ctx0" brushRef="#br0" timeOffset="82720">11832 5482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2.7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25,'25'0,"148"-25,-173 25</inkml:trace>
  <inkml:trace contextRef="#ctx0" brushRef="#br0" timeOffset="63">198 0</inkml:trace>
  <inkml:trace contextRef="#ctx0" brushRef="#br0" timeOffset="33412">6921 3497</inkml:trace>
  <inkml:trace contextRef="#ctx0" brushRef="#br0" timeOffset="107573">3845 7987</inkml:trace>
  <inkml:trace contextRef="#ctx0" brushRef="#br0" timeOffset="111809">6028 7888,'0'0,"0"0,0 25,-25 24,25-49</inkml:trace>
  <inkml:trace contextRef="#ctx0" brushRef="#br0" timeOffset="111900">6003 7962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6.3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18,'0'0,"49"0,75-25,-74 25,-1 25</inkml:trace>
  <inkml:trace contextRef="#ctx0" brushRef="#br0" timeOffset="185">74 266,'25'0,"24"0,75 0,-49 0,-75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5.8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0 373</inkml:trace>
  <inkml:trace contextRef="#ctx0" brushRef="#br0" timeOffset="337">198 25,'-25'-25,"25"25,0 0</inkml:trace>
  <inkml:trace contextRef="#ctx0" brushRef="#br0" timeOffset="391">173 0</inkml:trace>
  <inkml:trace contextRef="#ctx0" brushRef="#br0" timeOffset="831">893 397</inkml:trace>
  <inkml:trace contextRef="#ctx0" brushRef="#br0" timeOffset="1244">1488 298,'25'25,"-25"25,0-50,0 0</inkml:trace>
  <inkml:trace contextRef="#ctx0" brushRef="#br0" timeOffset="1327">1513 373</inkml:trace>
  <inkml:trace contextRef="#ctx0" brushRef="#br0" timeOffset="5142">3745 447,'0'0,"0"0,0 0,0 50,-24-26,24-24</inkml:trace>
  <inkml:trace contextRef="#ctx0" brushRef="#br0" timeOffset="7451">5184 546</inkml:trace>
  <inkml:trace contextRef="#ctx0" brushRef="#br0" timeOffset="8027">6003 497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28:40.3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228 0,'-173'297,"123"-148,50 223,0-99,25 75,0-274,24-49,26-50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4.7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0 260,'0'-75,"0"51,0 24,0 24,0 51,25 74,-25-75,25 50,-1-74,1-50,-25 0,25-75,25-148,-26 99,26-50,-25 125,49 49,-74 74</inkml:trace>
  <inkml:trace contextRef="#ctx0" brushRef="#br0" timeOffset="515">496 508,'-25'25,"25"24,0 1,0-25,-25 0,25-25,0-50,25-124,25 100,-25 24,-25 50,24 0,1 50,50 49,-75-24,74 73,-74-98</inkml:trace>
  <inkml:trace contextRef="#ctx0" brushRef="#br0" timeOffset="936">521 607,'49'-49,"-24"49,74-25,-24 50,-75-25</inkml:trace>
  <inkml:trace contextRef="#ctx0" brushRef="#br0" timeOffset="1141">967 458,'0'0,"0"50,25 24,-25-49,25 0,0-25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6.7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30,'0'-50,"0"149,0-49,0 99,0-99,0 74,0-75,25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7.2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1,'-25'0,"50"0,-25 0,24 0,1 50,-25-1,-25-24,25-25,0 0,0 0,50 25,24 24,-49 1,25 0,-50-1,0 1,-99 0,24-50,75 0,-49-25,24 25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7:58.4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375 18,'-25'-25,"25"25,-50 0,-24 50,24-50,-24 50,24 49,26-25,-1 75,25-99,0 49,25-50,-1 75,51-99,-1 0,-49-25,-25 75,0-75,0 49,-50-24,1-25,-26 25,75-25,-49 0,49 0,0 0,0 0,25 25,-1-25,1 49,-25-49,50 124,-50 0,-25-49,0 73,0-48,25-76,0 26,50-50,-50 25,25-25,0 0,-1-25,1 0</inkml:trace>
  <inkml:trace contextRef="#ctx0" brushRef="#br0" timeOffset="1175">648 762,'0'-49,"0"73,0 101,0-76,0 75,0-74,0 49,0-74,0-25</inkml:trace>
  <inkml:trace contextRef="#ctx0" brushRef="#br0" timeOffset="1924">524 961,'0'25,"0"-25,0 0,49 0,75-25,-49 25,-26 0</inkml:trace>
  <inkml:trace contextRef="#ctx0" brushRef="#br0" timeOffset="2236">995 837,'0'0,"0"0,0 49,0 1,0 24,0-49,0 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01.2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48 820,'-50'-100,"50"-24,25 124,25-49,-1 98,1 51,-50-26,0 0,0-49,-50-25,25 0,1-25,-1-24</inkml:trace>
  <inkml:trace contextRef="#ctx0" brushRef="#br0" timeOffset="547">321 1,'74'0,"25"0,-49 25,49 49,-74 25,-50-49,-49 99,24-100,0 75,50-74,0 25,0-51,75 26,-26-25,1 0,-25-25,-25 0,0 0,-25 0,25-25,-50 25,50 0,0 0,0 0,0 49,0-24,0 50,25-1,0 50,-25-74,-50 98,-74-48,50-51,24-24,1-25,49 25,0-50,0 25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02.9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 0,'-25'0,"50"0,74 25,0-25,-24 0</inkml:trace>
  <inkml:trace contextRef="#ctx0" brushRef="#br0" timeOffset="202">112 273,'-25'0,"50"-25,25 25,24-25,-74 25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03.4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0 126,'100'-74,"-51"74,-24 0,25 99,-50-49,-50 49,1-49,-26 49,75-74,0 49,0-74,75 25,-26-25,75-25</inkml:trace>
  <inkml:trace contextRef="#ctx0" brushRef="#br0" timeOffset="359">497 474,'0'-25,"0"50,0-25</inkml:trace>
  <inkml:trace contextRef="#ctx0" brushRef="#br0" timeOffset="589">670 27,'0'0,"25"0,49-25,-24 25,0 25,-50 0,0 49,-25-74,-50 50,75-50,0 50,0-50,50 49,0 1,-1-1,-49-24,0 25,-74-25,49-25,-49 0,24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05.4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25 273,'0'-24,"0"24,0 0,-25 74,25-24,0-1,0-49,0-25,0-74,25 50,-25-1,25 25,-25 25,25 50,-25 24,25-24,-1-75,-24 25,75-74,-50 49,-25 25,0 0,24 49,-24 1,25 0,0 24,-25-49</inkml:trace>
  <inkml:trace contextRef="#ctx0" brushRef="#br0" timeOffset="578">571 0,'25'0,"-50"149,0-74,0 24,25-74,0 0</inkml:trace>
  <inkml:trace contextRef="#ctx0" brushRef="#br0" timeOffset="782">794 75,'-25'0,"0"25,25 24,0 1,75 49,-26-49,1 24,-25-49,-25-25,-50 50,-24-26,24-24,-49 25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16.9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0 124</inkml:trace>
  <inkml:trace contextRef="#ctx0" brushRef="#br0" timeOffset="619">273 49,'149'-25,"0"1,-99 24,-50 0</inkml:trace>
  <inkml:trace contextRef="#ctx0" brushRef="#br0" timeOffset="687">621 0</inkml:trace>
  <inkml:trace contextRef="#ctx0" brushRef="#br0" timeOffset="1092">1265 198</inkml:trace>
  <inkml:trace contextRef="#ctx0" brushRef="#br0" timeOffset="4780">2903 173,'49'-25,"75"25,-124 0</inkml:trace>
  <inkml:trace contextRef="#ctx0" brushRef="#br0" timeOffset="4834">3076 148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4T16:38:16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0,'0'0,"24"49,-24 50,50 125,0-125,-1 99,-24-99,-25-99,25-24,0-76,74-247,-49 223,-1 50,-49 74</inkml:trace>
  <inkml:trace contextRef="#ctx0" brushRef="#br0" timeOffset="357">570 793,'0'0,"0"0,-25 75,25-26,-24-49,24 0,0-49,0-26,74-173,-49 124,24 50,-24 49,25 149,-1-25,1 124,0-123,-26-1,-24-74,0-25,0 0</inkml:trace>
  <inkml:trace contextRef="#ctx0" brushRef="#br0" timeOffset="781">570 768,'99'0,"-24"0,24-24,-25 24,-74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30/10/2016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3" Type="http://schemas.openxmlformats.org/officeDocument/2006/relationships/customXml" Target="../ink/ink160.xml"/><Relationship Id="rId7" Type="http://schemas.openxmlformats.org/officeDocument/2006/relationships/customXml" Target="../ink/ink162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emf"/><Relationship Id="rId5" Type="http://schemas.openxmlformats.org/officeDocument/2006/relationships/customXml" Target="../ink/ink161.xml"/><Relationship Id="rId4" Type="http://schemas.openxmlformats.org/officeDocument/2006/relationships/image" Target="../media/image17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emf"/><Relationship Id="rId13" Type="http://schemas.openxmlformats.org/officeDocument/2006/relationships/customXml" Target="../ink/ink168.xml"/><Relationship Id="rId3" Type="http://schemas.openxmlformats.org/officeDocument/2006/relationships/customXml" Target="../ink/ink163.xml"/><Relationship Id="rId7" Type="http://schemas.openxmlformats.org/officeDocument/2006/relationships/customXml" Target="../ink/ink165.xml"/><Relationship Id="rId12" Type="http://schemas.openxmlformats.org/officeDocument/2006/relationships/image" Target="../media/image179.emf"/><Relationship Id="rId2" Type="http://schemas.openxmlformats.org/officeDocument/2006/relationships/image" Target="../media/image174.png"/><Relationship Id="rId16" Type="http://schemas.openxmlformats.org/officeDocument/2006/relationships/image" Target="../media/image1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emf"/><Relationship Id="rId11" Type="http://schemas.openxmlformats.org/officeDocument/2006/relationships/customXml" Target="../ink/ink167.xml"/><Relationship Id="rId5" Type="http://schemas.openxmlformats.org/officeDocument/2006/relationships/customXml" Target="../ink/ink164.xml"/><Relationship Id="rId15" Type="http://schemas.openxmlformats.org/officeDocument/2006/relationships/customXml" Target="../ink/ink169.xml"/><Relationship Id="rId10" Type="http://schemas.openxmlformats.org/officeDocument/2006/relationships/image" Target="../media/image178.emf"/><Relationship Id="rId4" Type="http://schemas.openxmlformats.org/officeDocument/2006/relationships/image" Target="../media/image175.emf"/><Relationship Id="rId9" Type="http://schemas.openxmlformats.org/officeDocument/2006/relationships/customXml" Target="../ink/ink166.xml"/><Relationship Id="rId14" Type="http://schemas.openxmlformats.org/officeDocument/2006/relationships/image" Target="../media/image18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5.xml"/><Relationship Id="rId18" Type="http://schemas.openxmlformats.org/officeDocument/2006/relationships/image" Target="../media/image191.emf"/><Relationship Id="rId26" Type="http://schemas.openxmlformats.org/officeDocument/2006/relationships/image" Target="../media/image195.emf"/><Relationship Id="rId39" Type="http://schemas.openxmlformats.org/officeDocument/2006/relationships/customXml" Target="../ink/ink188.xml"/><Relationship Id="rId21" Type="http://schemas.openxmlformats.org/officeDocument/2006/relationships/customXml" Target="../ink/ink179.xml"/><Relationship Id="rId34" Type="http://schemas.openxmlformats.org/officeDocument/2006/relationships/image" Target="../media/image199.emf"/><Relationship Id="rId42" Type="http://schemas.openxmlformats.org/officeDocument/2006/relationships/image" Target="../media/image203.emf"/><Relationship Id="rId47" Type="http://schemas.openxmlformats.org/officeDocument/2006/relationships/customXml" Target="../ink/ink192.xml"/><Relationship Id="rId50" Type="http://schemas.openxmlformats.org/officeDocument/2006/relationships/image" Target="../media/image207.emf"/><Relationship Id="rId55" Type="http://schemas.openxmlformats.org/officeDocument/2006/relationships/customXml" Target="../ink/ink196.xml"/><Relationship Id="rId63" Type="http://schemas.openxmlformats.org/officeDocument/2006/relationships/customXml" Target="../ink/ink200.xml"/><Relationship Id="rId68" Type="http://schemas.openxmlformats.org/officeDocument/2006/relationships/image" Target="../media/image216.emf"/><Relationship Id="rId7" Type="http://schemas.openxmlformats.org/officeDocument/2006/relationships/customXml" Target="../ink/ink172.xml"/><Relationship Id="rId2" Type="http://schemas.openxmlformats.org/officeDocument/2006/relationships/image" Target="../media/image183.png"/><Relationship Id="rId16" Type="http://schemas.openxmlformats.org/officeDocument/2006/relationships/image" Target="../media/image190.emf"/><Relationship Id="rId29" Type="http://schemas.openxmlformats.org/officeDocument/2006/relationships/customXml" Target="../ink/ink1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emf"/><Relationship Id="rId11" Type="http://schemas.openxmlformats.org/officeDocument/2006/relationships/customXml" Target="../ink/ink174.xml"/><Relationship Id="rId24" Type="http://schemas.openxmlformats.org/officeDocument/2006/relationships/image" Target="../media/image194.emf"/><Relationship Id="rId32" Type="http://schemas.openxmlformats.org/officeDocument/2006/relationships/image" Target="../media/image198.emf"/><Relationship Id="rId37" Type="http://schemas.openxmlformats.org/officeDocument/2006/relationships/customXml" Target="../ink/ink187.xml"/><Relationship Id="rId40" Type="http://schemas.openxmlformats.org/officeDocument/2006/relationships/image" Target="../media/image202.emf"/><Relationship Id="rId45" Type="http://schemas.openxmlformats.org/officeDocument/2006/relationships/customXml" Target="../ink/ink191.xml"/><Relationship Id="rId53" Type="http://schemas.openxmlformats.org/officeDocument/2006/relationships/customXml" Target="../ink/ink195.xml"/><Relationship Id="rId58" Type="http://schemas.openxmlformats.org/officeDocument/2006/relationships/image" Target="../media/image211.emf"/><Relationship Id="rId66" Type="http://schemas.openxmlformats.org/officeDocument/2006/relationships/image" Target="../media/image215.emf"/><Relationship Id="rId5" Type="http://schemas.openxmlformats.org/officeDocument/2006/relationships/customXml" Target="../ink/ink171.xml"/><Relationship Id="rId15" Type="http://schemas.openxmlformats.org/officeDocument/2006/relationships/customXml" Target="../ink/ink176.xml"/><Relationship Id="rId23" Type="http://schemas.openxmlformats.org/officeDocument/2006/relationships/customXml" Target="../ink/ink180.xml"/><Relationship Id="rId28" Type="http://schemas.openxmlformats.org/officeDocument/2006/relationships/image" Target="../media/image196.emf"/><Relationship Id="rId36" Type="http://schemas.openxmlformats.org/officeDocument/2006/relationships/image" Target="../media/image200.emf"/><Relationship Id="rId49" Type="http://schemas.openxmlformats.org/officeDocument/2006/relationships/customXml" Target="../ink/ink193.xml"/><Relationship Id="rId57" Type="http://schemas.openxmlformats.org/officeDocument/2006/relationships/customXml" Target="../ink/ink197.xml"/><Relationship Id="rId61" Type="http://schemas.openxmlformats.org/officeDocument/2006/relationships/customXml" Target="../ink/ink199.xml"/><Relationship Id="rId10" Type="http://schemas.openxmlformats.org/officeDocument/2006/relationships/image" Target="../media/image187.emf"/><Relationship Id="rId19" Type="http://schemas.openxmlformats.org/officeDocument/2006/relationships/customXml" Target="../ink/ink178.xml"/><Relationship Id="rId31" Type="http://schemas.openxmlformats.org/officeDocument/2006/relationships/customXml" Target="../ink/ink184.xml"/><Relationship Id="rId44" Type="http://schemas.openxmlformats.org/officeDocument/2006/relationships/image" Target="../media/image204.emf"/><Relationship Id="rId52" Type="http://schemas.openxmlformats.org/officeDocument/2006/relationships/image" Target="../media/image208.emf"/><Relationship Id="rId60" Type="http://schemas.openxmlformats.org/officeDocument/2006/relationships/image" Target="../media/image212.emf"/><Relationship Id="rId65" Type="http://schemas.openxmlformats.org/officeDocument/2006/relationships/customXml" Target="../ink/ink201.xml"/><Relationship Id="rId4" Type="http://schemas.openxmlformats.org/officeDocument/2006/relationships/image" Target="../media/image184.emf"/><Relationship Id="rId9" Type="http://schemas.openxmlformats.org/officeDocument/2006/relationships/customXml" Target="../ink/ink173.xml"/><Relationship Id="rId14" Type="http://schemas.openxmlformats.org/officeDocument/2006/relationships/image" Target="../media/image189.emf"/><Relationship Id="rId22" Type="http://schemas.openxmlformats.org/officeDocument/2006/relationships/image" Target="../media/image193.emf"/><Relationship Id="rId27" Type="http://schemas.openxmlformats.org/officeDocument/2006/relationships/customXml" Target="../ink/ink182.xml"/><Relationship Id="rId30" Type="http://schemas.openxmlformats.org/officeDocument/2006/relationships/image" Target="../media/image197.emf"/><Relationship Id="rId35" Type="http://schemas.openxmlformats.org/officeDocument/2006/relationships/customXml" Target="../ink/ink186.xml"/><Relationship Id="rId43" Type="http://schemas.openxmlformats.org/officeDocument/2006/relationships/customXml" Target="../ink/ink190.xml"/><Relationship Id="rId48" Type="http://schemas.openxmlformats.org/officeDocument/2006/relationships/image" Target="../media/image206.emf"/><Relationship Id="rId56" Type="http://schemas.openxmlformats.org/officeDocument/2006/relationships/image" Target="../media/image210.emf"/><Relationship Id="rId64" Type="http://schemas.openxmlformats.org/officeDocument/2006/relationships/image" Target="../media/image214.emf"/><Relationship Id="rId69" Type="http://schemas.openxmlformats.org/officeDocument/2006/relationships/customXml" Target="../ink/ink203.xml"/><Relationship Id="rId8" Type="http://schemas.openxmlformats.org/officeDocument/2006/relationships/image" Target="../media/image186.emf"/><Relationship Id="rId51" Type="http://schemas.openxmlformats.org/officeDocument/2006/relationships/customXml" Target="../ink/ink194.xml"/><Relationship Id="rId3" Type="http://schemas.openxmlformats.org/officeDocument/2006/relationships/customXml" Target="../ink/ink170.xml"/><Relationship Id="rId12" Type="http://schemas.openxmlformats.org/officeDocument/2006/relationships/image" Target="../media/image188.emf"/><Relationship Id="rId17" Type="http://schemas.openxmlformats.org/officeDocument/2006/relationships/customXml" Target="../ink/ink177.xml"/><Relationship Id="rId25" Type="http://schemas.openxmlformats.org/officeDocument/2006/relationships/customXml" Target="../ink/ink181.xml"/><Relationship Id="rId33" Type="http://schemas.openxmlformats.org/officeDocument/2006/relationships/customXml" Target="../ink/ink185.xml"/><Relationship Id="rId38" Type="http://schemas.openxmlformats.org/officeDocument/2006/relationships/image" Target="../media/image201.emf"/><Relationship Id="rId46" Type="http://schemas.openxmlformats.org/officeDocument/2006/relationships/image" Target="../media/image205.emf"/><Relationship Id="rId59" Type="http://schemas.openxmlformats.org/officeDocument/2006/relationships/customXml" Target="../ink/ink198.xml"/><Relationship Id="rId67" Type="http://schemas.openxmlformats.org/officeDocument/2006/relationships/customXml" Target="../ink/ink202.xml"/><Relationship Id="rId20" Type="http://schemas.openxmlformats.org/officeDocument/2006/relationships/image" Target="../media/image192.emf"/><Relationship Id="rId41" Type="http://schemas.openxmlformats.org/officeDocument/2006/relationships/customXml" Target="../ink/ink189.xml"/><Relationship Id="rId54" Type="http://schemas.openxmlformats.org/officeDocument/2006/relationships/image" Target="../media/image209.emf"/><Relationship Id="rId62" Type="http://schemas.openxmlformats.org/officeDocument/2006/relationships/image" Target="../media/image213.emf"/><Relationship Id="rId70" Type="http://schemas.openxmlformats.org/officeDocument/2006/relationships/image" Target="../media/image217.emf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5.emf"/><Relationship Id="rId21" Type="http://schemas.openxmlformats.org/officeDocument/2006/relationships/image" Target="../media/image227.emf"/><Relationship Id="rId42" Type="http://schemas.openxmlformats.org/officeDocument/2006/relationships/customXml" Target="../ink/ink224.xml"/><Relationship Id="rId63" Type="http://schemas.openxmlformats.org/officeDocument/2006/relationships/image" Target="../media/image248.emf"/><Relationship Id="rId84" Type="http://schemas.openxmlformats.org/officeDocument/2006/relationships/customXml" Target="../ink/ink245.xml"/><Relationship Id="rId138" Type="http://schemas.openxmlformats.org/officeDocument/2006/relationships/customXml" Target="../ink/ink272.xml"/><Relationship Id="rId159" Type="http://schemas.openxmlformats.org/officeDocument/2006/relationships/image" Target="../media/image296.emf"/><Relationship Id="rId170" Type="http://schemas.openxmlformats.org/officeDocument/2006/relationships/customXml" Target="../ink/ink288.xml"/><Relationship Id="rId191" Type="http://schemas.openxmlformats.org/officeDocument/2006/relationships/image" Target="../media/image312.emf"/><Relationship Id="rId205" Type="http://schemas.openxmlformats.org/officeDocument/2006/relationships/image" Target="../media/image319.emf"/><Relationship Id="rId226" Type="http://schemas.openxmlformats.org/officeDocument/2006/relationships/customXml" Target="../ink/ink316.xml"/><Relationship Id="rId107" Type="http://schemas.openxmlformats.org/officeDocument/2006/relationships/image" Target="../media/image270.emf"/><Relationship Id="rId11" Type="http://schemas.openxmlformats.org/officeDocument/2006/relationships/image" Target="../media/image222.emf"/><Relationship Id="rId32" Type="http://schemas.openxmlformats.org/officeDocument/2006/relationships/customXml" Target="../ink/ink219.xml"/><Relationship Id="rId53" Type="http://schemas.openxmlformats.org/officeDocument/2006/relationships/image" Target="../media/image243.emf"/><Relationship Id="rId74" Type="http://schemas.openxmlformats.org/officeDocument/2006/relationships/customXml" Target="../ink/ink240.xml"/><Relationship Id="rId128" Type="http://schemas.openxmlformats.org/officeDocument/2006/relationships/customXml" Target="../ink/ink267.xml"/><Relationship Id="rId149" Type="http://schemas.openxmlformats.org/officeDocument/2006/relationships/image" Target="../media/image291.emf"/><Relationship Id="rId5" Type="http://schemas.openxmlformats.org/officeDocument/2006/relationships/image" Target="../media/image219.emf"/><Relationship Id="rId95" Type="http://schemas.openxmlformats.org/officeDocument/2006/relationships/image" Target="../media/image264.emf"/><Relationship Id="rId160" Type="http://schemas.openxmlformats.org/officeDocument/2006/relationships/customXml" Target="../ink/ink283.xml"/><Relationship Id="rId181" Type="http://schemas.openxmlformats.org/officeDocument/2006/relationships/image" Target="../media/image307.emf"/><Relationship Id="rId216" Type="http://schemas.openxmlformats.org/officeDocument/2006/relationships/customXml" Target="../ink/ink311.xml"/><Relationship Id="rId22" Type="http://schemas.openxmlformats.org/officeDocument/2006/relationships/customXml" Target="../ink/ink214.xml"/><Relationship Id="rId27" Type="http://schemas.openxmlformats.org/officeDocument/2006/relationships/image" Target="../media/image230.emf"/><Relationship Id="rId43" Type="http://schemas.openxmlformats.org/officeDocument/2006/relationships/image" Target="../media/image238.emf"/><Relationship Id="rId48" Type="http://schemas.openxmlformats.org/officeDocument/2006/relationships/customXml" Target="../ink/ink227.xml"/><Relationship Id="rId64" Type="http://schemas.openxmlformats.org/officeDocument/2006/relationships/customXml" Target="../ink/ink235.xml"/><Relationship Id="rId69" Type="http://schemas.openxmlformats.org/officeDocument/2006/relationships/image" Target="../media/image251.emf"/><Relationship Id="rId113" Type="http://schemas.openxmlformats.org/officeDocument/2006/relationships/image" Target="../media/image273.emf"/><Relationship Id="rId118" Type="http://schemas.openxmlformats.org/officeDocument/2006/relationships/customXml" Target="../ink/ink262.xml"/><Relationship Id="rId134" Type="http://schemas.openxmlformats.org/officeDocument/2006/relationships/customXml" Target="../ink/ink270.xml"/><Relationship Id="rId139" Type="http://schemas.openxmlformats.org/officeDocument/2006/relationships/image" Target="../media/image286.emf"/><Relationship Id="rId80" Type="http://schemas.openxmlformats.org/officeDocument/2006/relationships/customXml" Target="../ink/ink243.xml"/><Relationship Id="rId85" Type="http://schemas.openxmlformats.org/officeDocument/2006/relationships/image" Target="../media/image259.emf"/><Relationship Id="rId150" Type="http://schemas.openxmlformats.org/officeDocument/2006/relationships/customXml" Target="../ink/ink278.xml"/><Relationship Id="rId155" Type="http://schemas.openxmlformats.org/officeDocument/2006/relationships/image" Target="../media/image294.emf"/><Relationship Id="rId171" Type="http://schemas.openxmlformats.org/officeDocument/2006/relationships/image" Target="../media/image302.emf"/><Relationship Id="rId176" Type="http://schemas.openxmlformats.org/officeDocument/2006/relationships/customXml" Target="../ink/ink291.xml"/><Relationship Id="rId192" Type="http://schemas.openxmlformats.org/officeDocument/2006/relationships/customXml" Target="../ink/ink299.xml"/><Relationship Id="rId197" Type="http://schemas.openxmlformats.org/officeDocument/2006/relationships/image" Target="../media/image315.emf"/><Relationship Id="rId206" Type="http://schemas.openxmlformats.org/officeDocument/2006/relationships/customXml" Target="../ink/ink306.xml"/><Relationship Id="rId227" Type="http://schemas.openxmlformats.org/officeDocument/2006/relationships/image" Target="../media/image330.emf"/><Relationship Id="rId201" Type="http://schemas.openxmlformats.org/officeDocument/2006/relationships/image" Target="../media/image317.emf"/><Relationship Id="rId222" Type="http://schemas.openxmlformats.org/officeDocument/2006/relationships/customXml" Target="../ink/ink314.xml"/><Relationship Id="rId12" Type="http://schemas.openxmlformats.org/officeDocument/2006/relationships/customXml" Target="../ink/ink209.xml"/><Relationship Id="rId17" Type="http://schemas.openxmlformats.org/officeDocument/2006/relationships/image" Target="../media/image225.emf"/><Relationship Id="rId33" Type="http://schemas.openxmlformats.org/officeDocument/2006/relationships/image" Target="../media/image233.emf"/><Relationship Id="rId38" Type="http://schemas.openxmlformats.org/officeDocument/2006/relationships/customXml" Target="../ink/ink222.xml"/><Relationship Id="rId59" Type="http://schemas.openxmlformats.org/officeDocument/2006/relationships/image" Target="../media/image246.emf"/><Relationship Id="rId103" Type="http://schemas.openxmlformats.org/officeDocument/2006/relationships/image" Target="../media/image268.emf"/><Relationship Id="rId108" Type="http://schemas.openxmlformats.org/officeDocument/2006/relationships/customXml" Target="../ink/ink257.xml"/><Relationship Id="rId124" Type="http://schemas.openxmlformats.org/officeDocument/2006/relationships/customXml" Target="../ink/ink265.xml"/><Relationship Id="rId129" Type="http://schemas.openxmlformats.org/officeDocument/2006/relationships/image" Target="../media/image281.emf"/><Relationship Id="rId54" Type="http://schemas.openxmlformats.org/officeDocument/2006/relationships/customXml" Target="../ink/ink230.xml"/><Relationship Id="rId70" Type="http://schemas.openxmlformats.org/officeDocument/2006/relationships/customXml" Target="../ink/ink238.xml"/><Relationship Id="rId75" Type="http://schemas.openxmlformats.org/officeDocument/2006/relationships/image" Target="../media/image254.emf"/><Relationship Id="rId91" Type="http://schemas.openxmlformats.org/officeDocument/2006/relationships/image" Target="../media/image262.emf"/><Relationship Id="rId96" Type="http://schemas.openxmlformats.org/officeDocument/2006/relationships/customXml" Target="../ink/ink251.xml"/><Relationship Id="rId140" Type="http://schemas.openxmlformats.org/officeDocument/2006/relationships/customXml" Target="../ink/ink273.xml"/><Relationship Id="rId145" Type="http://schemas.openxmlformats.org/officeDocument/2006/relationships/image" Target="../media/image289.emf"/><Relationship Id="rId161" Type="http://schemas.openxmlformats.org/officeDocument/2006/relationships/image" Target="../media/image297.emf"/><Relationship Id="rId166" Type="http://schemas.openxmlformats.org/officeDocument/2006/relationships/customXml" Target="../ink/ink286.xml"/><Relationship Id="rId182" Type="http://schemas.openxmlformats.org/officeDocument/2006/relationships/customXml" Target="../ink/ink294.xml"/><Relationship Id="rId187" Type="http://schemas.openxmlformats.org/officeDocument/2006/relationships/image" Target="../media/image310.emf"/><Relationship Id="rId217" Type="http://schemas.openxmlformats.org/officeDocument/2006/relationships/image" Target="../media/image32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6.xml"/><Relationship Id="rId212" Type="http://schemas.openxmlformats.org/officeDocument/2006/relationships/customXml" Target="../ink/ink309.xml"/><Relationship Id="rId23" Type="http://schemas.openxmlformats.org/officeDocument/2006/relationships/image" Target="../media/image228.emf"/><Relationship Id="rId28" Type="http://schemas.openxmlformats.org/officeDocument/2006/relationships/customXml" Target="../ink/ink217.xml"/><Relationship Id="rId49" Type="http://schemas.openxmlformats.org/officeDocument/2006/relationships/image" Target="../media/image241.emf"/><Relationship Id="rId114" Type="http://schemas.openxmlformats.org/officeDocument/2006/relationships/customXml" Target="../ink/ink260.xml"/><Relationship Id="rId119" Type="http://schemas.openxmlformats.org/officeDocument/2006/relationships/image" Target="../media/image276.emf"/><Relationship Id="rId44" Type="http://schemas.openxmlformats.org/officeDocument/2006/relationships/customXml" Target="../ink/ink225.xml"/><Relationship Id="rId60" Type="http://schemas.openxmlformats.org/officeDocument/2006/relationships/customXml" Target="../ink/ink233.xml"/><Relationship Id="rId65" Type="http://schemas.openxmlformats.org/officeDocument/2006/relationships/image" Target="../media/image249.emf"/><Relationship Id="rId81" Type="http://schemas.openxmlformats.org/officeDocument/2006/relationships/image" Target="../media/image257.emf"/><Relationship Id="rId86" Type="http://schemas.openxmlformats.org/officeDocument/2006/relationships/customXml" Target="../ink/ink246.xml"/><Relationship Id="rId130" Type="http://schemas.openxmlformats.org/officeDocument/2006/relationships/customXml" Target="../ink/ink268.xml"/><Relationship Id="rId135" Type="http://schemas.openxmlformats.org/officeDocument/2006/relationships/image" Target="../media/image284.emf"/><Relationship Id="rId151" Type="http://schemas.openxmlformats.org/officeDocument/2006/relationships/image" Target="../media/image292.emf"/><Relationship Id="rId156" Type="http://schemas.openxmlformats.org/officeDocument/2006/relationships/customXml" Target="../ink/ink281.xml"/><Relationship Id="rId177" Type="http://schemas.openxmlformats.org/officeDocument/2006/relationships/image" Target="../media/image305.emf"/><Relationship Id="rId198" Type="http://schemas.openxmlformats.org/officeDocument/2006/relationships/customXml" Target="../ink/ink302.xml"/><Relationship Id="rId172" Type="http://schemas.openxmlformats.org/officeDocument/2006/relationships/customXml" Target="../ink/ink289.xml"/><Relationship Id="rId193" Type="http://schemas.openxmlformats.org/officeDocument/2006/relationships/image" Target="../media/image313.emf"/><Relationship Id="rId202" Type="http://schemas.openxmlformats.org/officeDocument/2006/relationships/customXml" Target="../ink/ink304.xml"/><Relationship Id="rId207" Type="http://schemas.openxmlformats.org/officeDocument/2006/relationships/image" Target="../media/image320.emf"/><Relationship Id="rId223" Type="http://schemas.openxmlformats.org/officeDocument/2006/relationships/image" Target="../media/image328.emf"/><Relationship Id="rId228" Type="http://schemas.openxmlformats.org/officeDocument/2006/relationships/customXml" Target="../ink/ink317.xml"/><Relationship Id="rId13" Type="http://schemas.openxmlformats.org/officeDocument/2006/relationships/image" Target="../media/image223.emf"/><Relationship Id="rId18" Type="http://schemas.openxmlformats.org/officeDocument/2006/relationships/customXml" Target="../ink/ink212.xml"/><Relationship Id="rId39" Type="http://schemas.openxmlformats.org/officeDocument/2006/relationships/image" Target="../media/image236.emf"/><Relationship Id="rId109" Type="http://schemas.openxmlformats.org/officeDocument/2006/relationships/image" Target="../media/image271.emf"/><Relationship Id="rId34" Type="http://schemas.openxmlformats.org/officeDocument/2006/relationships/customXml" Target="../ink/ink220.xml"/><Relationship Id="rId50" Type="http://schemas.openxmlformats.org/officeDocument/2006/relationships/customXml" Target="../ink/ink228.xml"/><Relationship Id="rId55" Type="http://schemas.openxmlformats.org/officeDocument/2006/relationships/image" Target="../media/image244.emf"/><Relationship Id="rId76" Type="http://schemas.openxmlformats.org/officeDocument/2006/relationships/customXml" Target="../ink/ink241.xml"/><Relationship Id="rId97" Type="http://schemas.openxmlformats.org/officeDocument/2006/relationships/image" Target="../media/image265.emf"/><Relationship Id="rId104" Type="http://schemas.openxmlformats.org/officeDocument/2006/relationships/customXml" Target="../ink/ink255.xml"/><Relationship Id="rId120" Type="http://schemas.openxmlformats.org/officeDocument/2006/relationships/customXml" Target="../ink/ink263.xml"/><Relationship Id="rId125" Type="http://schemas.openxmlformats.org/officeDocument/2006/relationships/image" Target="../media/image279.emf"/><Relationship Id="rId141" Type="http://schemas.openxmlformats.org/officeDocument/2006/relationships/image" Target="../media/image287.emf"/><Relationship Id="rId146" Type="http://schemas.openxmlformats.org/officeDocument/2006/relationships/customXml" Target="../ink/ink276.xml"/><Relationship Id="rId167" Type="http://schemas.openxmlformats.org/officeDocument/2006/relationships/image" Target="../media/image300.emf"/><Relationship Id="rId188" Type="http://schemas.openxmlformats.org/officeDocument/2006/relationships/customXml" Target="../ink/ink297.xml"/><Relationship Id="rId7" Type="http://schemas.openxmlformats.org/officeDocument/2006/relationships/image" Target="../media/image220.emf"/><Relationship Id="rId71" Type="http://schemas.openxmlformats.org/officeDocument/2006/relationships/image" Target="../media/image252.emf"/><Relationship Id="rId92" Type="http://schemas.openxmlformats.org/officeDocument/2006/relationships/customXml" Target="../ink/ink249.xml"/><Relationship Id="rId162" Type="http://schemas.openxmlformats.org/officeDocument/2006/relationships/customXml" Target="../ink/ink284.xml"/><Relationship Id="rId183" Type="http://schemas.openxmlformats.org/officeDocument/2006/relationships/image" Target="../media/image308.emf"/><Relationship Id="rId213" Type="http://schemas.openxmlformats.org/officeDocument/2006/relationships/image" Target="../media/image323.emf"/><Relationship Id="rId218" Type="http://schemas.openxmlformats.org/officeDocument/2006/relationships/customXml" Target="../ink/ink312.xml"/><Relationship Id="rId2" Type="http://schemas.openxmlformats.org/officeDocument/2006/relationships/customXml" Target="../ink/ink204.xml"/><Relationship Id="rId29" Type="http://schemas.openxmlformats.org/officeDocument/2006/relationships/image" Target="../media/image231.emf"/><Relationship Id="rId24" Type="http://schemas.openxmlformats.org/officeDocument/2006/relationships/customXml" Target="../ink/ink215.xml"/><Relationship Id="rId40" Type="http://schemas.openxmlformats.org/officeDocument/2006/relationships/customXml" Target="../ink/ink223.xml"/><Relationship Id="rId45" Type="http://schemas.openxmlformats.org/officeDocument/2006/relationships/image" Target="../media/image239.emf"/><Relationship Id="rId66" Type="http://schemas.openxmlformats.org/officeDocument/2006/relationships/customXml" Target="../ink/ink236.xml"/><Relationship Id="rId87" Type="http://schemas.openxmlformats.org/officeDocument/2006/relationships/image" Target="../media/image260.emf"/><Relationship Id="rId110" Type="http://schemas.openxmlformats.org/officeDocument/2006/relationships/customXml" Target="../ink/ink258.xml"/><Relationship Id="rId115" Type="http://schemas.openxmlformats.org/officeDocument/2006/relationships/image" Target="../media/image274.emf"/><Relationship Id="rId131" Type="http://schemas.openxmlformats.org/officeDocument/2006/relationships/image" Target="../media/image282.emf"/><Relationship Id="rId136" Type="http://schemas.openxmlformats.org/officeDocument/2006/relationships/customXml" Target="../ink/ink271.xml"/><Relationship Id="rId157" Type="http://schemas.openxmlformats.org/officeDocument/2006/relationships/image" Target="../media/image295.emf"/><Relationship Id="rId178" Type="http://schemas.openxmlformats.org/officeDocument/2006/relationships/customXml" Target="../ink/ink292.xml"/><Relationship Id="rId61" Type="http://schemas.openxmlformats.org/officeDocument/2006/relationships/image" Target="../media/image247.emf"/><Relationship Id="rId82" Type="http://schemas.openxmlformats.org/officeDocument/2006/relationships/customXml" Target="../ink/ink244.xml"/><Relationship Id="rId152" Type="http://schemas.openxmlformats.org/officeDocument/2006/relationships/customXml" Target="../ink/ink279.xml"/><Relationship Id="rId173" Type="http://schemas.openxmlformats.org/officeDocument/2006/relationships/image" Target="../media/image303.emf"/><Relationship Id="rId194" Type="http://schemas.openxmlformats.org/officeDocument/2006/relationships/customXml" Target="../ink/ink300.xml"/><Relationship Id="rId199" Type="http://schemas.openxmlformats.org/officeDocument/2006/relationships/image" Target="../media/image316.emf"/><Relationship Id="rId203" Type="http://schemas.openxmlformats.org/officeDocument/2006/relationships/image" Target="../media/image318.emf"/><Relationship Id="rId208" Type="http://schemas.openxmlformats.org/officeDocument/2006/relationships/customXml" Target="../ink/ink307.xml"/><Relationship Id="rId229" Type="http://schemas.openxmlformats.org/officeDocument/2006/relationships/image" Target="../media/image331.emf"/><Relationship Id="rId19" Type="http://schemas.openxmlformats.org/officeDocument/2006/relationships/image" Target="../media/image226.emf"/><Relationship Id="rId224" Type="http://schemas.openxmlformats.org/officeDocument/2006/relationships/customXml" Target="../ink/ink315.xml"/><Relationship Id="rId14" Type="http://schemas.openxmlformats.org/officeDocument/2006/relationships/customXml" Target="../ink/ink210.xml"/><Relationship Id="rId30" Type="http://schemas.openxmlformats.org/officeDocument/2006/relationships/customXml" Target="../ink/ink218.xml"/><Relationship Id="rId35" Type="http://schemas.openxmlformats.org/officeDocument/2006/relationships/image" Target="../media/image234.emf"/><Relationship Id="rId56" Type="http://schemas.openxmlformats.org/officeDocument/2006/relationships/customXml" Target="../ink/ink231.xml"/><Relationship Id="rId77" Type="http://schemas.openxmlformats.org/officeDocument/2006/relationships/image" Target="../media/image255.emf"/><Relationship Id="rId100" Type="http://schemas.openxmlformats.org/officeDocument/2006/relationships/customXml" Target="../ink/ink253.xml"/><Relationship Id="rId105" Type="http://schemas.openxmlformats.org/officeDocument/2006/relationships/image" Target="../media/image269.emf"/><Relationship Id="rId126" Type="http://schemas.openxmlformats.org/officeDocument/2006/relationships/customXml" Target="../ink/ink266.xml"/><Relationship Id="rId147" Type="http://schemas.openxmlformats.org/officeDocument/2006/relationships/image" Target="../media/image290.emf"/><Relationship Id="rId168" Type="http://schemas.openxmlformats.org/officeDocument/2006/relationships/customXml" Target="../ink/ink287.xml"/><Relationship Id="rId8" Type="http://schemas.openxmlformats.org/officeDocument/2006/relationships/customXml" Target="../ink/ink207.xml"/><Relationship Id="rId51" Type="http://schemas.openxmlformats.org/officeDocument/2006/relationships/image" Target="../media/image242.emf"/><Relationship Id="rId72" Type="http://schemas.openxmlformats.org/officeDocument/2006/relationships/customXml" Target="../ink/ink239.xml"/><Relationship Id="rId93" Type="http://schemas.openxmlformats.org/officeDocument/2006/relationships/image" Target="../media/image263.emf"/><Relationship Id="rId98" Type="http://schemas.openxmlformats.org/officeDocument/2006/relationships/customXml" Target="../ink/ink252.xml"/><Relationship Id="rId121" Type="http://schemas.openxmlformats.org/officeDocument/2006/relationships/image" Target="../media/image277.emf"/><Relationship Id="rId142" Type="http://schemas.openxmlformats.org/officeDocument/2006/relationships/customXml" Target="../ink/ink274.xml"/><Relationship Id="rId163" Type="http://schemas.openxmlformats.org/officeDocument/2006/relationships/image" Target="../media/image298.emf"/><Relationship Id="rId184" Type="http://schemas.openxmlformats.org/officeDocument/2006/relationships/customXml" Target="../ink/ink295.xml"/><Relationship Id="rId189" Type="http://schemas.openxmlformats.org/officeDocument/2006/relationships/image" Target="../media/image311.emf"/><Relationship Id="rId219" Type="http://schemas.openxmlformats.org/officeDocument/2006/relationships/image" Target="../media/image326.emf"/><Relationship Id="rId3" Type="http://schemas.openxmlformats.org/officeDocument/2006/relationships/image" Target="../media/image218.emf"/><Relationship Id="rId214" Type="http://schemas.openxmlformats.org/officeDocument/2006/relationships/customXml" Target="../ink/ink310.xml"/><Relationship Id="rId230" Type="http://schemas.openxmlformats.org/officeDocument/2006/relationships/customXml" Target="../ink/ink318.xml"/><Relationship Id="rId25" Type="http://schemas.openxmlformats.org/officeDocument/2006/relationships/image" Target="../media/image229.emf"/><Relationship Id="rId46" Type="http://schemas.openxmlformats.org/officeDocument/2006/relationships/customXml" Target="../ink/ink226.xml"/><Relationship Id="rId67" Type="http://schemas.openxmlformats.org/officeDocument/2006/relationships/image" Target="../media/image250.emf"/><Relationship Id="rId116" Type="http://schemas.openxmlformats.org/officeDocument/2006/relationships/customXml" Target="../ink/ink261.xml"/><Relationship Id="rId137" Type="http://schemas.openxmlformats.org/officeDocument/2006/relationships/image" Target="../media/image285.emf"/><Relationship Id="rId158" Type="http://schemas.openxmlformats.org/officeDocument/2006/relationships/customXml" Target="../ink/ink282.xml"/><Relationship Id="rId20" Type="http://schemas.openxmlformats.org/officeDocument/2006/relationships/customXml" Target="../ink/ink213.xml"/><Relationship Id="rId41" Type="http://schemas.openxmlformats.org/officeDocument/2006/relationships/image" Target="../media/image237.emf"/><Relationship Id="rId62" Type="http://schemas.openxmlformats.org/officeDocument/2006/relationships/customXml" Target="../ink/ink234.xml"/><Relationship Id="rId83" Type="http://schemas.openxmlformats.org/officeDocument/2006/relationships/image" Target="../media/image258.emf"/><Relationship Id="rId88" Type="http://schemas.openxmlformats.org/officeDocument/2006/relationships/customXml" Target="../ink/ink247.xml"/><Relationship Id="rId111" Type="http://schemas.openxmlformats.org/officeDocument/2006/relationships/image" Target="../media/image272.emf"/><Relationship Id="rId132" Type="http://schemas.openxmlformats.org/officeDocument/2006/relationships/customXml" Target="../ink/ink269.xml"/><Relationship Id="rId153" Type="http://schemas.openxmlformats.org/officeDocument/2006/relationships/image" Target="../media/image293.emf"/><Relationship Id="rId174" Type="http://schemas.openxmlformats.org/officeDocument/2006/relationships/customXml" Target="../ink/ink290.xml"/><Relationship Id="rId179" Type="http://schemas.openxmlformats.org/officeDocument/2006/relationships/image" Target="../media/image306.emf"/><Relationship Id="rId195" Type="http://schemas.openxmlformats.org/officeDocument/2006/relationships/image" Target="../media/image314.emf"/><Relationship Id="rId209" Type="http://schemas.openxmlformats.org/officeDocument/2006/relationships/image" Target="../media/image321.emf"/><Relationship Id="rId190" Type="http://schemas.openxmlformats.org/officeDocument/2006/relationships/customXml" Target="../ink/ink298.xml"/><Relationship Id="rId204" Type="http://schemas.openxmlformats.org/officeDocument/2006/relationships/customXml" Target="../ink/ink305.xml"/><Relationship Id="rId220" Type="http://schemas.openxmlformats.org/officeDocument/2006/relationships/customXml" Target="../ink/ink313.xml"/><Relationship Id="rId225" Type="http://schemas.openxmlformats.org/officeDocument/2006/relationships/image" Target="../media/image329.emf"/><Relationship Id="rId15" Type="http://schemas.openxmlformats.org/officeDocument/2006/relationships/image" Target="../media/image224.emf"/><Relationship Id="rId36" Type="http://schemas.openxmlformats.org/officeDocument/2006/relationships/customXml" Target="../ink/ink221.xml"/><Relationship Id="rId57" Type="http://schemas.openxmlformats.org/officeDocument/2006/relationships/image" Target="../media/image245.emf"/><Relationship Id="rId106" Type="http://schemas.openxmlformats.org/officeDocument/2006/relationships/customXml" Target="../ink/ink256.xml"/><Relationship Id="rId127" Type="http://schemas.openxmlformats.org/officeDocument/2006/relationships/image" Target="../media/image280.emf"/><Relationship Id="rId10" Type="http://schemas.openxmlformats.org/officeDocument/2006/relationships/customXml" Target="../ink/ink208.xml"/><Relationship Id="rId31" Type="http://schemas.openxmlformats.org/officeDocument/2006/relationships/image" Target="../media/image232.emf"/><Relationship Id="rId52" Type="http://schemas.openxmlformats.org/officeDocument/2006/relationships/customXml" Target="../ink/ink229.xml"/><Relationship Id="rId73" Type="http://schemas.openxmlformats.org/officeDocument/2006/relationships/image" Target="../media/image253.emf"/><Relationship Id="rId78" Type="http://schemas.openxmlformats.org/officeDocument/2006/relationships/customXml" Target="../ink/ink242.xml"/><Relationship Id="rId94" Type="http://schemas.openxmlformats.org/officeDocument/2006/relationships/customXml" Target="../ink/ink250.xml"/><Relationship Id="rId99" Type="http://schemas.openxmlformats.org/officeDocument/2006/relationships/image" Target="../media/image266.emf"/><Relationship Id="rId101" Type="http://schemas.openxmlformats.org/officeDocument/2006/relationships/image" Target="../media/image267.emf"/><Relationship Id="rId122" Type="http://schemas.openxmlformats.org/officeDocument/2006/relationships/customXml" Target="../ink/ink264.xml"/><Relationship Id="rId143" Type="http://schemas.openxmlformats.org/officeDocument/2006/relationships/image" Target="../media/image288.emf"/><Relationship Id="rId148" Type="http://schemas.openxmlformats.org/officeDocument/2006/relationships/customXml" Target="../ink/ink277.xml"/><Relationship Id="rId164" Type="http://schemas.openxmlformats.org/officeDocument/2006/relationships/customXml" Target="../ink/ink285.xml"/><Relationship Id="rId169" Type="http://schemas.openxmlformats.org/officeDocument/2006/relationships/image" Target="../media/image301.emf"/><Relationship Id="rId185" Type="http://schemas.openxmlformats.org/officeDocument/2006/relationships/image" Target="../media/image309.emf"/><Relationship Id="rId4" Type="http://schemas.openxmlformats.org/officeDocument/2006/relationships/customXml" Target="../ink/ink205.xml"/><Relationship Id="rId9" Type="http://schemas.openxmlformats.org/officeDocument/2006/relationships/image" Target="../media/image221.emf"/><Relationship Id="rId180" Type="http://schemas.openxmlformats.org/officeDocument/2006/relationships/customXml" Target="../ink/ink293.xml"/><Relationship Id="rId210" Type="http://schemas.openxmlformats.org/officeDocument/2006/relationships/customXml" Target="../ink/ink308.xml"/><Relationship Id="rId215" Type="http://schemas.openxmlformats.org/officeDocument/2006/relationships/image" Target="../media/image324.emf"/><Relationship Id="rId26" Type="http://schemas.openxmlformats.org/officeDocument/2006/relationships/customXml" Target="../ink/ink216.xml"/><Relationship Id="rId231" Type="http://schemas.openxmlformats.org/officeDocument/2006/relationships/image" Target="../media/image332.emf"/><Relationship Id="rId47" Type="http://schemas.openxmlformats.org/officeDocument/2006/relationships/image" Target="../media/image240.emf"/><Relationship Id="rId68" Type="http://schemas.openxmlformats.org/officeDocument/2006/relationships/customXml" Target="../ink/ink237.xml"/><Relationship Id="rId89" Type="http://schemas.openxmlformats.org/officeDocument/2006/relationships/image" Target="../media/image261.emf"/><Relationship Id="rId112" Type="http://schemas.openxmlformats.org/officeDocument/2006/relationships/customXml" Target="../ink/ink259.xml"/><Relationship Id="rId133" Type="http://schemas.openxmlformats.org/officeDocument/2006/relationships/image" Target="../media/image283.emf"/><Relationship Id="rId154" Type="http://schemas.openxmlformats.org/officeDocument/2006/relationships/customXml" Target="../ink/ink280.xml"/><Relationship Id="rId175" Type="http://schemas.openxmlformats.org/officeDocument/2006/relationships/image" Target="../media/image304.emf"/><Relationship Id="rId196" Type="http://schemas.openxmlformats.org/officeDocument/2006/relationships/customXml" Target="../ink/ink301.xml"/><Relationship Id="rId200" Type="http://schemas.openxmlformats.org/officeDocument/2006/relationships/customXml" Target="../ink/ink303.xml"/><Relationship Id="rId16" Type="http://schemas.openxmlformats.org/officeDocument/2006/relationships/customXml" Target="../ink/ink211.xml"/><Relationship Id="rId221" Type="http://schemas.openxmlformats.org/officeDocument/2006/relationships/image" Target="../media/image327.emf"/><Relationship Id="rId37" Type="http://schemas.openxmlformats.org/officeDocument/2006/relationships/image" Target="../media/image235.emf"/><Relationship Id="rId58" Type="http://schemas.openxmlformats.org/officeDocument/2006/relationships/customXml" Target="../ink/ink232.xml"/><Relationship Id="rId79" Type="http://schemas.openxmlformats.org/officeDocument/2006/relationships/image" Target="../media/image256.emf"/><Relationship Id="rId102" Type="http://schemas.openxmlformats.org/officeDocument/2006/relationships/customXml" Target="../ink/ink254.xml"/><Relationship Id="rId123" Type="http://schemas.openxmlformats.org/officeDocument/2006/relationships/image" Target="../media/image278.emf"/><Relationship Id="rId144" Type="http://schemas.openxmlformats.org/officeDocument/2006/relationships/customXml" Target="../ink/ink275.xml"/><Relationship Id="rId90" Type="http://schemas.openxmlformats.org/officeDocument/2006/relationships/customXml" Target="../ink/ink248.xml"/><Relationship Id="rId165" Type="http://schemas.openxmlformats.org/officeDocument/2006/relationships/image" Target="../media/image299.emf"/><Relationship Id="rId186" Type="http://schemas.openxmlformats.org/officeDocument/2006/relationships/customXml" Target="../ink/ink296.xml"/><Relationship Id="rId211" Type="http://schemas.openxmlformats.org/officeDocument/2006/relationships/image" Target="../media/image3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4.emf"/><Relationship Id="rId26" Type="http://schemas.openxmlformats.org/officeDocument/2006/relationships/image" Target="../media/image18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2.emf"/><Relationship Id="rId42" Type="http://schemas.openxmlformats.org/officeDocument/2006/relationships/image" Target="../media/image26.emf"/><Relationship Id="rId47" Type="http://schemas.openxmlformats.org/officeDocument/2006/relationships/customXml" Target="../ink/ink23.xml"/><Relationship Id="rId50" Type="http://schemas.openxmlformats.org/officeDocument/2006/relationships/image" Target="../media/image30.emf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9.emf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6" Type="http://schemas.openxmlformats.org/officeDocument/2006/relationships/image" Target="../media/image13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customXml" Target="../ink/ink5.xml"/><Relationship Id="rId24" Type="http://schemas.openxmlformats.org/officeDocument/2006/relationships/image" Target="../media/image17.emf"/><Relationship Id="rId32" Type="http://schemas.openxmlformats.org/officeDocument/2006/relationships/image" Target="../media/image21.emf"/><Relationship Id="rId37" Type="http://schemas.openxmlformats.org/officeDocument/2006/relationships/customXml" Target="../ink/ink18.xml"/><Relationship Id="rId40" Type="http://schemas.openxmlformats.org/officeDocument/2006/relationships/image" Target="../media/image25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4.emf"/><Relationship Id="rId66" Type="http://schemas.openxmlformats.org/officeDocument/2006/relationships/image" Target="../media/image38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emf"/><Relationship Id="rId36" Type="http://schemas.openxmlformats.org/officeDocument/2006/relationships/image" Target="../media/image23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10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7.emf"/><Relationship Id="rId52" Type="http://schemas.openxmlformats.org/officeDocument/2006/relationships/image" Target="../media/image31.emf"/><Relationship Id="rId60" Type="http://schemas.openxmlformats.org/officeDocument/2006/relationships/image" Target="../media/image35.emf"/><Relationship Id="rId65" Type="http://schemas.openxmlformats.org/officeDocument/2006/relationships/customXml" Target="../ink/ink32.xml"/><Relationship Id="rId4" Type="http://schemas.openxmlformats.org/officeDocument/2006/relationships/image" Target="../media/image7.emf"/><Relationship Id="rId9" Type="http://schemas.openxmlformats.org/officeDocument/2006/relationships/customXml" Target="../ink/ink4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customXml" Target="../ink/ink13.xml"/><Relationship Id="rId30" Type="http://schemas.openxmlformats.org/officeDocument/2006/relationships/image" Target="../media/image20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9.emf"/><Relationship Id="rId56" Type="http://schemas.openxmlformats.org/officeDocument/2006/relationships/image" Target="../media/image33.emf"/><Relationship Id="rId64" Type="http://schemas.openxmlformats.org/officeDocument/2006/relationships/image" Target="../media/image37.emf"/><Relationship Id="rId8" Type="http://schemas.openxmlformats.org/officeDocument/2006/relationships/image" Target="../media/image9.emf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1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4.emf"/><Relationship Id="rId46" Type="http://schemas.openxmlformats.org/officeDocument/2006/relationships/image" Target="../media/image28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5.emf"/><Relationship Id="rId41" Type="http://schemas.openxmlformats.org/officeDocument/2006/relationships/customXml" Target="../ink/ink20.xml"/><Relationship Id="rId54" Type="http://schemas.openxmlformats.org/officeDocument/2006/relationships/image" Target="../media/image32.emf"/><Relationship Id="rId62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image" Target="../media/image48.emf"/><Relationship Id="rId26" Type="http://schemas.openxmlformats.org/officeDocument/2006/relationships/image" Target="../media/image52.emf"/><Relationship Id="rId39" Type="http://schemas.openxmlformats.org/officeDocument/2006/relationships/customXml" Target="../ink/ink52.xml"/><Relationship Id="rId21" Type="http://schemas.openxmlformats.org/officeDocument/2006/relationships/customXml" Target="../ink/ink43.xml"/><Relationship Id="rId34" Type="http://schemas.openxmlformats.org/officeDocument/2006/relationships/image" Target="../media/image56.emf"/><Relationship Id="rId42" Type="http://schemas.openxmlformats.org/officeDocument/2006/relationships/image" Target="../media/image60.emf"/><Relationship Id="rId47" Type="http://schemas.openxmlformats.org/officeDocument/2006/relationships/customXml" Target="../ink/ink56.xml"/><Relationship Id="rId50" Type="http://schemas.openxmlformats.org/officeDocument/2006/relationships/image" Target="../media/image64.emf"/><Relationship Id="rId55" Type="http://schemas.openxmlformats.org/officeDocument/2006/relationships/customXml" Target="../ink/ink60.xml"/><Relationship Id="rId63" Type="http://schemas.openxmlformats.org/officeDocument/2006/relationships/customXml" Target="../ink/ink64.xml"/><Relationship Id="rId68" Type="http://schemas.openxmlformats.org/officeDocument/2006/relationships/image" Target="../media/image73.emf"/><Relationship Id="rId7" Type="http://schemas.openxmlformats.org/officeDocument/2006/relationships/customXml" Target="../ink/ink36.xml"/><Relationship Id="rId71" Type="http://schemas.openxmlformats.org/officeDocument/2006/relationships/customXml" Target="../ink/ink68.xml"/><Relationship Id="rId2" Type="http://schemas.openxmlformats.org/officeDocument/2006/relationships/image" Target="../media/image40.png"/><Relationship Id="rId16" Type="http://schemas.openxmlformats.org/officeDocument/2006/relationships/image" Target="../media/image47.emf"/><Relationship Id="rId29" Type="http://schemas.openxmlformats.org/officeDocument/2006/relationships/customXml" Target="../ink/ink47.xml"/><Relationship Id="rId11" Type="http://schemas.openxmlformats.org/officeDocument/2006/relationships/customXml" Target="../ink/ink38.xml"/><Relationship Id="rId24" Type="http://schemas.openxmlformats.org/officeDocument/2006/relationships/image" Target="../media/image51.emf"/><Relationship Id="rId32" Type="http://schemas.openxmlformats.org/officeDocument/2006/relationships/image" Target="../media/image55.emf"/><Relationship Id="rId37" Type="http://schemas.openxmlformats.org/officeDocument/2006/relationships/customXml" Target="../ink/ink51.xml"/><Relationship Id="rId40" Type="http://schemas.openxmlformats.org/officeDocument/2006/relationships/image" Target="../media/image59.emf"/><Relationship Id="rId45" Type="http://schemas.openxmlformats.org/officeDocument/2006/relationships/customXml" Target="../ink/ink55.xml"/><Relationship Id="rId53" Type="http://schemas.openxmlformats.org/officeDocument/2006/relationships/customXml" Target="../ink/ink59.xml"/><Relationship Id="rId58" Type="http://schemas.openxmlformats.org/officeDocument/2006/relationships/image" Target="../media/image68.emf"/><Relationship Id="rId66" Type="http://schemas.openxmlformats.org/officeDocument/2006/relationships/image" Target="../media/image72.emf"/><Relationship Id="rId74" Type="http://schemas.openxmlformats.org/officeDocument/2006/relationships/image" Target="../media/image76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53.emf"/><Relationship Id="rId36" Type="http://schemas.openxmlformats.org/officeDocument/2006/relationships/image" Target="../media/image57.emf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61" Type="http://schemas.openxmlformats.org/officeDocument/2006/relationships/customXml" Target="../ink/ink63.xml"/><Relationship Id="rId10" Type="http://schemas.openxmlformats.org/officeDocument/2006/relationships/image" Target="../media/image44.emf"/><Relationship Id="rId19" Type="http://schemas.openxmlformats.org/officeDocument/2006/relationships/customXml" Target="../ink/ink42.xml"/><Relationship Id="rId31" Type="http://schemas.openxmlformats.org/officeDocument/2006/relationships/customXml" Target="../ink/ink48.xml"/><Relationship Id="rId44" Type="http://schemas.openxmlformats.org/officeDocument/2006/relationships/image" Target="../media/image61.emf"/><Relationship Id="rId52" Type="http://schemas.openxmlformats.org/officeDocument/2006/relationships/image" Target="../media/image65.emf"/><Relationship Id="rId60" Type="http://schemas.openxmlformats.org/officeDocument/2006/relationships/image" Target="../media/image69.emf"/><Relationship Id="rId65" Type="http://schemas.openxmlformats.org/officeDocument/2006/relationships/customXml" Target="../ink/ink65.xml"/><Relationship Id="rId73" Type="http://schemas.openxmlformats.org/officeDocument/2006/relationships/customXml" Target="../ink/ink69.xml"/><Relationship Id="rId4" Type="http://schemas.openxmlformats.org/officeDocument/2006/relationships/image" Target="../media/image41.emf"/><Relationship Id="rId9" Type="http://schemas.openxmlformats.org/officeDocument/2006/relationships/customXml" Target="../ink/ink37.xml"/><Relationship Id="rId14" Type="http://schemas.openxmlformats.org/officeDocument/2006/relationships/image" Target="../media/image46.emf"/><Relationship Id="rId22" Type="http://schemas.openxmlformats.org/officeDocument/2006/relationships/image" Target="../media/image50.emf"/><Relationship Id="rId27" Type="http://schemas.openxmlformats.org/officeDocument/2006/relationships/customXml" Target="../ink/ink46.xml"/><Relationship Id="rId30" Type="http://schemas.openxmlformats.org/officeDocument/2006/relationships/image" Target="../media/image54.emf"/><Relationship Id="rId35" Type="http://schemas.openxmlformats.org/officeDocument/2006/relationships/customXml" Target="../ink/ink50.xml"/><Relationship Id="rId43" Type="http://schemas.openxmlformats.org/officeDocument/2006/relationships/customXml" Target="../ink/ink54.xml"/><Relationship Id="rId48" Type="http://schemas.openxmlformats.org/officeDocument/2006/relationships/image" Target="../media/image63.emf"/><Relationship Id="rId56" Type="http://schemas.openxmlformats.org/officeDocument/2006/relationships/image" Target="../media/image67.emf"/><Relationship Id="rId64" Type="http://schemas.openxmlformats.org/officeDocument/2006/relationships/image" Target="../media/image71.emf"/><Relationship Id="rId69" Type="http://schemas.openxmlformats.org/officeDocument/2006/relationships/customXml" Target="../ink/ink67.xml"/><Relationship Id="rId8" Type="http://schemas.openxmlformats.org/officeDocument/2006/relationships/image" Target="../media/image43.emf"/><Relationship Id="rId51" Type="http://schemas.openxmlformats.org/officeDocument/2006/relationships/customXml" Target="../ink/ink58.xml"/><Relationship Id="rId72" Type="http://schemas.openxmlformats.org/officeDocument/2006/relationships/image" Target="../media/image75.emf"/><Relationship Id="rId3" Type="http://schemas.openxmlformats.org/officeDocument/2006/relationships/customXml" Target="../ink/ink34.xml"/><Relationship Id="rId12" Type="http://schemas.openxmlformats.org/officeDocument/2006/relationships/image" Target="../media/image45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58.emf"/><Relationship Id="rId46" Type="http://schemas.openxmlformats.org/officeDocument/2006/relationships/image" Target="../media/image62.emf"/><Relationship Id="rId59" Type="http://schemas.openxmlformats.org/officeDocument/2006/relationships/customXml" Target="../ink/ink62.xml"/><Relationship Id="rId67" Type="http://schemas.openxmlformats.org/officeDocument/2006/relationships/customXml" Target="../ink/ink66.xml"/><Relationship Id="rId20" Type="http://schemas.openxmlformats.org/officeDocument/2006/relationships/image" Target="../media/image49.emf"/><Relationship Id="rId41" Type="http://schemas.openxmlformats.org/officeDocument/2006/relationships/customXml" Target="../ink/ink53.xml"/><Relationship Id="rId54" Type="http://schemas.openxmlformats.org/officeDocument/2006/relationships/image" Target="../media/image66.emf"/><Relationship Id="rId62" Type="http://schemas.openxmlformats.org/officeDocument/2006/relationships/image" Target="../media/image70.emf"/><Relationship Id="rId70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.xml"/><Relationship Id="rId117" Type="http://schemas.openxmlformats.org/officeDocument/2006/relationships/image" Target="../media/image134.emf"/><Relationship Id="rId21" Type="http://schemas.openxmlformats.org/officeDocument/2006/relationships/image" Target="../media/image86.emf"/><Relationship Id="rId42" Type="http://schemas.openxmlformats.org/officeDocument/2006/relationships/customXml" Target="../ink/ink90.xml"/><Relationship Id="rId47" Type="http://schemas.openxmlformats.org/officeDocument/2006/relationships/image" Target="../media/image99.emf"/><Relationship Id="rId63" Type="http://schemas.openxmlformats.org/officeDocument/2006/relationships/image" Target="../media/image107.emf"/><Relationship Id="rId68" Type="http://schemas.openxmlformats.org/officeDocument/2006/relationships/customXml" Target="../ink/ink103.xml"/><Relationship Id="rId84" Type="http://schemas.openxmlformats.org/officeDocument/2006/relationships/customXml" Target="../ink/ink111.xml"/><Relationship Id="rId89" Type="http://schemas.openxmlformats.org/officeDocument/2006/relationships/image" Target="../media/image120.emf"/><Relationship Id="rId112" Type="http://schemas.openxmlformats.org/officeDocument/2006/relationships/customXml" Target="../ink/ink125.xml"/><Relationship Id="rId133" Type="http://schemas.openxmlformats.org/officeDocument/2006/relationships/image" Target="../media/image142.emf"/><Relationship Id="rId138" Type="http://schemas.openxmlformats.org/officeDocument/2006/relationships/customXml" Target="../ink/ink138.xml"/><Relationship Id="rId154" Type="http://schemas.openxmlformats.org/officeDocument/2006/relationships/customXml" Target="../ink/ink146.xml"/><Relationship Id="rId159" Type="http://schemas.openxmlformats.org/officeDocument/2006/relationships/image" Target="../media/image155.emf"/><Relationship Id="rId16" Type="http://schemas.openxmlformats.org/officeDocument/2006/relationships/customXml" Target="../ink/ink77.xml"/><Relationship Id="rId107" Type="http://schemas.openxmlformats.org/officeDocument/2006/relationships/image" Target="../media/image129.emf"/><Relationship Id="rId11" Type="http://schemas.openxmlformats.org/officeDocument/2006/relationships/image" Target="../media/image81.emf"/><Relationship Id="rId32" Type="http://schemas.openxmlformats.org/officeDocument/2006/relationships/customXml" Target="../ink/ink85.xml"/><Relationship Id="rId37" Type="http://schemas.openxmlformats.org/officeDocument/2006/relationships/image" Target="../media/image94.emf"/><Relationship Id="rId53" Type="http://schemas.openxmlformats.org/officeDocument/2006/relationships/image" Target="../media/image102.emf"/><Relationship Id="rId58" Type="http://schemas.openxmlformats.org/officeDocument/2006/relationships/customXml" Target="../ink/ink98.xml"/><Relationship Id="rId74" Type="http://schemas.openxmlformats.org/officeDocument/2006/relationships/customXml" Target="../ink/ink106.xml"/><Relationship Id="rId79" Type="http://schemas.openxmlformats.org/officeDocument/2006/relationships/image" Target="../media/image115.emf"/><Relationship Id="rId102" Type="http://schemas.openxmlformats.org/officeDocument/2006/relationships/customXml" Target="../ink/ink120.xml"/><Relationship Id="rId123" Type="http://schemas.openxmlformats.org/officeDocument/2006/relationships/image" Target="../media/image137.emf"/><Relationship Id="rId128" Type="http://schemas.openxmlformats.org/officeDocument/2006/relationships/customXml" Target="../ink/ink133.xml"/><Relationship Id="rId144" Type="http://schemas.openxmlformats.org/officeDocument/2006/relationships/customXml" Target="../ink/ink141.xml"/><Relationship Id="rId149" Type="http://schemas.openxmlformats.org/officeDocument/2006/relationships/image" Target="../media/image150.emf"/><Relationship Id="rId5" Type="http://schemas.openxmlformats.org/officeDocument/2006/relationships/image" Target="../media/image78.emf"/><Relationship Id="rId90" Type="http://schemas.openxmlformats.org/officeDocument/2006/relationships/customXml" Target="../ink/ink114.xml"/><Relationship Id="rId95" Type="http://schemas.openxmlformats.org/officeDocument/2006/relationships/image" Target="../media/image123.emf"/><Relationship Id="rId160" Type="http://schemas.openxmlformats.org/officeDocument/2006/relationships/customXml" Target="../ink/ink149.xml"/><Relationship Id="rId22" Type="http://schemas.openxmlformats.org/officeDocument/2006/relationships/customXml" Target="../ink/ink80.xml"/><Relationship Id="rId27" Type="http://schemas.openxmlformats.org/officeDocument/2006/relationships/image" Target="../media/image89.emf"/><Relationship Id="rId43" Type="http://schemas.openxmlformats.org/officeDocument/2006/relationships/image" Target="../media/image97.emf"/><Relationship Id="rId48" Type="http://schemas.openxmlformats.org/officeDocument/2006/relationships/customXml" Target="../ink/ink93.xml"/><Relationship Id="rId64" Type="http://schemas.openxmlformats.org/officeDocument/2006/relationships/customXml" Target="../ink/ink101.xml"/><Relationship Id="rId69" Type="http://schemas.openxmlformats.org/officeDocument/2006/relationships/image" Target="../media/image110.emf"/><Relationship Id="rId113" Type="http://schemas.openxmlformats.org/officeDocument/2006/relationships/image" Target="../media/image132.emf"/><Relationship Id="rId118" Type="http://schemas.openxmlformats.org/officeDocument/2006/relationships/customXml" Target="../ink/ink128.xml"/><Relationship Id="rId134" Type="http://schemas.openxmlformats.org/officeDocument/2006/relationships/customXml" Target="../ink/ink136.xml"/><Relationship Id="rId139" Type="http://schemas.openxmlformats.org/officeDocument/2006/relationships/image" Target="../media/image145.emf"/><Relationship Id="rId80" Type="http://schemas.openxmlformats.org/officeDocument/2006/relationships/customXml" Target="../ink/ink109.xml"/><Relationship Id="rId85" Type="http://schemas.openxmlformats.org/officeDocument/2006/relationships/image" Target="../media/image118.emf"/><Relationship Id="rId150" Type="http://schemas.openxmlformats.org/officeDocument/2006/relationships/customXml" Target="../ink/ink144.xml"/><Relationship Id="rId155" Type="http://schemas.openxmlformats.org/officeDocument/2006/relationships/image" Target="../media/image153.emf"/><Relationship Id="rId12" Type="http://schemas.openxmlformats.org/officeDocument/2006/relationships/customXml" Target="../ink/ink75.xml"/><Relationship Id="rId17" Type="http://schemas.openxmlformats.org/officeDocument/2006/relationships/image" Target="../media/image84.emf"/><Relationship Id="rId33" Type="http://schemas.openxmlformats.org/officeDocument/2006/relationships/image" Target="../media/image92.emf"/><Relationship Id="rId38" Type="http://schemas.openxmlformats.org/officeDocument/2006/relationships/customXml" Target="../ink/ink88.xml"/><Relationship Id="rId59" Type="http://schemas.openxmlformats.org/officeDocument/2006/relationships/image" Target="../media/image105.emf"/><Relationship Id="rId103" Type="http://schemas.openxmlformats.org/officeDocument/2006/relationships/image" Target="../media/image127.emf"/><Relationship Id="rId108" Type="http://schemas.openxmlformats.org/officeDocument/2006/relationships/customXml" Target="../ink/ink123.xml"/><Relationship Id="rId124" Type="http://schemas.openxmlformats.org/officeDocument/2006/relationships/customXml" Target="../ink/ink131.xml"/><Relationship Id="rId129" Type="http://schemas.openxmlformats.org/officeDocument/2006/relationships/image" Target="../media/image140.emf"/><Relationship Id="rId54" Type="http://schemas.openxmlformats.org/officeDocument/2006/relationships/customXml" Target="../ink/ink96.xml"/><Relationship Id="rId70" Type="http://schemas.openxmlformats.org/officeDocument/2006/relationships/customXml" Target="../ink/ink104.xml"/><Relationship Id="rId75" Type="http://schemas.openxmlformats.org/officeDocument/2006/relationships/image" Target="../media/image113.emf"/><Relationship Id="rId91" Type="http://schemas.openxmlformats.org/officeDocument/2006/relationships/image" Target="../media/image121.emf"/><Relationship Id="rId96" Type="http://schemas.openxmlformats.org/officeDocument/2006/relationships/customXml" Target="../ink/ink117.xml"/><Relationship Id="rId140" Type="http://schemas.openxmlformats.org/officeDocument/2006/relationships/customXml" Target="../ink/ink139.xml"/><Relationship Id="rId145" Type="http://schemas.openxmlformats.org/officeDocument/2006/relationships/image" Target="../media/image148.emf"/><Relationship Id="rId161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5" Type="http://schemas.openxmlformats.org/officeDocument/2006/relationships/image" Target="../media/image83.emf"/><Relationship Id="rId23" Type="http://schemas.openxmlformats.org/officeDocument/2006/relationships/image" Target="../media/image87.emf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100.emf"/><Relationship Id="rId57" Type="http://schemas.openxmlformats.org/officeDocument/2006/relationships/image" Target="../media/image104.emf"/><Relationship Id="rId106" Type="http://schemas.openxmlformats.org/officeDocument/2006/relationships/customXml" Target="../ink/ink122.xml"/><Relationship Id="rId114" Type="http://schemas.openxmlformats.org/officeDocument/2006/relationships/customXml" Target="../ink/ink126.xml"/><Relationship Id="rId119" Type="http://schemas.openxmlformats.org/officeDocument/2006/relationships/image" Target="../media/image135.emf"/><Relationship Id="rId127" Type="http://schemas.openxmlformats.org/officeDocument/2006/relationships/image" Target="../media/image139.emf"/><Relationship Id="rId10" Type="http://schemas.openxmlformats.org/officeDocument/2006/relationships/customXml" Target="../ink/ink74.xml"/><Relationship Id="rId31" Type="http://schemas.openxmlformats.org/officeDocument/2006/relationships/image" Target="../media/image91.emf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60" Type="http://schemas.openxmlformats.org/officeDocument/2006/relationships/customXml" Target="../ink/ink99.xml"/><Relationship Id="rId65" Type="http://schemas.openxmlformats.org/officeDocument/2006/relationships/image" Target="../media/image108.emf"/><Relationship Id="rId73" Type="http://schemas.openxmlformats.org/officeDocument/2006/relationships/image" Target="../media/image112.emf"/><Relationship Id="rId78" Type="http://schemas.openxmlformats.org/officeDocument/2006/relationships/customXml" Target="../ink/ink108.xml"/><Relationship Id="rId81" Type="http://schemas.openxmlformats.org/officeDocument/2006/relationships/image" Target="../media/image116.emf"/><Relationship Id="rId86" Type="http://schemas.openxmlformats.org/officeDocument/2006/relationships/customXml" Target="../ink/ink112.xml"/><Relationship Id="rId94" Type="http://schemas.openxmlformats.org/officeDocument/2006/relationships/customXml" Target="../ink/ink116.xml"/><Relationship Id="rId99" Type="http://schemas.openxmlformats.org/officeDocument/2006/relationships/image" Target="../media/image125.emf"/><Relationship Id="rId101" Type="http://schemas.openxmlformats.org/officeDocument/2006/relationships/image" Target="../media/image126.emf"/><Relationship Id="rId122" Type="http://schemas.openxmlformats.org/officeDocument/2006/relationships/customXml" Target="../ink/ink130.xml"/><Relationship Id="rId130" Type="http://schemas.openxmlformats.org/officeDocument/2006/relationships/customXml" Target="../ink/ink134.xml"/><Relationship Id="rId135" Type="http://schemas.openxmlformats.org/officeDocument/2006/relationships/image" Target="../media/image143.emf"/><Relationship Id="rId143" Type="http://schemas.openxmlformats.org/officeDocument/2006/relationships/image" Target="../media/image147.emf"/><Relationship Id="rId148" Type="http://schemas.openxmlformats.org/officeDocument/2006/relationships/customXml" Target="../ink/ink143.xml"/><Relationship Id="rId151" Type="http://schemas.openxmlformats.org/officeDocument/2006/relationships/image" Target="../media/image151.emf"/><Relationship Id="rId156" Type="http://schemas.openxmlformats.org/officeDocument/2006/relationships/customXml" Target="../ink/ink147.xml"/><Relationship Id="rId4" Type="http://schemas.openxmlformats.org/officeDocument/2006/relationships/customXml" Target="../ink/ink71.xml"/><Relationship Id="rId9" Type="http://schemas.openxmlformats.org/officeDocument/2006/relationships/image" Target="../media/image80.emf"/><Relationship Id="rId13" Type="http://schemas.openxmlformats.org/officeDocument/2006/relationships/image" Target="../media/image82.emf"/><Relationship Id="rId18" Type="http://schemas.openxmlformats.org/officeDocument/2006/relationships/customXml" Target="../ink/ink78.xml"/><Relationship Id="rId39" Type="http://schemas.openxmlformats.org/officeDocument/2006/relationships/image" Target="../media/image95.emf"/><Relationship Id="rId109" Type="http://schemas.openxmlformats.org/officeDocument/2006/relationships/image" Target="../media/image130.emf"/><Relationship Id="rId34" Type="http://schemas.openxmlformats.org/officeDocument/2006/relationships/customXml" Target="../ink/ink86.xml"/><Relationship Id="rId50" Type="http://schemas.openxmlformats.org/officeDocument/2006/relationships/customXml" Target="../ink/ink94.xml"/><Relationship Id="rId55" Type="http://schemas.openxmlformats.org/officeDocument/2006/relationships/image" Target="../media/image103.emf"/><Relationship Id="rId76" Type="http://schemas.openxmlformats.org/officeDocument/2006/relationships/customXml" Target="../ink/ink107.xml"/><Relationship Id="rId97" Type="http://schemas.openxmlformats.org/officeDocument/2006/relationships/image" Target="../media/image124.emf"/><Relationship Id="rId104" Type="http://schemas.openxmlformats.org/officeDocument/2006/relationships/customXml" Target="../ink/ink121.xml"/><Relationship Id="rId120" Type="http://schemas.openxmlformats.org/officeDocument/2006/relationships/customXml" Target="../ink/ink129.xml"/><Relationship Id="rId125" Type="http://schemas.openxmlformats.org/officeDocument/2006/relationships/image" Target="../media/image138.emf"/><Relationship Id="rId141" Type="http://schemas.openxmlformats.org/officeDocument/2006/relationships/image" Target="../media/image146.emf"/><Relationship Id="rId146" Type="http://schemas.openxmlformats.org/officeDocument/2006/relationships/customXml" Target="../ink/ink142.xml"/><Relationship Id="rId7" Type="http://schemas.openxmlformats.org/officeDocument/2006/relationships/image" Target="../media/image79.emf"/><Relationship Id="rId71" Type="http://schemas.openxmlformats.org/officeDocument/2006/relationships/image" Target="../media/image111.emf"/><Relationship Id="rId92" Type="http://schemas.openxmlformats.org/officeDocument/2006/relationships/customXml" Target="../ink/ink115.xml"/><Relationship Id="rId162" Type="http://schemas.openxmlformats.org/officeDocument/2006/relationships/customXml" Target="../ink/ink150.xml"/><Relationship Id="rId2" Type="http://schemas.openxmlformats.org/officeDocument/2006/relationships/customXml" Target="../ink/ink70.xml"/><Relationship Id="rId29" Type="http://schemas.openxmlformats.org/officeDocument/2006/relationships/image" Target="../media/image90.emf"/><Relationship Id="rId24" Type="http://schemas.openxmlformats.org/officeDocument/2006/relationships/customXml" Target="../ink/ink81.xml"/><Relationship Id="rId40" Type="http://schemas.openxmlformats.org/officeDocument/2006/relationships/customXml" Target="../ink/ink89.xml"/><Relationship Id="rId45" Type="http://schemas.openxmlformats.org/officeDocument/2006/relationships/image" Target="../media/image98.emf"/><Relationship Id="rId66" Type="http://schemas.openxmlformats.org/officeDocument/2006/relationships/customXml" Target="../ink/ink102.xml"/><Relationship Id="rId87" Type="http://schemas.openxmlformats.org/officeDocument/2006/relationships/image" Target="../media/image119.emf"/><Relationship Id="rId110" Type="http://schemas.openxmlformats.org/officeDocument/2006/relationships/customXml" Target="../ink/ink124.xml"/><Relationship Id="rId115" Type="http://schemas.openxmlformats.org/officeDocument/2006/relationships/image" Target="../media/image133.emf"/><Relationship Id="rId131" Type="http://schemas.openxmlformats.org/officeDocument/2006/relationships/image" Target="../media/image141.emf"/><Relationship Id="rId136" Type="http://schemas.openxmlformats.org/officeDocument/2006/relationships/customXml" Target="../ink/ink137.xml"/><Relationship Id="rId157" Type="http://schemas.openxmlformats.org/officeDocument/2006/relationships/image" Target="../media/image154.emf"/><Relationship Id="rId61" Type="http://schemas.openxmlformats.org/officeDocument/2006/relationships/image" Target="../media/image106.emf"/><Relationship Id="rId82" Type="http://schemas.openxmlformats.org/officeDocument/2006/relationships/customXml" Target="../ink/ink110.xml"/><Relationship Id="rId152" Type="http://schemas.openxmlformats.org/officeDocument/2006/relationships/customXml" Target="../ink/ink145.xml"/><Relationship Id="rId19" Type="http://schemas.openxmlformats.org/officeDocument/2006/relationships/image" Target="../media/image85.emf"/><Relationship Id="rId14" Type="http://schemas.openxmlformats.org/officeDocument/2006/relationships/customXml" Target="../ink/ink76.xml"/><Relationship Id="rId30" Type="http://schemas.openxmlformats.org/officeDocument/2006/relationships/customXml" Target="../ink/ink84.xml"/><Relationship Id="rId35" Type="http://schemas.openxmlformats.org/officeDocument/2006/relationships/image" Target="../media/image93.emf"/><Relationship Id="rId56" Type="http://schemas.openxmlformats.org/officeDocument/2006/relationships/customXml" Target="../ink/ink97.xml"/><Relationship Id="rId77" Type="http://schemas.openxmlformats.org/officeDocument/2006/relationships/image" Target="../media/image114.emf"/><Relationship Id="rId100" Type="http://schemas.openxmlformats.org/officeDocument/2006/relationships/customXml" Target="../ink/ink119.xml"/><Relationship Id="rId105" Type="http://schemas.openxmlformats.org/officeDocument/2006/relationships/image" Target="../media/image128.emf"/><Relationship Id="rId126" Type="http://schemas.openxmlformats.org/officeDocument/2006/relationships/customXml" Target="../ink/ink132.xml"/><Relationship Id="rId147" Type="http://schemas.openxmlformats.org/officeDocument/2006/relationships/image" Target="../media/image149.emf"/><Relationship Id="rId8" Type="http://schemas.openxmlformats.org/officeDocument/2006/relationships/customXml" Target="../ink/ink73.xml"/><Relationship Id="rId51" Type="http://schemas.openxmlformats.org/officeDocument/2006/relationships/image" Target="../media/image101.emf"/><Relationship Id="rId72" Type="http://schemas.openxmlformats.org/officeDocument/2006/relationships/customXml" Target="../ink/ink105.xml"/><Relationship Id="rId93" Type="http://schemas.openxmlformats.org/officeDocument/2006/relationships/image" Target="../media/image122.emf"/><Relationship Id="rId98" Type="http://schemas.openxmlformats.org/officeDocument/2006/relationships/customXml" Target="../ink/ink118.xml"/><Relationship Id="rId121" Type="http://schemas.openxmlformats.org/officeDocument/2006/relationships/image" Target="../media/image136.emf"/><Relationship Id="rId142" Type="http://schemas.openxmlformats.org/officeDocument/2006/relationships/customXml" Target="../ink/ink140.xml"/><Relationship Id="rId163" Type="http://schemas.openxmlformats.org/officeDocument/2006/relationships/image" Target="../media/image157.emf"/><Relationship Id="rId3" Type="http://schemas.openxmlformats.org/officeDocument/2006/relationships/image" Target="../media/image77.emf"/><Relationship Id="rId25" Type="http://schemas.openxmlformats.org/officeDocument/2006/relationships/image" Target="../media/image88.emf"/><Relationship Id="rId46" Type="http://schemas.openxmlformats.org/officeDocument/2006/relationships/customXml" Target="../ink/ink92.xml"/><Relationship Id="rId67" Type="http://schemas.openxmlformats.org/officeDocument/2006/relationships/image" Target="../media/image109.emf"/><Relationship Id="rId116" Type="http://schemas.openxmlformats.org/officeDocument/2006/relationships/customXml" Target="../ink/ink127.xml"/><Relationship Id="rId137" Type="http://schemas.openxmlformats.org/officeDocument/2006/relationships/image" Target="../media/image144.emf"/><Relationship Id="rId158" Type="http://schemas.openxmlformats.org/officeDocument/2006/relationships/customXml" Target="../ink/ink148.xml"/><Relationship Id="rId20" Type="http://schemas.openxmlformats.org/officeDocument/2006/relationships/customXml" Target="../ink/ink79.xml"/><Relationship Id="rId41" Type="http://schemas.openxmlformats.org/officeDocument/2006/relationships/image" Target="../media/image96.emf"/><Relationship Id="rId62" Type="http://schemas.openxmlformats.org/officeDocument/2006/relationships/customXml" Target="../ink/ink100.xml"/><Relationship Id="rId83" Type="http://schemas.openxmlformats.org/officeDocument/2006/relationships/image" Target="../media/image117.emf"/><Relationship Id="rId88" Type="http://schemas.openxmlformats.org/officeDocument/2006/relationships/customXml" Target="../ink/ink113.xml"/><Relationship Id="rId111" Type="http://schemas.openxmlformats.org/officeDocument/2006/relationships/image" Target="../media/image131.emf"/><Relationship Id="rId132" Type="http://schemas.openxmlformats.org/officeDocument/2006/relationships/customXml" Target="../ink/ink135.xml"/><Relationship Id="rId153" Type="http://schemas.openxmlformats.org/officeDocument/2006/relationships/image" Target="../media/image15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13" Type="http://schemas.openxmlformats.org/officeDocument/2006/relationships/customXml" Target="../ink/ink156.xml"/><Relationship Id="rId18" Type="http://schemas.openxmlformats.org/officeDocument/2006/relationships/image" Target="../media/image166.emf"/><Relationship Id="rId3" Type="http://schemas.openxmlformats.org/officeDocument/2006/relationships/customXml" Target="../ink/ink151.xml"/><Relationship Id="rId7" Type="http://schemas.openxmlformats.org/officeDocument/2006/relationships/customXml" Target="../ink/ink153.xml"/><Relationship Id="rId12" Type="http://schemas.openxmlformats.org/officeDocument/2006/relationships/image" Target="../media/image163.emf"/><Relationship Id="rId17" Type="http://schemas.openxmlformats.org/officeDocument/2006/relationships/customXml" Target="../ink/ink158.xml"/><Relationship Id="rId2" Type="http://schemas.openxmlformats.org/officeDocument/2006/relationships/image" Target="../media/image158.png"/><Relationship Id="rId16" Type="http://schemas.openxmlformats.org/officeDocument/2006/relationships/image" Target="../media/image165.emf"/><Relationship Id="rId20" Type="http://schemas.openxmlformats.org/officeDocument/2006/relationships/image" Target="../media/image1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11" Type="http://schemas.openxmlformats.org/officeDocument/2006/relationships/customXml" Target="../ink/ink155.xml"/><Relationship Id="rId5" Type="http://schemas.openxmlformats.org/officeDocument/2006/relationships/customXml" Target="../ink/ink152.xml"/><Relationship Id="rId15" Type="http://schemas.openxmlformats.org/officeDocument/2006/relationships/customXml" Target="../ink/ink157.xml"/><Relationship Id="rId10" Type="http://schemas.openxmlformats.org/officeDocument/2006/relationships/image" Target="../media/image162.emf"/><Relationship Id="rId19" Type="http://schemas.openxmlformats.org/officeDocument/2006/relationships/customXml" Target="../ink/ink159.xml"/><Relationship Id="rId4" Type="http://schemas.openxmlformats.org/officeDocument/2006/relationships/image" Target="../media/image159.emf"/><Relationship Id="rId9" Type="http://schemas.openxmlformats.org/officeDocument/2006/relationships/customXml" Target="../ink/ink154.xml"/><Relationship Id="rId14" Type="http://schemas.openxmlformats.org/officeDocument/2006/relationships/image" Target="../media/image16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Ch5: Momentum &amp; Collisions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5.4 – Head-on Elastic Collisions(pg</a:t>
            </a:r>
            <a:r>
              <a:rPr lang="en-CA" sz="3400" b="1" dirty="0" smtClean="0">
                <a:solidFill>
                  <a:srgbClr val="0070C0"/>
                </a:solidFill>
              </a:rPr>
              <a:t>. 240-248)</a:t>
            </a:r>
          </a:p>
          <a:p>
            <a:endParaRPr lang="en-CA" dirty="0"/>
          </a:p>
        </p:txBody>
      </p:sp>
      <p:pic>
        <p:nvPicPr>
          <p:cNvPr id="2050" name="Picture 2" descr="http://i495.photobucket.com/albums/rr320/bongotz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943225" cy="245745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053458" cy="2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8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9663" y="2241550"/>
              <a:ext cx="768350" cy="2197100"/>
            </p14:xfrm>
          </p:contentPart>
        </mc:Choice>
        <mc:Fallback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0306" y="2232190"/>
                <a:ext cx="787064" cy="2215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2241550"/>
              <a:ext cx="303213" cy="142875"/>
            </p14:xfrm>
          </p:contentPart>
        </mc:Choice>
        <mc:Fallback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8290" y="2232286"/>
                <a:ext cx="321983" cy="161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0425" y="2660650"/>
              <a:ext cx="1000125" cy="982663"/>
            </p14:xfrm>
          </p:contentPart>
        </mc:Choice>
        <mc:Fallback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1230" y="2651208"/>
                <a:ext cx="1018515" cy="10015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1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5653088"/>
              <a:ext cx="98425" cy="187325"/>
            </p14:xfrm>
          </p:contentPart>
        </mc:Choice>
        <mc:Fallback>
          <p:pic>
            <p:nvPicPr>
              <p:cNvPr id="61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979" y="5643811"/>
                <a:ext cx="116383" cy="20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7113" y="1116013"/>
              <a:ext cx="2243137" cy="46037"/>
            </p14:xfrm>
          </p:contentPart>
        </mc:Choice>
        <mc:Fallback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199" y="1053810"/>
                <a:ext cx="2274965" cy="170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" y="1374775"/>
              <a:ext cx="3911600" cy="98425"/>
            </p14:xfrm>
          </p:contentPart>
        </mc:Choice>
        <mc:Fallback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399" y="1307892"/>
                <a:ext cx="3943352" cy="232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3" y="1697038"/>
              <a:ext cx="1662112" cy="125412"/>
            </p14:xfrm>
          </p:contentPart>
        </mc:Choice>
        <mc:Fallback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916" y="1632687"/>
                <a:ext cx="1693806" cy="2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9525" y="1670050"/>
              <a:ext cx="3751263" cy="169863"/>
            </p14:xfrm>
          </p:contentPart>
        </mc:Choice>
        <mc:Fallback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73704" y="1606979"/>
                <a:ext cx="3782904" cy="296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8013" y="2054225"/>
              <a:ext cx="3224212" cy="115888"/>
            </p14:xfrm>
          </p:contentPart>
        </mc:Choice>
        <mc:Fallback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1766" y="1986688"/>
                <a:ext cx="3256346" cy="250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8" y="2357438"/>
              <a:ext cx="6205537" cy="80962"/>
            </p14:xfrm>
          </p:contentPart>
        </mc:Choice>
        <mc:Fallback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50" y="2294941"/>
                <a:ext cx="6237213" cy="2059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6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6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3538" y="5464175"/>
              <a:ext cx="2009775" cy="188913"/>
            </p14:xfrm>
          </p:contentPart>
        </mc:Choice>
        <mc:Fallback>
          <p:pic>
            <p:nvPicPr>
              <p:cNvPr id="71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4177" y="5454675"/>
                <a:ext cx="2028497" cy="207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5518150"/>
              <a:ext cx="88900" cy="125413"/>
            </p14:xfrm>
          </p:contentPart>
        </mc:Choice>
        <mc:Fallback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966" y="5508358"/>
                <a:ext cx="107244" cy="144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5545138"/>
              <a:ext cx="177800" cy="107950"/>
            </p14:xfrm>
          </p:contentPart>
        </mc:Choice>
        <mc:Fallback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162" y="5535656"/>
                <a:ext cx="196403" cy="12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163" y="5411788"/>
              <a:ext cx="1009650" cy="249237"/>
            </p14:xfrm>
          </p:contentPart>
        </mc:Choice>
        <mc:Fallback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9808" y="5402464"/>
                <a:ext cx="1028361" cy="26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5525" y="5411788"/>
              <a:ext cx="187325" cy="187325"/>
            </p14:xfrm>
          </p:contentPart>
        </mc:Choice>
        <mc:Fallback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6195" y="5402868"/>
                <a:ext cx="205986" cy="20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5527675"/>
              <a:ext cx="571500" cy="152400"/>
            </p14:xfrm>
          </p:contentPart>
        </mc:Choice>
        <mc:Fallback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6231" y="5518608"/>
                <a:ext cx="590214" cy="170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5988" y="5446713"/>
              <a:ext cx="509587" cy="233362"/>
            </p14:xfrm>
          </p:contentPart>
        </mc:Choice>
        <mc:Fallback>
          <p:pic>
            <p:nvPicPr>
              <p:cNvPr id="71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46551" y="5437262"/>
                <a:ext cx="528461" cy="252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6099175"/>
              <a:ext cx="2384425" cy="125413"/>
            </p14:xfrm>
          </p:contentPart>
        </mc:Choice>
        <mc:Fallback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51102" y="6089805"/>
                <a:ext cx="2403146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1225" y="6000750"/>
              <a:ext cx="704850" cy="214313"/>
            </p14:xfrm>
          </p:contentPart>
        </mc:Choice>
        <mc:Fallback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1798" y="5991401"/>
                <a:ext cx="723704" cy="233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1963" y="6062663"/>
              <a:ext cx="125412" cy="144462"/>
            </p14:xfrm>
          </p:contentPart>
        </mc:Choice>
        <mc:Fallback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22593" y="6053502"/>
                <a:ext cx="144152" cy="162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6027738"/>
              <a:ext cx="411163" cy="214312"/>
            </p14:xfrm>
          </p:contentPart>
        </mc:Choice>
        <mc:Fallback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46439" y="6018262"/>
                <a:ext cx="429885" cy="233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0788" y="6224588"/>
              <a:ext cx="63500" cy="9525"/>
            </p14:xfrm>
          </p:contentPart>
        </mc:Choice>
        <mc:Fallback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81299" y="6215063"/>
                <a:ext cx="82477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5929313"/>
              <a:ext cx="652463" cy="330200"/>
            </p14:xfrm>
          </p:contentPart>
        </mc:Choice>
        <mc:Fallback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95738" y="5919971"/>
                <a:ext cx="671187" cy="348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3450" y="6045200"/>
              <a:ext cx="9525" cy="179388"/>
            </p14:xfrm>
          </p:contentPart>
        </mc:Choice>
        <mc:Fallback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65461" y="6035816"/>
                <a:ext cx="25502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6037263"/>
              <a:ext cx="420687" cy="241300"/>
            </p14:xfrm>
          </p:contentPart>
        </mc:Choice>
        <mc:Fallback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80061" y="6027899"/>
                <a:ext cx="439241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9400" y="5892800"/>
              <a:ext cx="188913" cy="366713"/>
            </p14:xfrm>
          </p:contentPart>
        </mc:Choice>
        <mc:Fallback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80044" y="5883525"/>
                <a:ext cx="207624" cy="385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5527675"/>
              <a:ext cx="2224088" cy="384175"/>
            </p14:xfrm>
          </p:contentPart>
        </mc:Choice>
        <mc:Fallback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97690" y="5518322"/>
                <a:ext cx="2242808" cy="4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5446713"/>
              <a:ext cx="1625600" cy="250825"/>
            </p14:xfrm>
          </p:contentPart>
        </mc:Choice>
        <mc:Fallback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86610" y="5437423"/>
                <a:ext cx="1644306" cy="269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9363" y="5456238"/>
              <a:ext cx="214312" cy="187325"/>
            </p14:xfrm>
          </p:contentPart>
        </mc:Choice>
        <mc:Fallback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90014" y="5446669"/>
                <a:ext cx="233010" cy="206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5464175"/>
              <a:ext cx="642938" cy="277813"/>
            </p14:xfrm>
          </p:contentPart>
        </mc:Choice>
        <mc:Fallback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36075" y="5454891"/>
                <a:ext cx="661689" cy="29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3425" y="5946775"/>
              <a:ext cx="2928938" cy="188913"/>
            </p14:xfrm>
          </p:contentPart>
        </mc:Choice>
        <mc:Fallback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04066" y="5937366"/>
                <a:ext cx="2947656" cy="20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6575" y="5848350"/>
              <a:ext cx="438150" cy="260350"/>
            </p14:xfrm>
          </p:contentPart>
        </mc:Choice>
        <mc:Fallback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07214" y="5838624"/>
                <a:ext cx="456871" cy="279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5884863"/>
              <a:ext cx="9525" cy="160337"/>
            </p14:xfrm>
          </p:contentPart>
        </mc:Choice>
        <mc:Fallback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78169" y="5875558"/>
                <a:ext cx="29337" cy="17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5875338"/>
              <a:ext cx="428625" cy="250825"/>
            </p14:xfrm>
          </p:contentPart>
        </mc:Choice>
        <mc:Fallback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21514" y="5865804"/>
                <a:ext cx="447498" cy="26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7525" y="5983288"/>
              <a:ext cx="150813" cy="98425"/>
            </p14:xfrm>
          </p:contentPart>
        </mc:Choice>
        <mc:Fallback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58233" y="5973369"/>
                <a:ext cx="169397" cy="118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0738" y="5911850"/>
              <a:ext cx="152400" cy="187325"/>
            </p14:xfrm>
          </p:contentPart>
        </mc:Choice>
        <mc:Fallback>
          <p:pic>
            <p:nvPicPr>
              <p:cNvPr id="7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61371" y="5902520"/>
                <a:ext cx="171135" cy="20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5768975"/>
              <a:ext cx="125412" cy="392113"/>
            </p14:xfrm>
          </p:contentPart>
        </mc:Choice>
        <mc:Fallback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91595" y="5759639"/>
                <a:ext cx="144098" cy="410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1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9225" y="5946775"/>
              <a:ext cx="9525" cy="179388"/>
            </p14:xfrm>
          </p:contentPart>
        </mc:Choice>
        <mc:Fallback>
          <p:pic>
            <p:nvPicPr>
              <p:cNvPr id="71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759700" y="5937391"/>
                <a:ext cx="28575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3050" y="5795963"/>
              <a:ext cx="492125" cy="365125"/>
            </p14:xfrm>
          </p:contentPart>
        </mc:Choice>
        <mc:Fallback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83683" y="5786647"/>
                <a:ext cx="510859" cy="383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0588" y="5946775"/>
              <a:ext cx="9525" cy="134938"/>
            </p14:xfrm>
          </p:contentPart>
        </mc:Choice>
        <mc:Fallback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61058" y="5937369"/>
                <a:ext cx="108585" cy="153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2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1400" y="5892800"/>
              <a:ext cx="250825" cy="206375"/>
            </p14:xfrm>
          </p:contentPart>
        </mc:Choice>
        <mc:Fallback>
          <p:pic>
            <p:nvPicPr>
              <p:cNvPr id="72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652017" y="5883184"/>
                <a:ext cx="269592" cy="225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20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7725" y="6045200"/>
              <a:ext cx="160338" cy="115888"/>
            </p14:xfrm>
          </p:contentPart>
        </mc:Choice>
        <mc:Fallback>
          <p:pic>
            <p:nvPicPr>
              <p:cNvPr id="720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88399" y="6035665"/>
                <a:ext cx="178990" cy="134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2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6419850"/>
              <a:ext cx="3125788" cy="152400"/>
            </p14:xfrm>
          </p:contentPart>
        </mc:Choice>
        <mc:Fallback>
          <p:pic>
            <p:nvPicPr>
              <p:cNvPr id="72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58039" y="6410460"/>
                <a:ext cx="3144510" cy="171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2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6170613"/>
              <a:ext cx="3625850" cy="633412"/>
            </p14:xfrm>
          </p:contentPart>
        </mc:Choice>
        <mc:Fallback>
          <p:pic>
            <p:nvPicPr>
              <p:cNvPr id="72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54815" y="6161266"/>
                <a:ext cx="3644570" cy="6521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1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704850"/>
              <a:ext cx="2867025" cy="107950"/>
            </p14:xfrm>
          </p:contentPart>
        </mc:Choice>
        <mc:Fallback>
          <p:pic>
            <p:nvPicPr>
              <p:cNvPr id="81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589" y="695432"/>
                <a:ext cx="2885747" cy="12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413" y="544513"/>
              <a:ext cx="652462" cy="312737"/>
            </p14:xfrm>
          </p:contentPart>
        </mc:Choice>
        <mc:Fallback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051" y="534561"/>
                <a:ext cx="671186" cy="332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6213" y="482600"/>
              <a:ext cx="768350" cy="384175"/>
            </p14:xfrm>
          </p:contentPart>
        </mc:Choice>
        <mc:Fallback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6865" y="473300"/>
                <a:ext cx="787046" cy="402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0925" y="677863"/>
              <a:ext cx="134938" cy="28575"/>
            </p14:xfrm>
          </p:contentPart>
        </mc:Choice>
        <mc:Fallback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1519" y="668087"/>
                <a:ext cx="153750" cy="48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482600"/>
              <a:ext cx="696913" cy="384175"/>
            </p14:xfrm>
          </p:contentPart>
        </mc:Choice>
        <mc:Fallback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52866" y="473256"/>
                <a:ext cx="715632" cy="402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4550" y="633413"/>
              <a:ext cx="98425" cy="188912"/>
            </p14:xfrm>
          </p:contentPart>
        </mc:Choice>
        <mc:Fallback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5210" y="624022"/>
                <a:ext cx="117104" cy="207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411163"/>
              <a:ext cx="839787" cy="465137"/>
            </p14:xfrm>
          </p:contentPart>
        </mc:Choice>
        <mc:Fallback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79979" y="401678"/>
                <a:ext cx="858505" cy="48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338" y="1250950"/>
              <a:ext cx="4152900" cy="160338"/>
            </p14:xfrm>
          </p:contentPart>
        </mc:Choice>
        <mc:Fallback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5977" y="1241624"/>
                <a:ext cx="4171621" cy="178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1125538"/>
              <a:ext cx="115888" cy="303212"/>
            </p14:xfrm>
          </p:contentPart>
        </mc:Choice>
        <mc:Fallback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6475" y="1116197"/>
                <a:ext cx="134838" cy="32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238" y="1169988"/>
              <a:ext cx="438150" cy="241300"/>
            </p14:xfrm>
          </p:contentPart>
        </mc:Choice>
        <mc:Fallback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4870" y="1160816"/>
                <a:ext cx="456887" cy="259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1288" y="1143000"/>
              <a:ext cx="61912" cy="303213"/>
            </p14:xfrm>
          </p:contentPart>
        </mc:Choice>
        <mc:Fallback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02904" y="1133659"/>
                <a:ext cx="78680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2588" y="1241425"/>
              <a:ext cx="17462" cy="179388"/>
            </p14:xfrm>
          </p:contentPart>
        </mc:Choice>
        <mc:Fallback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43508" y="1232041"/>
                <a:ext cx="35622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1196975"/>
              <a:ext cx="26987" cy="241300"/>
            </p14:xfrm>
          </p:contentPart>
        </mc:Choice>
        <mc:Fallback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76583" y="1187323"/>
                <a:ext cx="45698" cy="260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1350" y="1258888"/>
              <a:ext cx="80963" cy="142875"/>
            </p14:xfrm>
          </p:contentPart>
        </mc:Choice>
        <mc:Fallback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02036" y="1249828"/>
                <a:ext cx="99592" cy="16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3600" y="1187450"/>
              <a:ext cx="188913" cy="241300"/>
            </p14:xfrm>
          </p:contentPart>
        </mc:Choice>
        <mc:Fallback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24315" y="1178100"/>
                <a:ext cx="207483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1125538"/>
              <a:ext cx="527050" cy="303212"/>
            </p14:xfrm>
          </p:contentPart>
        </mc:Choice>
        <mc:Fallback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92547" y="1116208"/>
                <a:ext cx="545732" cy="321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1081088"/>
              <a:ext cx="206375" cy="268287"/>
            </p14:xfrm>
          </p:contentPart>
        </mc:Choice>
        <mc:Fallback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38706" y="1071763"/>
                <a:ext cx="225038" cy="286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3313" y="1081088"/>
              <a:ext cx="196850" cy="285750"/>
            </p14:xfrm>
          </p:contentPart>
        </mc:Choice>
        <mc:Fallback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33973" y="1071439"/>
                <a:ext cx="215529" cy="30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0025" y="1027113"/>
              <a:ext cx="374650" cy="357187"/>
            </p14:xfrm>
          </p:contentPart>
        </mc:Choice>
        <mc:Fallback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00686" y="1017770"/>
                <a:ext cx="393329" cy="375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0088" y="1169988"/>
              <a:ext cx="71437" cy="160337"/>
            </p14:xfrm>
          </p:contentPart>
        </mc:Choice>
        <mc:Fallback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0801" y="1160578"/>
                <a:ext cx="90011" cy="179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5350" y="1081088"/>
              <a:ext cx="26988" cy="241300"/>
            </p14:xfrm>
          </p:contentPart>
        </mc:Choice>
        <mc:Fallback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96117" y="1071738"/>
                <a:ext cx="45453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2825" y="1169988"/>
              <a:ext cx="61913" cy="125412"/>
            </p14:xfrm>
          </p:contentPart>
        </mc:Choice>
        <mc:Fallback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13679" y="1160880"/>
                <a:ext cx="80205" cy="143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1152525"/>
              <a:ext cx="73025" cy="150813"/>
            </p14:xfrm>
          </p:contentPart>
        </mc:Choice>
        <mc:Fallback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08595" y="1143299"/>
                <a:ext cx="92012" cy="169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0488" y="1035050"/>
              <a:ext cx="63500" cy="268288"/>
            </p14:xfrm>
          </p:contentPart>
        </mc:Choice>
        <mc:Fallback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60297" y="1025749"/>
                <a:ext cx="83883" cy="286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0350" y="1044575"/>
              <a:ext cx="177800" cy="277813"/>
            </p14:xfrm>
          </p:contentPart>
        </mc:Choice>
        <mc:Fallback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31214" y="1035243"/>
                <a:ext cx="196072" cy="296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982663"/>
              <a:ext cx="223837" cy="419100"/>
            </p14:xfrm>
          </p:contentPart>
        </mc:Choice>
        <mc:Fallback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89681" y="973318"/>
                <a:ext cx="242702" cy="437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2017713"/>
              <a:ext cx="2357438" cy="53975"/>
            </p14:xfrm>
          </p:contentPart>
        </mc:Choice>
        <mc:Fallback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57542" y="2008357"/>
                <a:ext cx="2376154" cy="7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2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1874838"/>
              <a:ext cx="134937" cy="152400"/>
            </p14:xfrm>
          </p:contentPart>
        </mc:Choice>
        <mc:Fallback>
          <p:pic>
            <p:nvPicPr>
              <p:cNvPr id="82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54332" y="1865448"/>
                <a:ext cx="153749" cy="171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2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0925" y="1901825"/>
              <a:ext cx="188913" cy="179388"/>
            </p14:xfrm>
          </p:contentPart>
        </mc:Choice>
        <mc:Fallback>
          <p:pic>
            <p:nvPicPr>
              <p:cNvPr id="82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11516" y="1892441"/>
                <a:ext cx="207732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2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6200" y="1884363"/>
              <a:ext cx="71438" cy="196850"/>
            </p14:xfrm>
          </p:contentPart>
        </mc:Choice>
        <mc:Fallback>
          <p:pic>
            <p:nvPicPr>
              <p:cNvPr id="82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07140" y="1875091"/>
                <a:ext cx="89559" cy="215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22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0300" y="1901825"/>
              <a:ext cx="71438" cy="187325"/>
            </p14:xfrm>
          </p:contentPart>
        </mc:Choice>
        <mc:Fallback>
          <p:pic>
            <p:nvPicPr>
              <p:cNvPr id="822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60260" y="1892566"/>
                <a:ext cx="91518" cy="20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22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3513" y="1724025"/>
              <a:ext cx="384175" cy="411163"/>
            </p14:xfrm>
          </p:contentPart>
        </mc:Choice>
        <mc:Fallback>
          <p:pic>
            <p:nvPicPr>
              <p:cNvPr id="822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64160" y="1714664"/>
                <a:ext cx="402880" cy="429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2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1525" y="1893888"/>
              <a:ext cx="320675" cy="214312"/>
            </p14:xfrm>
          </p:contentPart>
        </mc:Choice>
        <mc:Fallback>
          <p:pic>
            <p:nvPicPr>
              <p:cNvPr id="82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72115" y="1884723"/>
                <a:ext cx="339496" cy="232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2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0150" y="1919288"/>
              <a:ext cx="71438" cy="179387"/>
            </p14:xfrm>
          </p:contentPart>
        </mc:Choice>
        <mc:Fallback>
          <p:pic>
            <p:nvPicPr>
              <p:cNvPr id="82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99656" y="1909236"/>
                <a:ext cx="92425" cy="199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2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2054225"/>
              <a:ext cx="1116013" cy="1616075"/>
            </p14:xfrm>
          </p:contentPart>
        </mc:Choice>
        <mc:Fallback>
          <p:pic>
            <p:nvPicPr>
              <p:cNvPr id="82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73493" y="2044869"/>
                <a:ext cx="1134727" cy="1634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2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3303588"/>
              <a:ext cx="3617913" cy="366712"/>
            </p14:xfrm>
          </p:contentPart>
        </mc:Choice>
        <mc:Fallback>
          <p:pic>
            <p:nvPicPr>
              <p:cNvPr id="82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25687" y="3294222"/>
                <a:ext cx="3636638" cy="38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2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3419475"/>
              <a:ext cx="223837" cy="179388"/>
            </p14:xfrm>
          </p:contentPart>
        </mc:Choice>
        <mc:Fallback>
          <p:pic>
            <p:nvPicPr>
              <p:cNvPr id="82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95541" y="3410091"/>
                <a:ext cx="242580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823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5113" y="3394075"/>
              <a:ext cx="358775" cy="204788"/>
            </p14:xfrm>
          </p:contentPart>
        </mc:Choice>
        <mc:Fallback>
          <p:pic>
            <p:nvPicPr>
              <p:cNvPr id="823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25729" y="3384651"/>
                <a:ext cx="377544" cy="223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23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9063" y="3241675"/>
              <a:ext cx="187325" cy="401638"/>
            </p14:xfrm>
          </p:contentPart>
        </mc:Choice>
        <mc:Fallback>
          <p:pic>
            <p:nvPicPr>
              <p:cNvPr id="823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19733" y="3232293"/>
                <a:ext cx="205986" cy="420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23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3367088"/>
              <a:ext cx="436563" cy="222250"/>
            </p14:xfrm>
          </p:contentPart>
        </mc:Choice>
        <mc:Fallback>
          <p:pic>
            <p:nvPicPr>
              <p:cNvPr id="823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86569" y="3357857"/>
                <a:ext cx="454974" cy="240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2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4170363"/>
              <a:ext cx="4635500" cy="160337"/>
            </p14:xfrm>
          </p:contentPart>
        </mc:Choice>
        <mc:Fallback>
          <p:pic>
            <p:nvPicPr>
              <p:cNvPr id="82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2402" y="4161058"/>
                <a:ext cx="4654222" cy="17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23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3902075"/>
              <a:ext cx="803275" cy="714375"/>
            </p14:xfrm>
          </p:contentPart>
        </mc:Choice>
        <mc:Fallback>
          <p:pic>
            <p:nvPicPr>
              <p:cNvPr id="823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87622" y="3892718"/>
                <a:ext cx="821981" cy="733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8050" y="3821113"/>
              <a:ext cx="2947988" cy="858837"/>
            </p14:xfrm>
          </p:contentPart>
        </mc:Choice>
        <mc:Fallback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68688" y="3811743"/>
                <a:ext cx="2966712" cy="877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2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4197350"/>
              <a:ext cx="19050" cy="152400"/>
            </p14:xfrm>
          </p:contentPart>
        </mc:Choice>
        <mc:Fallback>
          <p:pic>
            <p:nvPicPr>
              <p:cNvPr id="82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21653" y="4187983"/>
                <a:ext cx="37394" cy="17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2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4663" y="4044950"/>
              <a:ext cx="615950" cy="635000"/>
            </p14:xfrm>
          </p:contentPart>
        </mc:Choice>
        <mc:Fallback>
          <p:pic>
            <p:nvPicPr>
              <p:cNvPr id="82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45325" y="4035559"/>
                <a:ext cx="634626" cy="653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2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5988" y="4875213"/>
              <a:ext cx="133350" cy="125412"/>
            </p14:xfrm>
          </p:contentPart>
        </mc:Choice>
        <mc:Fallback>
          <p:pic>
            <p:nvPicPr>
              <p:cNvPr id="82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46693" y="4865870"/>
                <a:ext cx="151940" cy="144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2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6738" y="4875213"/>
              <a:ext cx="403225" cy="196850"/>
            </p14:xfrm>
          </p:contentPart>
        </mc:Choice>
        <mc:Fallback>
          <p:pic>
            <p:nvPicPr>
              <p:cNvPr id="82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097427" y="4865483"/>
                <a:ext cx="421846" cy="216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2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4840288"/>
              <a:ext cx="268287" cy="268287"/>
            </p14:xfrm>
          </p:contentPart>
        </mc:Choice>
        <mc:Fallback>
          <p:pic>
            <p:nvPicPr>
              <p:cNvPr id="82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24374" y="4830627"/>
                <a:ext cx="287114" cy="287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2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9400" y="4848225"/>
              <a:ext cx="250825" cy="304800"/>
            </p14:xfrm>
          </p:contentPart>
        </mc:Choice>
        <mc:Fallback>
          <p:pic>
            <p:nvPicPr>
              <p:cNvPr id="82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080003" y="4838779"/>
                <a:ext cx="269619" cy="32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2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3100" y="4884738"/>
              <a:ext cx="98425" cy="152400"/>
            </p14:xfrm>
          </p:contentPart>
        </mc:Choice>
        <mc:Fallback>
          <p:pic>
            <p:nvPicPr>
              <p:cNvPr id="82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73760" y="4875371"/>
                <a:ext cx="117104" cy="17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24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9425" y="5106988"/>
              <a:ext cx="223838" cy="277812"/>
            </p14:xfrm>
          </p:contentPart>
        </mc:Choice>
        <mc:Fallback>
          <p:pic>
            <p:nvPicPr>
              <p:cNvPr id="824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090098" y="5097607"/>
                <a:ext cx="242491" cy="296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24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1288" y="5357813"/>
              <a:ext cx="6919912" cy="134937"/>
            </p14:xfrm>
          </p:contentPart>
        </mc:Choice>
        <mc:Fallback>
          <p:pic>
            <p:nvPicPr>
              <p:cNvPr id="824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01929" y="5348407"/>
                <a:ext cx="6938629" cy="153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824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5259388"/>
              <a:ext cx="44450" cy="241300"/>
            </p14:xfrm>
          </p:contentPart>
        </mc:Choice>
        <mc:Fallback>
          <p:pic>
            <p:nvPicPr>
              <p:cNvPr id="824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78278" y="5250038"/>
                <a:ext cx="62794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24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0325" y="5340350"/>
              <a:ext cx="19050" cy="142875"/>
            </p14:xfrm>
          </p:contentPart>
        </mc:Choice>
        <mc:Fallback>
          <p:pic>
            <p:nvPicPr>
              <p:cNvPr id="824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322336" y="5330391"/>
                <a:ext cx="35027" cy="162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24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2725" y="5205413"/>
              <a:ext cx="741363" cy="287337"/>
            </p14:xfrm>
          </p:contentPart>
        </mc:Choice>
        <mc:Fallback>
          <p:pic>
            <p:nvPicPr>
              <p:cNvPr id="824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73427" y="5196016"/>
                <a:ext cx="759960" cy="30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24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5276850"/>
              <a:ext cx="509587" cy="233363"/>
            </p14:xfrm>
          </p:contentPart>
        </mc:Choice>
        <mc:Fallback>
          <p:pic>
            <p:nvPicPr>
              <p:cNvPr id="824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92551" y="5267443"/>
                <a:ext cx="528261" cy="252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25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75" y="5330825"/>
              <a:ext cx="187325" cy="179388"/>
            </p14:xfrm>
          </p:contentPart>
        </mc:Choice>
        <mc:Fallback>
          <p:pic>
            <p:nvPicPr>
              <p:cNvPr id="825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991045" y="5321441"/>
                <a:ext cx="205986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25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5000625"/>
              <a:ext cx="339725" cy="509588"/>
            </p14:xfrm>
          </p:contentPart>
        </mc:Choice>
        <mc:Fallback>
          <p:pic>
            <p:nvPicPr>
              <p:cNvPr id="825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67292" y="4991255"/>
                <a:ext cx="358340" cy="528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25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2213" y="5375275"/>
              <a:ext cx="142875" cy="117475"/>
            </p14:xfrm>
          </p:contentPart>
        </mc:Choice>
        <mc:Fallback>
          <p:pic>
            <p:nvPicPr>
              <p:cNvPr id="825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22879" y="5365848"/>
                <a:ext cx="161542" cy="13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25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0" y="5322888"/>
              <a:ext cx="125413" cy="249237"/>
            </p14:xfrm>
          </p:contentPart>
        </mc:Choice>
        <mc:Fallback>
          <p:pic>
            <p:nvPicPr>
              <p:cNvPr id="825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90559" y="5313564"/>
                <a:ext cx="145296" cy="26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25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0" y="5268913"/>
              <a:ext cx="393700" cy="249237"/>
            </p14:xfrm>
          </p:contentPart>
        </mc:Choice>
        <mc:Fallback>
          <p:pic>
            <p:nvPicPr>
              <p:cNvPr id="825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76885" y="5259589"/>
                <a:ext cx="412430" cy="26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25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300" y="5348288"/>
              <a:ext cx="44450" cy="125412"/>
            </p14:xfrm>
          </p:contentPart>
        </mc:Choice>
        <mc:Fallback>
          <p:pic>
            <p:nvPicPr>
              <p:cNvPr id="825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05045" y="5338918"/>
                <a:ext cx="60960" cy="144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25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5224463"/>
              <a:ext cx="304800" cy="276225"/>
            </p14:xfrm>
          </p:contentPart>
        </mc:Choice>
        <mc:Fallback>
          <p:pic>
            <p:nvPicPr>
              <p:cNvPr id="825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937446" y="5215172"/>
                <a:ext cx="323208" cy="294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25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7338" y="5303838"/>
              <a:ext cx="17462" cy="169862"/>
            </p14:xfrm>
          </p:contentPart>
        </mc:Choice>
        <mc:Fallback>
          <p:pic>
            <p:nvPicPr>
              <p:cNvPr id="825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355697" y="5294381"/>
                <a:ext cx="40745" cy="188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25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4663" y="5303838"/>
              <a:ext cx="160337" cy="169862"/>
            </p14:xfrm>
          </p:contentPart>
        </mc:Choice>
        <mc:Fallback>
          <p:pic>
            <p:nvPicPr>
              <p:cNvPr id="825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45420" y="5294540"/>
                <a:ext cx="178824" cy="188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25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5224463"/>
              <a:ext cx="260350" cy="241300"/>
            </p14:xfrm>
          </p:contentPart>
        </mc:Choice>
        <mc:Fallback>
          <p:pic>
            <p:nvPicPr>
              <p:cNvPr id="825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794498" y="5215099"/>
                <a:ext cx="279153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26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5197475"/>
              <a:ext cx="490538" cy="250825"/>
            </p14:xfrm>
          </p:contentPart>
        </mc:Choice>
        <mc:Fallback>
          <p:pic>
            <p:nvPicPr>
              <p:cNvPr id="826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43921" y="5188105"/>
                <a:ext cx="508995" cy="26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26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0050" y="5143500"/>
              <a:ext cx="260350" cy="258763"/>
            </p14:xfrm>
          </p:contentPart>
        </mc:Choice>
        <mc:Fallback>
          <p:pic>
            <p:nvPicPr>
              <p:cNvPr id="826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40662" y="5134156"/>
                <a:ext cx="279127" cy="277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26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3275" y="5089525"/>
              <a:ext cx="847725" cy="331788"/>
            </p14:xfrm>
          </p:contentPart>
        </mc:Choice>
        <mc:Fallback>
          <p:pic>
            <p:nvPicPr>
              <p:cNvPr id="826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143975" y="5080128"/>
                <a:ext cx="866325" cy="35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26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2300" y="5027613"/>
              <a:ext cx="357188" cy="357187"/>
            </p14:xfrm>
          </p:contentPart>
        </mc:Choice>
        <mc:Fallback>
          <p:pic>
            <p:nvPicPr>
              <p:cNvPr id="826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232948" y="5018261"/>
                <a:ext cx="375893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26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6027738"/>
              <a:ext cx="2116137" cy="63500"/>
            </p14:xfrm>
          </p:contentPart>
        </mc:Choice>
        <mc:Fallback>
          <p:pic>
            <p:nvPicPr>
              <p:cNvPr id="826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86356" y="6018304"/>
                <a:ext cx="2134851" cy="82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26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0300" y="5884863"/>
              <a:ext cx="411163" cy="206375"/>
            </p14:xfrm>
          </p:contentPart>
        </mc:Choice>
        <mc:Fallback>
          <p:pic>
            <p:nvPicPr>
              <p:cNvPr id="826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660939" y="5875482"/>
                <a:ext cx="429885" cy="2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2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5288" y="5867400"/>
              <a:ext cx="1125537" cy="276225"/>
            </p14:xfrm>
          </p:contentPart>
        </mc:Choice>
        <mc:Fallback>
          <p:pic>
            <p:nvPicPr>
              <p:cNvPr id="82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95930" y="5858073"/>
                <a:ext cx="1144254" cy="29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2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5848350"/>
              <a:ext cx="133350" cy="188913"/>
            </p14:xfrm>
          </p:contentPart>
        </mc:Choice>
        <mc:Fallback>
          <p:pic>
            <p:nvPicPr>
              <p:cNvPr id="82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518380" y="5838904"/>
                <a:ext cx="151940" cy="207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5848350"/>
              <a:ext cx="544513" cy="242888"/>
            </p14:xfrm>
          </p:contentPart>
        </mc:Choice>
        <mc:Fallback>
          <p:pic>
            <p:nvPicPr>
              <p:cNvPr id="82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813599" y="5838924"/>
                <a:ext cx="563215" cy="261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2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2820988"/>
              <a:ext cx="633412" cy="36512"/>
            </p14:xfrm>
          </p:contentPart>
        </mc:Choice>
        <mc:Fallback>
          <p:pic>
            <p:nvPicPr>
              <p:cNvPr id="82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87859" y="2811589"/>
                <a:ext cx="652021" cy="55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2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7113" y="3286125"/>
              <a:ext cx="134937" cy="206375"/>
            </p14:xfrm>
          </p:contentPart>
        </mc:Choice>
        <mc:Fallback>
          <p:pic>
            <p:nvPicPr>
              <p:cNvPr id="82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17707" y="3276968"/>
                <a:ext cx="153749" cy="224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2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3538" y="1857375"/>
              <a:ext cx="161925" cy="196850"/>
            </p14:xfrm>
          </p:contentPart>
        </mc:Choice>
        <mc:Fallback>
          <p:pic>
            <p:nvPicPr>
              <p:cNvPr id="82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623418" y="1848052"/>
                <a:ext cx="182166" cy="215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27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4963" y="1919288"/>
              <a:ext cx="117475" cy="134937"/>
            </p14:xfrm>
          </p:contentPart>
        </mc:Choice>
        <mc:Fallback>
          <p:pic>
            <p:nvPicPr>
              <p:cNvPr id="827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65565" y="1909882"/>
                <a:ext cx="136271" cy="153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2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4688" y="1963738"/>
              <a:ext cx="142875" cy="9525"/>
            </p14:xfrm>
          </p:contentPart>
        </mc:Choice>
        <mc:Fallback>
          <p:pic>
            <p:nvPicPr>
              <p:cNvPr id="82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205354" y="1954893"/>
                <a:ext cx="161542" cy="2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2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2027238"/>
              <a:ext cx="117475" cy="9525"/>
            </p14:xfrm>
          </p:contentPart>
        </mc:Choice>
        <mc:Fallback>
          <p:pic>
            <p:nvPicPr>
              <p:cNvPr id="82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267173" y="2017332"/>
                <a:ext cx="136329" cy="2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82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7425" y="1893888"/>
              <a:ext cx="9525" cy="195262"/>
            </p14:xfrm>
          </p:contentPart>
        </mc:Choice>
        <mc:Fallback>
          <p:pic>
            <p:nvPicPr>
              <p:cNvPr id="82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521075" y="1884590"/>
                <a:ext cx="22225" cy="213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827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7300" y="2571750"/>
              <a:ext cx="160338" cy="250825"/>
            </p14:xfrm>
          </p:contentPart>
        </mc:Choice>
        <mc:Fallback>
          <p:pic>
            <p:nvPicPr>
              <p:cNvPr id="827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517974" y="2561824"/>
                <a:ext cx="178990" cy="27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827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2724150"/>
              <a:ext cx="98425" cy="187325"/>
            </p14:xfrm>
          </p:contentPart>
        </mc:Choice>
        <mc:Fallback>
          <p:pic>
            <p:nvPicPr>
              <p:cNvPr id="827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687823" y="2714820"/>
                <a:ext cx="117104" cy="20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8278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88" y="2490788"/>
              <a:ext cx="26987" cy="134937"/>
            </p14:xfrm>
          </p:contentPart>
        </mc:Choice>
        <mc:Fallback>
          <p:pic>
            <p:nvPicPr>
              <p:cNvPr id="8278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75717" y="2481382"/>
                <a:ext cx="44529" cy="153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279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7363" y="2697163"/>
              <a:ext cx="115887" cy="9525"/>
            </p14:xfrm>
          </p:contentPart>
        </mc:Choice>
        <mc:Fallback>
          <p:pic>
            <p:nvPicPr>
              <p:cNvPr id="8279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18035" y="2685370"/>
                <a:ext cx="134544" cy="33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280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4350" y="2830513"/>
              <a:ext cx="88900" cy="1587"/>
            </p14:xfrm>
          </p:contentPart>
        </mc:Choice>
        <mc:Fallback>
          <p:pic>
            <p:nvPicPr>
              <p:cNvPr id="8280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45067" y="2789251"/>
                <a:ext cx="107465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281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2625725"/>
              <a:ext cx="9525" cy="231775"/>
            </p14:xfrm>
          </p:contentPart>
        </mc:Choice>
        <mc:Fallback>
          <p:pic>
            <p:nvPicPr>
              <p:cNvPr id="8281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268060" y="2616382"/>
                <a:ext cx="26604" cy="25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8282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013" y="2660650"/>
              <a:ext cx="71437" cy="169863"/>
            </p14:xfrm>
          </p:contentPart>
        </mc:Choice>
        <mc:Fallback>
          <p:pic>
            <p:nvPicPr>
              <p:cNvPr id="8282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393334" y="2651293"/>
                <a:ext cx="88796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8283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6950" y="2643188"/>
              <a:ext cx="106363" cy="187325"/>
            </p14:xfrm>
          </p:contentPart>
        </mc:Choice>
        <mc:Fallback>
          <p:pic>
            <p:nvPicPr>
              <p:cNvPr id="8283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528281" y="2633858"/>
                <a:ext cx="123701" cy="20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8284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2357438"/>
              <a:ext cx="26988" cy="615950"/>
            </p14:xfrm>
          </p:contentPart>
        </mc:Choice>
        <mc:Fallback>
          <p:pic>
            <p:nvPicPr>
              <p:cNvPr id="8284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412853" y="2347951"/>
                <a:ext cx="39982" cy="634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8285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6825" y="2347913"/>
              <a:ext cx="1285875" cy="563562"/>
            </p14:xfrm>
          </p:contentPart>
        </mc:Choice>
        <mc:Fallback>
          <p:pic>
            <p:nvPicPr>
              <p:cNvPr id="8285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527471" y="2338538"/>
                <a:ext cx="1304584" cy="5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8286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2938463"/>
              <a:ext cx="1385888" cy="71437"/>
            </p14:xfrm>
          </p:contentPart>
        </mc:Choice>
        <mc:Fallback>
          <p:pic>
            <p:nvPicPr>
              <p:cNvPr id="8286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454433" y="2929268"/>
                <a:ext cx="1404621" cy="89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8287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3394075"/>
              <a:ext cx="9525" cy="195263"/>
            </p14:xfrm>
          </p:contentPart>
        </mc:Choice>
        <mc:Fallback>
          <p:pic>
            <p:nvPicPr>
              <p:cNvPr id="8287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43000" y="3384743"/>
                <a:ext cx="28575" cy="213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8288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3429000"/>
              <a:ext cx="9525" cy="169863"/>
            </p14:xfrm>
          </p:contentPart>
        </mc:Choice>
        <mc:Fallback>
          <p:pic>
            <p:nvPicPr>
              <p:cNvPr id="8288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919288" y="3419643"/>
                <a:ext cx="28575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8289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3482975"/>
              <a:ext cx="90488" cy="71438"/>
            </p14:xfrm>
          </p:contentPart>
        </mc:Choice>
        <mc:Fallback>
          <p:pic>
            <p:nvPicPr>
              <p:cNvPr id="8289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936826" y="3473641"/>
                <a:ext cx="109385" cy="90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8290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6138" y="3419475"/>
              <a:ext cx="80962" cy="188913"/>
            </p14:xfrm>
          </p:contentPart>
        </mc:Choice>
        <mc:Fallback>
          <p:pic>
            <p:nvPicPr>
              <p:cNvPr id="8290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07440" y="3410066"/>
                <a:ext cx="98359" cy="20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8291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3482975"/>
              <a:ext cx="115888" cy="1588"/>
            </p14:xfrm>
          </p:contentPart>
        </mc:Choice>
        <mc:Fallback>
          <p:pic>
            <p:nvPicPr>
              <p:cNvPr id="8291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30647" y="3441687"/>
                <a:ext cx="134545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8292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6963" y="3571875"/>
              <a:ext cx="115887" cy="1588"/>
            </p14:xfrm>
          </p:contentPart>
        </mc:Choice>
        <mc:Fallback>
          <p:pic>
            <p:nvPicPr>
              <p:cNvPr id="8292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357663" y="3530587"/>
                <a:ext cx="134486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8293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3438525"/>
              <a:ext cx="26987" cy="187325"/>
            </p14:xfrm>
          </p:contentPart>
        </mc:Choice>
        <mc:Fallback>
          <p:pic>
            <p:nvPicPr>
              <p:cNvPr id="8293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596569" y="3429195"/>
                <a:ext cx="50376" cy="20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8294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3446463"/>
              <a:ext cx="160337" cy="9525"/>
            </p14:xfrm>
          </p:contentPart>
        </mc:Choice>
        <mc:Fallback>
          <p:pic>
            <p:nvPicPr>
              <p:cNvPr id="8294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598937" y="3436557"/>
                <a:ext cx="178989" cy="2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8295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3525" y="3571875"/>
              <a:ext cx="9525" cy="115888"/>
            </p14:xfrm>
          </p:contentPart>
        </mc:Choice>
        <mc:Fallback>
          <p:pic>
            <p:nvPicPr>
              <p:cNvPr id="8295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793619" y="3562187"/>
                <a:ext cx="29337" cy="135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8296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3050" y="3598863"/>
              <a:ext cx="80963" cy="36512"/>
            </p14:xfrm>
          </p:contentPart>
        </mc:Choice>
        <mc:Fallback>
          <p:pic>
            <p:nvPicPr>
              <p:cNvPr id="8296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803694" y="3589464"/>
                <a:ext cx="99674" cy="55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8297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0850" y="3554413"/>
              <a:ext cx="90488" cy="160337"/>
            </p14:xfrm>
          </p:contentPart>
        </mc:Choice>
        <mc:Fallback>
          <p:pic>
            <p:nvPicPr>
              <p:cNvPr id="8297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981801" y="3545108"/>
                <a:ext cx="108586" cy="17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8298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4075" y="3429000"/>
              <a:ext cx="7938" cy="196850"/>
            </p14:xfrm>
          </p:contentPart>
        </mc:Choice>
        <mc:Fallback>
          <p:pic>
            <p:nvPicPr>
              <p:cNvPr id="8298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388342" y="3419643"/>
                <a:ext cx="19404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8299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3544888"/>
              <a:ext cx="117475" cy="9525"/>
            </p14:xfrm>
          </p:contentPart>
        </mc:Choice>
        <mc:Fallback>
          <p:pic>
            <p:nvPicPr>
              <p:cNvPr id="8299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338582" y="3535363"/>
                <a:ext cx="136387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8300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3411538"/>
              <a:ext cx="9525" cy="177800"/>
            </p14:xfrm>
          </p:contentPart>
        </mc:Choice>
        <mc:Fallback>
          <p:pic>
            <p:nvPicPr>
              <p:cNvPr id="8300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579813" y="3402237"/>
                <a:ext cx="28575" cy="196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8301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3394075"/>
              <a:ext cx="152400" cy="7938"/>
            </p14:xfrm>
          </p:contentPart>
        </mc:Choice>
        <mc:Fallback>
          <p:pic>
            <p:nvPicPr>
              <p:cNvPr id="8301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579971" y="3388178"/>
                <a:ext cx="171135" cy="19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8302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3313" y="3473450"/>
              <a:ext cx="63500" cy="1588"/>
            </p14:xfrm>
          </p:contentPart>
        </mc:Choice>
        <mc:Fallback>
          <p:pic>
            <p:nvPicPr>
              <p:cNvPr id="8302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633879" y="3432162"/>
                <a:ext cx="82369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8303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6663" y="3463925"/>
              <a:ext cx="9525" cy="171450"/>
            </p14:xfrm>
          </p:contentPart>
        </mc:Choice>
        <mc:Fallback>
          <p:pic>
            <p:nvPicPr>
              <p:cNvPr id="8303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768924" y="3454501"/>
                <a:ext cx="25003" cy="190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8304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7100" y="4394200"/>
              <a:ext cx="509588" cy="17463"/>
            </p14:xfrm>
          </p:contentPart>
        </mc:Choice>
        <mc:Fallback>
          <p:pic>
            <p:nvPicPr>
              <p:cNvPr id="8304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187737" y="4387215"/>
                <a:ext cx="528315" cy="31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8305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4510088"/>
              <a:ext cx="125412" cy="125412"/>
            </p14:xfrm>
          </p:contentPart>
        </mc:Choice>
        <mc:Fallback>
          <p:pic>
            <p:nvPicPr>
              <p:cNvPr id="8305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392545" y="4500745"/>
                <a:ext cx="144098" cy="144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8306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1600" y="1116013"/>
              <a:ext cx="490538" cy="161925"/>
            </p14:xfrm>
          </p:contentPart>
        </mc:Choice>
        <mc:Fallback>
          <p:pic>
            <p:nvPicPr>
              <p:cNvPr id="8306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895799" y="1051751"/>
                <a:ext cx="522139" cy="290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8307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1303338"/>
              <a:ext cx="384175" cy="98425"/>
            </p14:xfrm>
          </p:contentPart>
        </mc:Choice>
        <mc:Fallback>
          <p:pic>
            <p:nvPicPr>
              <p:cNvPr id="8307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966800" y="1237220"/>
                <a:ext cx="417020" cy="231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8308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7963" y="1187450"/>
              <a:ext cx="430212" cy="107950"/>
            </p14:xfrm>
          </p:contentPart>
        </mc:Choice>
        <mc:Fallback>
          <p:pic>
            <p:nvPicPr>
              <p:cNvPr id="8308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001908" y="1123480"/>
                <a:ext cx="462323" cy="2358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3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0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4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89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6400" y="3394075"/>
              <a:ext cx="376238" cy="392113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6856" y="3384824"/>
                <a:ext cx="395325" cy="410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5062538"/>
              <a:ext cx="561975" cy="679450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9083" y="5053151"/>
                <a:ext cx="580636" cy="69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4295775"/>
              <a:ext cx="1098550" cy="722313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9116" y="4286432"/>
                <a:ext cx="1117267" cy="7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3825" y="3340100"/>
              <a:ext cx="2794000" cy="2044700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4468" y="3330742"/>
                <a:ext cx="2812713" cy="2063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013" y="3224213"/>
              <a:ext cx="758825" cy="490537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92693" y="3214876"/>
                <a:ext cx="777464" cy="509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4348163"/>
              <a:ext cx="2482850" cy="134937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6315" y="4338757"/>
                <a:ext cx="2501569" cy="153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4429125"/>
              <a:ext cx="88900" cy="63500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8030" y="4418676"/>
                <a:ext cx="107465" cy="84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4214813"/>
              <a:ext cx="376237" cy="268287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1422" y="4205537"/>
                <a:ext cx="394870" cy="286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4163" y="4259263"/>
              <a:ext cx="80962" cy="554037"/>
            </p14:xfrm>
          </p:contentPart>
        </mc:Choice>
        <mc:Fallback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44971" y="4249780"/>
                <a:ext cx="99346" cy="57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4340225"/>
              <a:ext cx="339725" cy="214313"/>
            </p14:xfrm>
          </p:contentPart>
        </mc:Choice>
        <mc:Fallback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76581" y="4330876"/>
                <a:ext cx="358439" cy="233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6825" y="4224338"/>
              <a:ext cx="946150" cy="776287"/>
            </p14:xfrm>
          </p:contentPart>
        </mc:Choice>
        <mc:Fallback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27421" y="4215028"/>
                <a:ext cx="964957" cy="794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9025" y="4956175"/>
              <a:ext cx="1563688" cy="785813"/>
            </p14:xfrm>
          </p:contentPart>
        </mc:Choice>
        <mc:Fallback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79662" y="4946816"/>
                <a:ext cx="1582415" cy="804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3" y="5010150"/>
              <a:ext cx="401637" cy="339725"/>
            </p14:xfrm>
          </p:contentPart>
        </mc:Choice>
        <mc:Fallback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6464" y="5000753"/>
                <a:ext cx="420335" cy="358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5241925"/>
              <a:ext cx="1089025" cy="517525"/>
            </p14:xfrm>
          </p:contentPart>
        </mc:Choice>
        <mc:Fallback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76506" y="5232620"/>
                <a:ext cx="1107889" cy="536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5116513"/>
              <a:ext cx="884238" cy="652462"/>
            </p14:xfrm>
          </p:contentPart>
        </mc:Choice>
        <mc:Fallback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95770" y="5107151"/>
                <a:ext cx="902899" cy="67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5616575"/>
              <a:ext cx="250825" cy="134938"/>
            </p14:xfrm>
          </p:contentPart>
        </mc:Choice>
        <mc:Fallback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38530" y="5607169"/>
                <a:ext cx="269592" cy="153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6045200"/>
              <a:ext cx="2035175" cy="223838"/>
            </p14:xfrm>
          </p:contentPart>
        </mc:Choice>
        <mc:Fallback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71734" y="6035828"/>
                <a:ext cx="2053883" cy="242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5830888"/>
              <a:ext cx="696912" cy="304800"/>
            </p14:xfrm>
          </p:contentPart>
        </mc:Choice>
        <mc:Fallback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2479" y="5821510"/>
                <a:ext cx="715631" cy="323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25" y="6027738"/>
              <a:ext cx="107950" cy="169862"/>
            </p14:xfrm>
          </p:contentPart>
        </mc:Choice>
        <mc:Fallback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61565" y="6018421"/>
                <a:ext cx="128070" cy="188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6010275"/>
              <a:ext cx="1446212" cy="312738"/>
            </p14:xfrm>
          </p:contentPart>
        </mc:Choice>
        <mc:Fallback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30580" y="6000961"/>
                <a:ext cx="1464877" cy="331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3178175"/>
              <a:ext cx="768350" cy="242888"/>
            </p14:xfrm>
          </p:contentPart>
        </mc:Choice>
        <mc:Fallback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32469" y="3168996"/>
                <a:ext cx="787011" cy="261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0" y="3313113"/>
              <a:ext cx="2474913" cy="3241675"/>
            </p14:xfrm>
          </p:contentPart>
        </mc:Choice>
        <mc:Fallback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67485" y="3303753"/>
                <a:ext cx="2493643" cy="3260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6038" y="6180138"/>
              <a:ext cx="1820862" cy="419100"/>
            </p14:xfrm>
          </p:contentPart>
        </mc:Choice>
        <mc:Fallback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16684" y="6170801"/>
                <a:ext cx="1839571" cy="43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6330950"/>
              <a:ext cx="554038" cy="304800"/>
            </p14:xfrm>
          </p:contentPart>
        </mc:Choice>
        <mc:Fallback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2640" y="6321344"/>
                <a:ext cx="572758" cy="324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2400" y="6392863"/>
              <a:ext cx="285750" cy="215900"/>
            </p14:xfrm>
          </p:contentPart>
        </mc:Choice>
        <mc:Fallback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23043" y="6383118"/>
                <a:ext cx="304464" cy="235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6575" y="6429375"/>
              <a:ext cx="723900" cy="214313"/>
            </p14:xfrm>
          </p:contentPart>
        </mc:Choice>
        <mc:Fallback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07211" y="6420041"/>
                <a:ext cx="742628" cy="232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6384925"/>
              <a:ext cx="492125" cy="339725"/>
            </p14:xfrm>
          </p:contentPart>
        </mc:Choice>
        <mc:Fallback>
          <p:pic>
            <p:nvPicPr>
              <p:cNvPr id="10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491425" y="6375647"/>
                <a:ext cx="510900" cy="358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2825" y="5537200"/>
              <a:ext cx="436563" cy="293688"/>
            </p14:xfrm>
          </p:contentPart>
        </mc:Choice>
        <mc:Fallback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13491" y="5527714"/>
                <a:ext cx="455232" cy="312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4075" y="3286125"/>
              <a:ext cx="4348163" cy="2455863"/>
            </p14:xfrm>
          </p:contentPart>
        </mc:Choice>
        <mc:Fallback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84717" y="3276765"/>
                <a:ext cx="4366879" cy="2474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6313" y="3384550"/>
              <a:ext cx="2098675" cy="2768600"/>
            </p14:xfrm>
          </p:contentPart>
        </mc:Choice>
        <mc:Fallback>
          <p:pic>
            <p:nvPicPr>
              <p:cNvPr id="10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76954" y="3375189"/>
                <a:ext cx="2117394" cy="2787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4491038"/>
              <a:ext cx="492125" cy="312737"/>
            </p14:xfrm>
          </p:contentPart>
        </mc:Choice>
        <mc:Fallback>
          <p:pic>
            <p:nvPicPr>
              <p:cNvPr id="10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07076" y="4481692"/>
                <a:ext cx="510873" cy="331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4163" y="4438650"/>
              <a:ext cx="955675" cy="857250"/>
            </p14:xfrm>
          </p:contentPart>
        </mc:Choice>
        <mc:Fallback>
          <p:pic>
            <p:nvPicPr>
              <p:cNvPr id="10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24804" y="4429293"/>
                <a:ext cx="974393" cy="875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8738" y="4537075"/>
              <a:ext cx="9525" cy="7938"/>
            </p14:xfrm>
          </p:contentPart>
        </mc:Choice>
        <mc:Fallback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70198" y="4529137"/>
                <a:ext cx="26604" cy="238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4429125"/>
              <a:ext cx="55562" cy="669925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539" y="4419765"/>
                <a:ext cx="77959" cy="688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0488" y="1955800"/>
              <a:ext cx="53975" cy="63500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1132" y="1946366"/>
                <a:ext cx="72686" cy="82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8013" y="330200"/>
              <a:ext cx="1330325" cy="554038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8655" y="320828"/>
                <a:ext cx="1349042" cy="57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223838"/>
              <a:ext cx="1758950" cy="901700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9419" y="214520"/>
                <a:ext cx="1777662" cy="92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366713"/>
              <a:ext cx="1268412" cy="722312"/>
            </p14:xfrm>
          </p:contentPart>
        </mc:Choice>
        <mc:Fallback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80448" y="357439"/>
                <a:ext cx="1287193" cy="740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2100" y="5892800"/>
              <a:ext cx="2911475" cy="107950"/>
            </p14:xfrm>
          </p:contentPart>
        </mc:Choice>
        <mc:Fallback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2740" y="5883413"/>
                <a:ext cx="2930196" cy="126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5768975"/>
              <a:ext cx="633412" cy="285750"/>
            </p14:xfrm>
          </p:contentPart>
        </mc:Choice>
        <mc:Fallback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3532" y="5759630"/>
                <a:ext cx="652073" cy="30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5830888"/>
              <a:ext cx="509588" cy="250825"/>
            </p14:xfrm>
          </p:contentPart>
        </mc:Choice>
        <mc:Fallback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337" y="5821409"/>
                <a:ext cx="528315" cy="26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0650" y="5759450"/>
              <a:ext cx="322263" cy="277813"/>
            </p14:xfrm>
          </p:contentPart>
        </mc:Choice>
        <mc:Fallback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51019" y="5749883"/>
                <a:ext cx="341525" cy="296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5813425"/>
              <a:ext cx="134937" cy="9525"/>
            </p14:xfrm>
          </p:contentPart>
        </mc:Choice>
        <mc:Fallback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62407" y="5785908"/>
                <a:ext cx="153749" cy="64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013" y="5589588"/>
              <a:ext cx="750887" cy="447675"/>
            </p14:xfrm>
          </p:contentPart>
        </mc:Choice>
        <mc:Fallback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92663" y="5580209"/>
                <a:ext cx="769587" cy="466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5830888"/>
              <a:ext cx="1588" cy="152400"/>
            </p14:xfrm>
          </p:contentPart>
        </mc:Choice>
        <mc:Fallback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78312" y="5821521"/>
                <a:ext cx="84164" cy="17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9463" y="5822950"/>
              <a:ext cx="125412" cy="195263"/>
            </p14:xfrm>
          </p:contentPart>
        </mc:Choice>
        <mc:Fallback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80093" y="5813652"/>
                <a:ext cx="144152" cy="21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2825" y="5634038"/>
              <a:ext cx="534988" cy="384175"/>
            </p14:xfrm>
          </p:contentPart>
        </mc:Choice>
        <mc:Fallback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13521" y="5624489"/>
                <a:ext cx="553596" cy="403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1825" y="6126163"/>
              <a:ext cx="5376863" cy="312737"/>
            </p14:xfrm>
          </p:contentPart>
        </mc:Choice>
        <mc:Fallback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92464" y="6116806"/>
                <a:ext cx="5395585" cy="331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8613" y="6286500"/>
              <a:ext cx="63500" cy="214313"/>
            </p14:xfrm>
          </p:contentPart>
        </mc:Choice>
        <mc:Fallback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89640" y="6277166"/>
                <a:ext cx="81446" cy="232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6188075"/>
              <a:ext cx="982662" cy="285750"/>
            </p14:xfrm>
          </p:contentPart>
        </mc:Choice>
        <mc:Fallback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86104" y="6178718"/>
                <a:ext cx="1001379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88" y="6232525"/>
              <a:ext cx="115887" cy="188913"/>
            </p14:xfrm>
          </p:contentPart>
        </mc:Choice>
        <mc:Fallback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16460" y="6223116"/>
                <a:ext cx="134544" cy="20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6463" y="6134100"/>
              <a:ext cx="1241425" cy="339725"/>
            </p14:xfrm>
          </p:contentPart>
        </mc:Choice>
        <mc:Fallback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37121" y="6124733"/>
                <a:ext cx="1260109" cy="358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2200" y="6392863"/>
              <a:ext cx="134938" cy="1587"/>
            </p14:xfrm>
          </p:contentPart>
        </mc:Choice>
        <mc:Fallback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92794" y="6351601"/>
                <a:ext cx="153750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9863" y="6215063"/>
              <a:ext cx="179387" cy="250825"/>
            </p14:xfrm>
          </p:contentPart>
        </mc:Choice>
        <mc:Fallback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40627" y="6205693"/>
                <a:ext cx="197859" cy="26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6224588"/>
              <a:ext cx="223838" cy="196850"/>
            </p14:xfrm>
          </p:contentPart>
        </mc:Choice>
        <mc:Fallback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97693" y="6215231"/>
                <a:ext cx="242551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5200" y="6054725"/>
              <a:ext cx="420688" cy="392113"/>
            </p14:xfrm>
          </p:contentPart>
        </mc:Choice>
        <mc:Fallback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35827" y="6045389"/>
                <a:ext cx="439433" cy="410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9238" y="6242050"/>
              <a:ext cx="134937" cy="160338"/>
            </p14:xfrm>
          </p:contentPart>
        </mc:Choice>
        <mc:Fallback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89832" y="6232745"/>
                <a:ext cx="153749" cy="178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5950" y="6188075"/>
              <a:ext cx="222250" cy="241300"/>
            </p14:xfrm>
          </p:contentPart>
        </mc:Choice>
        <mc:Fallback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56807" y="6178711"/>
                <a:ext cx="240536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6045200"/>
              <a:ext cx="312737" cy="376238"/>
            </p14:xfrm>
          </p:contentPart>
        </mc:Choice>
        <mc:Fallback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39192" y="6035821"/>
                <a:ext cx="331429" cy="39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6000750"/>
              <a:ext cx="401637" cy="428625"/>
            </p14:xfrm>
          </p:contentPart>
        </mc:Choice>
        <mc:Fallback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86873" y="5991455"/>
                <a:ext cx="420318" cy="44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9863" y="6661150"/>
              <a:ext cx="1073150" cy="26988"/>
            </p14:xfrm>
          </p:contentPart>
        </mc:Choice>
        <mc:Fallback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240494" y="6651917"/>
                <a:ext cx="1091889" cy="45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63" y="6581775"/>
              <a:ext cx="509587" cy="187325"/>
            </p14:xfrm>
          </p:contentPart>
        </mc:Choice>
        <mc:Fallback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097526" y="6572336"/>
                <a:ext cx="528261" cy="206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6313" y="6626225"/>
              <a:ext cx="142875" cy="107950"/>
            </p14:xfrm>
          </p:contentPart>
        </mc:Choice>
        <mc:Fallback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76979" y="6616580"/>
                <a:ext cx="161542" cy="1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9050" y="6535738"/>
              <a:ext cx="98425" cy="144462"/>
            </p14:xfrm>
          </p:contentPart>
        </mc:Choice>
        <mc:Fallback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89911" y="6526441"/>
                <a:ext cx="116704" cy="163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6535738"/>
              <a:ext cx="428625" cy="179387"/>
            </p14:xfrm>
          </p:contentPart>
        </mc:Choice>
        <mc:Fallback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21357" y="6526372"/>
                <a:ext cx="447562" cy="198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8350" y="6545263"/>
              <a:ext cx="215900" cy="206375"/>
            </p14:xfrm>
          </p:contentPart>
        </mc:Choice>
        <mc:Fallback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38963" y="6535866"/>
                <a:ext cx="234674" cy="22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6589713"/>
              <a:ext cx="9525" cy="125412"/>
            </p14:xfrm>
          </p:contentPart>
        </mc:Choice>
        <mc:Fallback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39669" y="6580343"/>
                <a:ext cx="30163" cy="144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6607175"/>
              <a:ext cx="71437" cy="127000"/>
            </p14:xfrm>
          </p:contentPart>
        </mc:Choice>
        <mc:Fallback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93328" y="6597714"/>
                <a:ext cx="89558" cy="145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8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2725" y="6510338"/>
              <a:ext cx="652463" cy="258762"/>
            </p14:xfrm>
          </p:contentPart>
        </mc:Choice>
        <mc:Fallback>
          <p:pic>
            <p:nvPicPr>
              <p:cNvPr id="208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53363" y="6501020"/>
                <a:ext cx="671187" cy="2773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608013"/>
              <a:ext cx="2830513" cy="204787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9200" y="598688"/>
                <a:ext cx="2849213" cy="22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490538"/>
              <a:ext cx="642937" cy="430212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484" y="481201"/>
                <a:ext cx="661646" cy="448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554038"/>
              <a:ext cx="465137" cy="223837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3703" y="544666"/>
                <a:ext cx="483858" cy="242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0988" y="312738"/>
              <a:ext cx="1724025" cy="812800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1644" y="303261"/>
                <a:ext cx="1742714" cy="831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608013"/>
              <a:ext cx="527050" cy="150812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32484" y="598721"/>
                <a:ext cx="545809" cy="169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4300" y="1000125"/>
              <a:ext cx="7170738" cy="3813175"/>
            </p14:xfrm>
          </p:contentPart>
        </mc:Choice>
        <mc:Fallback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4940" y="990766"/>
                <a:ext cx="7189458" cy="38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163" y="2428875"/>
              <a:ext cx="1081087" cy="795338"/>
            </p14:xfrm>
          </p:contentPart>
        </mc:Choice>
        <mc:Fallback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9800" y="2419446"/>
                <a:ext cx="1099813" cy="814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2438400"/>
              <a:ext cx="741362" cy="812800"/>
            </p14:xfrm>
          </p:contentPart>
        </mc:Choice>
        <mc:Fallback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92531" y="2429049"/>
                <a:ext cx="760076" cy="83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4687888"/>
              <a:ext cx="563563" cy="330200"/>
            </p14:xfrm>
          </p:contentPart>
        </mc:Choice>
        <mc:Fallback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3631" y="4678577"/>
                <a:ext cx="582300" cy="348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9288" y="3536950"/>
              <a:ext cx="1063625" cy="847725"/>
            </p14:xfrm>
          </p:contentPart>
        </mc:Choice>
        <mc:Fallback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09964" y="3527607"/>
                <a:ext cx="1082273" cy="866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2374900"/>
              <a:ext cx="2063750" cy="2482850"/>
            </p14:xfrm>
          </p:contentPart>
        </mc:Choice>
        <mc:Fallback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33700" y="2365488"/>
                <a:ext cx="2082475" cy="250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1538" y="2473325"/>
              <a:ext cx="330200" cy="322263"/>
            </p14:xfrm>
          </p:contentPart>
        </mc:Choice>
        <mc:Fallback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02196" y="2463963"/>
                <a:ext cx="348884" cy="340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3705225"/>
              <a:ext cx="1187450" cy="465138"/>
            </p14:xfrm>
          </p:contentPart>
        </mc:Choice>
        <mc:Fallback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6569" y="3695857"/>
                <a:ext cx="1206161" cy="48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6263" y="3446463"/>
              <a:ext cx="554037" cy="822325"/>
            </p14:xfrm>
          </p:contentPart>
        </mc:Choice>
        <mc:Fallback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7029" y="3437135"/>
                <a:ext cx="572505" cy="840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3175" y="3606800"/>
              <a:ext cx="527050" cy="206375"/>
            </p14:xfrm>
          </p:contentPart>
        </mc:Choice>
        <mc:Fallback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3815" y="3597370"/>
                <a:ext cx="545770" cy="225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3536950"/>
              <a:ext cx="990600" cy="695325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84598" y="3527568"/>
                <a:ext cx="1009304" cy="714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1535113"/>
              <a:ext cx="4259263" cy="1974850"/>
            </p14:xfrm>
          </p:contentPart>
        </mc:Choice>
        <mc:Fallback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27716" y="1525748"/>
                <a:ext cx="4277980" cy="1993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1963738"/>
              <a:ext cx="2490787" cy="2876550"/>
            </p14:xfrm>
          </p:contentPart>
        </mc:Choice>
        <mc:Fallback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73807" y="1954375"/>
                <a:ext cx="2509498" cy="2895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5400" y="527050"/>
              <a:ext cx="125413" cy="98425"/>
            </p14:xfrm>
          </p:contentPart>
        </mc:Choice>
        <mc:Fallback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66030" y="517466"/>
                <a:ext cx="144153" cy="117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0138" y="482600"/>
              <a:ext cx="2160587" cy="196850"/>
            </p14:xfrm>
          </p:contentPart>
        </mc:Choice>
        <mc:Fallback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70782" y="473243"/>
                <a:ext cx="2179300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419100"/>
              <a:ext cx="376238" cy="268288"/>
            </p14:xfrm>
          </p:contentPart>
        </mc:Choice>
        <mc:Fallback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92946" y="409885"/>
                <a:ext cx="394996" cy="286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446088"/>
              <a:ext cx="9525" cy="206375"/>
            </p14:xfrm>
          </p:contentPart>
        </mc:Choice>
        <mc:Fallback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17053" y="436367"/>
                <a:ext cx="27869" cy="225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455613"/>
              <a:ext cx="88900" cy="160337"/>
            </p14:xfrm>
          </p:contentPart>
        </mc:Choice>
        <mc:Fallback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14151" y="446370"/>
                <a:ext cx="106749" cy="178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9300" y="258763"/>
              <a:ext cx="357188" cy="617537"/>
            </p14:xfrm>
          </p:contentPart>
        </mc:Choice>
        <mc:Fallback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89976" y="249368"/>
                <a:ext cx="375836" cy="636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322263"/>
              <a:ext cx="241300" cy="554037"/>
            </p14:xfrm>
          </p:contentPart>
        </mc:Choice>
        <mc:Fallback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72522" y="312755"/>
                <a:ext cx="260056" cy="57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6550" y="598488"/>
              <a:ext cx="107950" cy="98425"/>
            </p14:xfrm>
          </p:contentPart>
        </mc:Choice>
        <mc:Fallback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46771" y="589148"/>
                <a:ext cx="127509" cy="11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1338" y="490538"/>
              <a:ext cx="331787" cy="206375"/>
            </p14:xfrm>
          </p:contentPart>
        </mc:Choice>
        <mc:Fallback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52072" y="481222"/>
                <a:ext cx="350319" cy="225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2025" y="527050"/>
              <a:ext cx="339725" cy="196850"/>
            </p14:xfrm>
          </p:contentPart>
        </mc:Choice>
        <mc:Fallback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72668" y="517693"/>
                <a:ext cx="358439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7600" y="2759075"/>
              <a:ext cx="1106488" cy="71438"/>
            </p14:xfrm>
          </p:contentPart>
        </mc:Choice>
        <mc:Fallback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88250" y="2749741"/>
                <a:ext cx="1125187" cy="90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2536825"/>
              <a:ext cx="330200" cy="357188"/>
            </p14:xfrm>
          </p:contentPart>
        </mc:Choice>
        <mc:Fallback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58048" y="2527473"/>
                <a:ext cx="348904" cy="375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2741613"/>
              <a:ext cx="142875" cy="88900"/>
            </p14:xfrm>
          </p:contentPart>
        </mc:Choice>
        <mc:Fallback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00981" y="2731650"/>
                <a:ext cx="161589" cy="108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2527300"/>
              <a:ext cx="508000" cy="608013"/>
            </p14:xfrm>
          </p:contentPart>
        </mc:Choice>
        <mc:Fallback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13813" y="2517951"/>
                <a:ext cx="526525" cy="626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1538" y="3429000"/>
              <a:ext cx="80962" cy="115888"/>
            </p14:xfrm>
          </p:contentPart>
        </mc:Choice>
        <mc:Fallback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81013" y="3419672"/>
                <a:ext cx="102012" cy="13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5063" y="3687763"/>
              <a:ext cx="1527175" cy="455612"/>
            </p14:xfrm>
          </p:contentPart>
        </mc:Choice>
        <mc:Fallback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05705" y="3678406"/>
                <a:ext cx="1545891" cy="47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7463" y="3562350"/>
              <a:ext cx="125412" cy="206375"/>
            </p14:xfrm>
          </p:contentPart>
        </mc:Choice>
        <mc:Fallback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58093" y="3553209"/>
                <a:ext cx="144152" cy="224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7525" y="3455988"/>
              <a:ext cx="1312863" cy="803275"/>
            </p14:xfrm>
          </p:contentPart>
        </mc:Choice>
        <mc:Fallback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58171" y="3446618"/>
                <a:ext cx="1331572" cy="822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643438"/>
              <a:ext cx="366712" cy="223837"/>
            </p14:xfrm>
          </p:contentPart>
        </mc:Choice>
        <mc:Fallback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05850" y="4633990"/>
                <a:ext cx="385389" cy="242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3013" y="2490788"/>
              <a:ext cx="2633662" cy="1724025"/>
            </p14:xfrm>
          </p:contentPart>
        </mc:Choice>
        <mc:Fallback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13675" y="2481357"/>
                <a:ext cx="2652338" cy="1742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3113" y="2455863"/>
              <a:ext cx="152400" cy="276225"/>
            </p14:xfrm>
          </p:contentPart>
        </mc:Choice>
        <mc:Fallback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83746" y="2446426"/>
                <a:ext cx="171135" cy="295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5313" y="2438400"/>
              <a:ext cx="250825" cy="357188"/>
            </p14:xfrm>
          </p:contentPart>
        </mc:Choice>
        <mc:Fallback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05943" y="2428826"/>
                <a:ext cx="269565" cy="37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0" y="3473450"/>
              <a:ext cx="303213" cy="322263"/>
            </p14:xfrm>
          </p:contentPart>
        </mc:Choice>
        <mc:Fallback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91409" y="3463808"/>
                <a:ext cx="321894" cy="341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85238" y="4697413"/>
              <a:ext cx="179387" cy="133350"/>
            </p14:xfrm>
          </p:contentPart>
        </mc:Choice>
        <mc:Fallback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875854" y="4688454"/>
                <a:ext cx="198156" cy="151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9963" y="5062538"/>
              <a:ext cx="411162" cy="215900"/>
            </p14:xfrm>
          </p:contentPart>
        </mc:Choice>
        <mc:Fallback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580602" y="5053135"/>
                <a:ext cx="429884" cy="23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3687763"/>
              <a:ext cx="2419350" cy="1135062"/>
            </p14:xfrm>
          </p:contentPart>
        </mc:Choice>
        <mc:Fallback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56532" y="3678400"/>
                <a:ext cx="2438063" cy="1153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7175" y="3643313"/>
              <a:ext cx="107950" cy="98425"/>
            </p14:xfrm>
          </p:contentPart>
        </mc:Choice>
        <mc:Fallback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97788" y="3633317"/>
                <a:ext cx="126724" cy="118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1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43938" y="4697413"/>
              <a:ext cx="187325" cy="115887"/>
            </p14:xfrm>
          </p:contentPart>
        </mc:Choice>
        <mc:Fallback>
          <p:pic>
            <p:nvPicPr>
              <p:cNvPr id="31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34834" y="4688142"/>
                <a:ext cx="205532" cy="134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1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6088" y="20916900"/>
              <a:ext cx="0" cy="0"/>
            </p14:xfrm>
          </p:contentPart>
        </mc:Choice>
        <mc:Fallback>
          <p:pic>
            <p:nvPicPr>
              <p:cNvPr id="31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066088" y="209169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12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616325"/>
              <a:ext cx="731838" cy="349250"/>
            </p14:xfrm>
          </p:contentPart>
        </mc:Choice>
        <mc:Fallback>
          <p:pic>
            <p:nvPicPr>
              <p:cNvPr id="312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90775" y="3606944"/>
                <a:ext cx="750539" cy="368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12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3263" y="4776788"/>
              <a:ext cx="2322512" cy="188912"/>
            </p14:xfrm>
          </p:contentPart>
        </mc:Choice>
        <mc:Fallback>
          <p:pic>
            <p:nvPicPr>
              <p:cNvPr id="312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963901" y="4767361"/>
                <a:ext cx="2341236" cy="207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2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4830763"/>
              <a:ext cx="133350" cy="80962"/>
            </p14:xfrm>
          </p:contentPart>
        </mc:Choice>
        <mc:Fallback>
          <p:pic>
            <p:nvPicPr>
              <p:cNvPr id="312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830618" y="4821407"/>
                <a:ext cx="151940" cy="99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12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0113" y="4732338"/>
              <a:ext cx="115887" cy="233362"/>
            </p14:xfrm>
          </p:contentPart>
        </mc:Choice>
        <mc:Fallback>
          <p:pic>
            <p:nvPicPr>
              <p:cNvPr id="312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159390" y="4723046"/>
                <a:ext cx="137332" cy="251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12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75" y="4724400"/>
              <a:ext cx="401638" cy="241300"/>
            </p14:xfrm>
          </p:contentPart>
        </mc:Choice>
        <mc:Fallback>
          <p:pic>
            <p:nvPicPr>
              <p:cNvPr id="312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19526" y="4715036"/>
                <a:ext cx="420336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12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4510088"/>
              <a:ext cx="650875" cy="633412"/>
            </p14:xfrm>
          </p:contentPart>
        </mc:Choice>
        <mc:Fallback>
          <p:pic>
            <p:nvPicPr>
              <p:cNvPr id="312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27610" y="4500820"/>
                <a:ext cx="669431" cy="651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12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4643438"/>
              <a:ext cx="204788" cy="223837"/>
            </p14:xfrm>
          </p:contentPart>
        </mc:Choice>
        <mc:Fallback>
          <p:pic>
            <p:nvPicPr>
              <p:cNvPr id="312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857841" y="4634081"/>
                <a:ext cx="223405" cy="242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2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5288" y="4545013"/>
              <a:ext cx="706437" cy="258762"/>
            </p14:xfrm>
          </p:contentPart>
        </mc:Choice>
        <mc:Fallback>
          <p:pic>
            <p:nvPicPr>
              <p:cNvPr id="312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195922" y="4535669"/>
                <a:ext cx="725170" cy="277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12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9713" y="4795838"/>
              <a:ext cx="233362" cy="71437"/>
            </p14:xfrm>
          </p:contentPart>
        </mc:Choice>
        <mc:Fallback>
          <p:pic>
            <p:nvPicPr>
              <p:cNvPr id="312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0321" y="4786551"/>
                <a:ext cx="252147" cy="90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13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7738" y="4589463"/>
              <a:ext cx="785812" cy="349250"/>
            </p14:xfrm>
          </p:contentPart>
        </mc:Choice>
        <mc:Fallback>
          <p:pic>
            <p:nvPicPr>
              <p:cNvPr id="313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018434" y="4580102"/>
                <a:ext cx="804420" cy="367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13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3888" y="4679950"/>
              <a:ext cx="115887" cy="169863"/>
            </p14:xfrm>
          </p:contentPart>
        </mc:Choice>
        <mc:Fallback>
          <p:pic>
            <p:nvPicPr>
              <p:cNvPr id="313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64383" y="4670768"/>
                <a:ext cx="134897" cy="188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13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3338" y="4446588"/>
              <a:ext cx="625475" cy="652462"/>
            </p14:xfrm>
          </p:contentPart>
        </mc:Choice>
        <mc:Fallback>
          <p:pic>
            <p:nvPicPr>
              <p:cNvPr id="313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43794" y="4437221"/>
                <a:ext cx="644562" cy="671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13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25" y="4714875"/>
              <a:ext cx="107950" cy="9525"/>
            </p14:xfrm>
          </p:contentPart>
        </mc:Choice>
        <mc:Fallback>
          <p:pic>
            <p:nvPicPr>
              <p:cNvPr id="313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420207" y="4705350"/>
                <a:ext cx="126787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13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1116013"/>
              <a:ext cx="9525" cy="142875"/>
            </p14:xfrm>
          </p:contentPart>
        </mc:Choice>
        <mc:Fallback>
          <p:pic>
            <p:nvPicPr>
              <p:cNvPr id="313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79043" y="1106656"/>
                <a:ext cx="27214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13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0900" y="1125538"/>
              <a:ext cx="107950" cy="133350"/>
            </p14:xfrm>
          </p:contentPart>
        </mc:Choice>
        <mc:Fallback>
          <p:pic>
            <p:nvPicPr>
              <p:cNvPr id="313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51386" y="1116268"/>
                <a:ext cx="126978" cy="151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13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1000125"/>
              <a:ext cx="53975" cy="214313"/>
            </p14:xfrm>
          </p:contentPart>
        </mc:Choice>
        <mc:Fallback>
          <p:pic>
            <p:nvPicPr>
              <p:cNvPr id="313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732507" y="990776"/>
                <a:ext cx="72686" cy="233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13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8225" y="1125538"/>
              <a:ext cx="63500" cy="80962"/>
            </p14:xfrm>
          </p:contentPart>
        </mc:Choice>
        <mc:Fallback>
          <p:pic>
            <p:nvPicPr>
              <p:cNvPr id="313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838791" y="1116465"/>
                <a:ext cx="82369" cy="99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3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0963" y="973138"/>
              <a:ext cx="98425" cy="241300"/>
            </p14:xfrm>
          </p:contentPart>
        </mc:Choice>
        <mc:Fallback>
          <p:pic>
            <p:nvPicPr>
              <p:cNvPr id="313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151623" y="963774"/>
                <a:ext cx="117104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13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3363" y="1071563"/>
              <a:ext cx="80962" cy="125412"/>
            </p14:xfrm>
          </p:contentPart>
        </mc:Choice>
        <mc:Fallback>
          <p:pic>
            <p:nvPicPr>
              <p:cNvPr id="313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304171" y="1062220"/>
                <a:ext cx="99346" cy="144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314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9263" y="1465263"/>
              <a:ext cx="98425" cy="142875"/>
            </p14:xfrm>
          </p:contentPart>
        </mc:Choice>
        <mc:Fallback>
          <p:pic>
            <p:nvPicPr>
              <p:cNvPr id="314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49923" y="1455614"/>
                <a:ext cx="117104" cy="16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14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1663" y="1527175"/>
              <a:ext cx="88900" cy="98425"/>
            </p14:xfrm>
          </p:contentPart>
        </mc:Choice>
        <mc:Fallback>
          <p:pic>
            <p:nvPicPr>
              <p:cNvPr id="314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402380" y="1517801"/>
                <a:ext cx="107465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14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7550" y="1527175"/>
              <a:ext cx="88900" cy="88900"/>
            </p14:xfrm>
          </p:contentPart>
        </mc:Choice>
        <mc:Fallback>
          <p:pic>
            <p:nvPicPr>
              <p:cNvPr id="314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518267" y="1517892"/>
                <a:ext cx="107465" cy="107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14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0900" y="1500188"/>
              <a:ext cx="71438" cy="115887"/>
            </p14:xfrm>
          </p:contentPart>
        </mc:Choice>
        <mc:Fallback>
          <p:pic>
            <p:nvPicPr>
              <p:cNvPr id="314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51566" y="1490888"/>
                <a:ext cx="90105" cy="134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14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9663" y="1455738"/>
              <a:ext cx="90487" cy="142875"/>
            </p14:xfrm>
          </p:contentPart>
        </mc:Choice>
        <mc:Fallback>
          <p:pic>
            <p:nvPicPr>
              <p:cNvPr id="314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910215" y="1445779"/>
                <a:ext cx="109384" cy="162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14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1401763"/>
              <a:ext cx="26987" cy="214312"/>
            </p14:xfrm>
          </p:contentPart>
        </mc:Choice>
        <mc:Fallback>
          <p:pic>
            <p:nvPicPr>
              <p:cNvPr id="314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061744" y="1392429"/>
                <a:ext cx="47624" cy="232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14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5075" y="1535113"/>
              <a:ext cx="63500" cy="1587"/>
            </p14:xfrm>
          </p:contentPart>
        </mc:Choice>
        <mc:Fallback>
          <p:pic>
            <p:nvPicPr>
              <p:cNvPr id="314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35586" y="1493851"/>
                <a:ext cx="82477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14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0" y="1482725"/>
              <a:ext cx="71438" cy="98425"/>
            </p14:xfrm>
          </p:contentPart>
        </mc:Choice>
        <mc:Fallback>
          <p:pic>
            <p:nvPicPr>
              <p:cNvPr id="314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134259" y="1473351"/>
                <a:ext cx="89919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14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9388" y="1438275"/>
              <a:ext cx="107950" cy="196850"/>
            </p14:xfrm>
          </p:contentPart>
        </mc:Choice>
        <mc:Fallback>
          <p:pic>
            <p:nvPicPr>
              <p:cNvPr id="314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250334" y="1428508"/>
                <a:ext cx="126058" cy="216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14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6588" y="1785938"/>
              <a:ext cx="26987" cy="214312"/>
            </p14:xfrm>
          </p:contentPart>
        </mc:Choice>
        <mc:Fallback>
          <p:pic>
            <p:nvPicPr>
              <p:cNvPr id="314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37233" y="1776589"/>
                <a:ext cx="45698" cy="23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15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1663" y="1911350"/>
              <a:ext cx="125412" cy="17463"/>
            </p14:xfrm>
          </p:contentPart>
        </mc:Choice>
        <mc:Fallback>
          <p:pic>
            <p:nvPicPr>
              <p:cNvPr id="315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402293" y="1901480"/>
                <a:ext cx="144152" cy="37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15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2475" y="1893888"/>
              <a:ext cx="46038" cy="79375"/>
            </p14:xfrm>
          </p:contentPart>
        </mc:Choice>
        <mc:Fallback>
          <p:pic>
            <p:nvPicPr>
              <p:cNvPr id="315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552822" y="1884675"/>
                <a:ext cx="65344" cy="97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15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1768475"/>
              <a:ext cx="144462" cy="204788"/>
            </p14:xfrm>
          </p:contentPart>
        </mc:Choice>
        <mc:Fallback>
          <p:pic>
            <p:nvPicPr>
              <p:cNvPr id="315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67327" y="1758429"/>
                <a:ext cx="163384" cy="2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15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3638" y="1847850"/>
              <a:ext cx="98425" cy="215900"/>
            </p14:xfrm>
          </p:contentPart>
        </mc:Choice>
        <mc:Fallback>
          <p:pic>
            <p:nvPicPr>
              <p:cNvPr id="315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964366" y="1838432"/>
                <a:ext cx="116969" cy="23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315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0488" y="1919288"/>
              <a:ext cx="26987" cy="117475"/>
            </p14:xfrm>
          </p:contentPart>
        </mc:Choice>
        <mc:Fallback>
          <p:pic>
            <p:nvPicPr>
              <p:cNvPr id="315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161717" y="1910060"/>
                <a:ext cx="44529" cy="1359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36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1288" y="4062413"/>
              <a:ext cx="5491162" cy="1054100"/>
            </p14:xfrm>
          </p:contentPart>
        </mc:Choice>
        <mc:Fallback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930" y="4053053"/>
                <a:ext cx="5509879" cy="1072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1563" y="4249738"/>
              <a:ext cx="1187450" cy="849312"/>
            </p14:xfrm>
          </p:contentPart>
        </mc:Choice>
        <mc:Fallback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207" y="4240369"/>
                <a:ext cx="1206161" cy="868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4763" y="4116388"/>
              <a:ext cx="1546225" cy="1081087"/>
            </p14:xfrm>
          </p:contentPart>
        </mc:Choice>
        <mc:Fallback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5398" y="4107068"/>
                <a:ext cx="1564954" cy="1099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6588" y="4081463"/>
              <a:ext cx="733425" cy="366712"/>
            </p14:xfrm>
          </p:contentPart>
        </mc:Choice>
        <mc:Fallback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7217" y="4071900"/>
                <a:ext cx="752166" cy="385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6575" y="4017963"/>
              <a:ext cx="1330325" cy="804862"/>
            </p14:xfrm>
          </p:contentPart>
        </mc:Choice>
        <mc:Fallback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7229" y="4008490"/>
                <a:ext cx="1349016" cy="823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0713" y="5027613"/>
              <a:ext cx="26987" cy="133350"/>
            </p14:xfrm>
          </p:contentPart>
        </mc:Choice>
        <mc:Fallback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1358" y="5018318"/>
                <a:ext cx="45698" cy="151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0575" y="4991100"/>
              <a:ext cx="330200" cy="161925"/>
            </p14:xfrm>
          </p:contentPart>
        </mc:Choice>
        <mc:Fallback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21233" y="4981888"/>
                <a:ext cx="348884" cy="180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5126038"/>
              <a:ext cx="98425" cy="17462"/>
            </p14:xfrm>
          </p:contentPart>
        </mc:Choice>
        <mc:Fallback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46585" y="5117136"/>
                <a:ext cx="117104" cy="3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044950"/>
              <a:ext cx="465138" cy="277813"/>
            </p14:xfrm>
          </p:contentPart>
        </mc:Choice>
        <mc:Fallback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50082" y="4035569"/>
                <a:ext cx="483873" cy="2965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518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12959</TotalTime>
  <Words>14</Words>
  <Application>Microsoft Office PowerPoint</Application>
  <PresentationFormat>On-screen Show (4:3)</PresentationFormat>
  <Paragraphs>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Ch5: Momentum &amp; Collisions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193</cp:revision>
  <dcterms:created xsi:type="dcterms:W3CDTF">2013-05-06T00:07:57Z</dcterms:created>
  <dcterms:modified xsi:type="dcterms:W3CDTF">2016-10-31T03:44:01Z</dcterms:modified>
</cp:coreProperties>
</file>