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84" r:id="rId3"/>
    <p:sldId id="285" r:id="rId4"/>
    <p:sldId id="286" r:id="rId5"/>
    <p:sldId id="287" r:id="rId6"/>
    <p:sldId id="291" r:id="rId7"/>
    <p:sldId id="288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05.3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0 394,'75'-24,"99"24,-174 0</inkml:trace>
  <inkml:trace contextRef="#ctx0" brushRef="#br0" timeOffset="54">249 370</inkml:trace>
  <inkml:trace contextRef="#ctx0" brushRef="#br0" timeOffset="286">571 245,'174'-24,"-26"48</inkml:trace>
  <inkml:trace contextRef="#ctx0" brushRef="#br0" timeOffset="544">943 494</inkml:trace>
  <inkml:trace contextRef="#ctx0" brushRef="#br0" timeOffset="2165">3225 270</inkml:trace>
  <inkml:trace contextRef="#ctx0" brushRef="#br0" timeOffset="3020">4192 221,'25'0,"50"-25,73 25,-148 0</inkml:trace>
  <inkml:trace contextRef="#ctx0" brushRef="#br0" timeOffset="3091">4440 196</inkml:trace>
  <inkml:trace contextRef="#ctx0" brushRef="#br0" timeOffset="3490">5011 22,'149'-25,"-50"50,-99-25</inkml:trace>
  <inkml:trace contextRef="#ctx0" brushRef="#br0" timeOffset="3528">5259 22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14.8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0,'25'49,"-25"51,0-26,25 25,-25-99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15.1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0 124,'0'25,"0"25,25 49,-25-50,0-24,0-25,0-49,0-1,49-124,1 150,-25 24,0 49,-25 1,49-1,-49-24,25-25,-25 0,25-49,0-1,49-49,-24 49,-50 75,25 49,-25 50,24-74,-24 24,0-24,25-50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15.7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0 136,'0'0,"25"50,0-1,-25 1,0-1,0-49,0 0,-25-49,25-26,0 1,74-50,-24 124,49 25,-74-25,49 49,-49-24,-74 25,-1-1,0-49,50 25,0-25,25 25,0 0,49 0,-49 24,-25-24,-25 0,-74-25,50 0,-51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16.4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0,'174'124,"-50"99,-124-124,-25 125,-25-175,-74 50,75-99,-26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14.6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4862 0</inkml:trace>
  <inkml:trace contextRef="#ctx0" brushRef="#br0" timeOffset="24549">0 1290</inkml:trace>
  <inkml:trace contextRef="#ctx0" brushRef="#br0" timeOffset="24714">248 1191,'99'0,"-49"25</inkml:trace>
  <inkml:trace contextRef="#ctx0" brushRef="#br0" timeOffset="27204">2084 1390,'0'0,"0"0,0 24,0-24</inkml:trace>
  <inkml:trace contextRef="#ctx0" brushRef="#br0" timeOffset="27271">2084 1414</inkml:trace>
  <inkml:trace contextRef="#ctx0" brushRef="#br0" timeOffset="31273">4515 1290,'148'0,"1"50,-99-50,-50 0</inkml:trace>
  <inkml:trace contextRef="#ctx0" brushRef="#br0" timeOffset="31340">4862 1340</inkml:trace>
  <inkml:trace contextRef="#ctx0" brushRef="#br0" timeOffset="32649">5928 1414,'0'0,"0"0,0 0</inkml:trace>
  <inkml:trace contextRef="#ctx0" brushRef="#br0" timeOffset="32702">5928 1414</inkml:trace>
  <inkml:trace contextRef="#ctx0" brushRef="#br0" timeOffset="33479">7169 794,'-75'25,"1"124,49-50,0 75,50-100,25 50,-25-74,-1-25,26-25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38.4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99,24 174,1-174,0 75,0-124,24-26,-49-24,0-49,50-26,0-173,-50 99,49 1,-49 148,25 0</inkml:trace>
  <inkml:trace contextRef="#ctx0" brushRef="#br0" timeOffset="422">545 670,'0'25,"0"-1,0 51,0-50,0-1,0-73,0-1,0-49,50-124,-25 148,24 1,-24 74,25 0</inkml:trace>
  <inkml:trace contextRef="#ctx0" brushRef="#br0" timeOffset="767">421 620,'174'-50,"-100"50,1 0,-1 25,-74-25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39.5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0,'0'0,"50"0,74 25,-50-25,25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40.9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106 13,'0'-25,"0"50,-49 49,24 25,0 199,25-174,25 25,24-100,26 26,-50-75,24 49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41.5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77,'0'0,"0"-24,50-26,0 50,49 25,-74 0,0 49,-25-24,-75 49,1-49,24-50,50 0,50 24,-26-24,101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42.0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99 173,'-74'50,"49"-25,25 49,50-24,24 24,-74-49,25 25,-25-50,-25 25,0-25,-24 0,49 0</inkml:trace>
  <inkml:trace contextRef="#ctx0" brushRef="#br0" timeOffset="344">422 0,'25'99,"74"75,-49-75,-50 50,-25-75,-99 50,74-124,0 0,26 0,24-49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04.4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 28,'0'-24,"-25"24,50 0,-1 124,26 99,-25-99,49 99,-74-173,75-25,-75-25,24-50,1-49,50-249,-26 200,1 73,-50 75</inkml:trace>
  <inkml:trace contextRef="#ctx0" brushRef="#br0" timeOffset="498">630 748,'24'74,"1"75,0-99,-25-50,0 0,0-25,0-149,0 25,50-99,-26 223,26 1,0 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42.8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131 50,'0'0,"-74"174,24-75,50 75,0-100,25 25,25-74,-50 25,0-50,25 25</inkml:trace>
  <inkml:trace contextRef="#ctx0" brushRef="#br0" timeOffset="1692">355 273,'24'-49,"-24"49,0 49,-24 26,-51 74,75-100,0 26,50-75,24 25,-24-25,-1-50,-49 25,-49 0,-1 0,-24 25</inkml:trace>
  <inkml:trace contextRef="#ctx0" brushRef="#br0" timeOffset="2159">702 1,'50'-25,"-1"74,1 175,-25-100,-1 74,-24-123,-74 49,49-124,0 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4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0,'25'0,"-25"50,0 24,25 75,-25-74,0-1,25-49,-25-25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0,'0'25,"-75"148,75-73,-24 48,24-98,24 25,-24-51,100 1</inkml:trace>
  <inkml:trace contextRef="#ctx0" brushRef="#br0" timeOffset="797">274 273,'0'0,"0"0,75-50,98 50,-148 0,25 25,-25 25,-50 49,0-50,-25 51,50-75,-24 24,24-49,24 50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47.5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74 273,'-74'0,"74"50,74 24,0-24,26 24,-76-49,-24 25,0-26,-74-24,49 25,-49-50</inkml:trace>
  <inkml:trace contextRef="#ctx0" brushRef="#br0" timeOffset="343">446 0,'50'223,"49"1,-74-175,-1 100,-73-99,-1-25,1-25,-1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49.0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0,'0'0,"0"0,24 0,26 0,0 0,-50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49.3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1 348,'25'0,"-25"0,0 124,0-75,0 50,-25-49,25-25,25-25</inkml:trace>
  <inkml:trace contextRef="#ctx0" brushRef="#br0" timeOffset="283">348 273,'-124'-25,"100"75,24 24,49-24,26 49,-26-49,-24-1,-50 1,-24-50,24 0,-25 0,25-25</inkml:trace>
  <inkml:trace contextRef="#ctx0" brushRef="#br0" timeOffset="627">597 0,'24'75,"100"173,-74-124,-25 74,-25-123,-75-1,26-49,-50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53.5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50,'0'0,"0"0,0 25,0-25</inkml:trace>
  <inkml:trace contextRef="#ctx0" brushRef="#br0" timeOffset="54">0 75</inkml:trace>
  <inkml:trace contextRef="#ctx0" brushRef="#br0" timeOffset="805">670 0</inkml:trace>
  <inkml:trace contextRef="#ctx0" brushRef="#br0" timeOffset="1369">1290 75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52.9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126 0,'-99'149,"49"-25,50-50,50 50,-50-74,50 24,-26-24,1-25</inkml:trace>
  <inkml:trace contextRef="#ctx0" brushRef="#br0" timeOffset="280">349 298,'124'-50,"-74"75,-50 0,0 99,0-99,-74 74,49-99,25 49,0-49,74 0,25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53.7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99 373,'-24'0,"-1"0,25 24,25 76,-1-51,1 1,0-25,-25-1,0 1,0-25,-74 25,-1-25</inkml:trace>
  <inkml:trace contextRef="#ctx0" brushRef="#br0" timeOffset="360">348 348,'24'25,"-24"74,0-25,25 25,-25-74,0 0</inkml:trace>
  <inkml:trace contextRef="#ctx0" brushRef="#br0" timeOffset="565">273 571,'75'-25,"24"25,-50 0,1 0,-50 0</inkml:trace>
  <inkml:trace contextRef="#ctx0" brushRef="#br0" timeOffset="752">670 298,'0'0,"25"0,49-25,-24 25,24 0,-24 0,-50 0,0 50,25 49,-50-49,25 49,-25-74,25 49,0-49,0-25</inkml:trace>
  <inkml:trace contextRef="#ctx0" brushRef="#br0" timeOffset="1110">1166 521,'0'0,"0"25,0 25,0-25,0-25,0 0</inkml:trace>
  <inkml:trace contextRef="#ctx0" brushRef="#br0" timeOffset="1297">1414 323,'-49'-25,"49"25,0 0,0 50,0-25,49 49,-24-24,25-1,-50-49,0 50,-25-25,-50-25,75 0,-24 0</inkml:trace>
  <inkml:trace contextRef="#ctx0" brushRef="#br0" timeOffset="1689">1637 25,'0'-24,"75"24,-1 148,-24 51,-25-100,-50 25,-25-74,1-26,-1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57.8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375">521 198</inkml:trace>
  <inkml:trace contextRef="#ctx0" brushRef="#br0" timeOffset="2319">2109 397</inkml:trace>
  <inkml:trace contextRef="#ctx0" brushRef="#br0" timeOffset="2432">2332 173,'0'0,"0"0,0 25</inkml:trace>
  <inkml:trace contextRef="#ctx0" brushRef="#br0" timeOffset="6253">5309 99,'49'-50,"75"26,0 24,-74 24,-25 1,-25-25</inkml:trace>
  <inkml:trace contextRef="#ctx0" brushRef="#br0" timeOffset="6337">5681 74</inkml:trace>
  <inkml:trace contextRef="#ctx0" brushRef="#br0" timeOffset="6454">5482 173,'124'25,"-25"25</inkml:trace>
  <inkml:trace contextRef="#ctx0" brushRef="#br0" timeOffset="6682">5656 446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05.8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24,'149'-24,"-75"24,-24 0,-50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56.9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0 103,'0'-50,"0"50,0-24,0 24,0 24,25 51,0-1,0 75,0-99,24 24,-49-74,0 25,0-50,50-49,-25-26,24-98,-49 124,25 24,0 75</inkml:trace>
  <inkml:trace contextRef="#ctx0" brushRef="#br0" timeOffset="468">596 450,'0'75,"0"24,25-25,-25-74,0 25,0-75,0-24,0-25,24-149,1 173,25 75,-1 0,51 124</inkml:trace>
  <inkml:trace contextRef="#ctx0" brushRef="#br0" timeOffset="780">571 549,'25'-49,"49"49,50 0,-25 0,-99 0</inkml:trace>
  <inkml:trace contextRef="#ctx0" brushRef="#br0" timeOffset="984">1067 500,'74'0,"50"0,-74 25</inkml:trace>
  <inkml:trace contextRef="#ctx0" brushRef="#br0" timeOffset="1140">1117 698,'0'0,"74"0,0 0,75 0,-149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59.4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0,'-24'0,"24"0,0 0,0 0,124 0,-50 0,1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59.7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24 273,'0'-124,"24"49,26 75,-25 0,24 124,-49-49,-24 24,-26-99,0 25,26-25,-1-50,50-24</inkml:trace>
  <inkml:trace contextRef="#ctx0" brushRef="#br0" timeOffset="266">98 149,'25'198,"0"-124,-25 50,0-74,0 74,0-99,-25 0,25-25</inkml:trace>
  <inkml:trace contextRef="#ctx0" brushRef="#br0" timeOffset="690">470 198,'0'-25,"0"25,99-24,-24 24,-1-25,-49 25,0 25,-25 24,0 50,-25-24,0 49,25-50,-25 1,1-51,24 1,24-25</inkml:trace>
  <inkml:trace contextRef="#ctx0" brushRef="#br0" timeOffset="1098">1165 223,'-124'50,"74"-26,50 76,0-76,74 100,-24-74,0 24,-50-24,24 0,-24-50,-74 25,24-25,-49-25,99-25,-25 25</inkml:trace>
  <inkml:trace contextRef="#ctx0" brushRef="#br0" timeOffset="2159">1413 471,'0'-25,"0"50,0 74,-50-49,50-1,25-49,-25 0,0-49,0-1,74-74,-24 99,-25 25,-25 0,0 174,0-124,0-1,24-49,1 0,25-99,24-25,-24 124,-50 0,0 50,25 74,-25-75,0 26,25-26,-25-49</inkml:trace>
  <inkml:trace contextRef="#ctx0" brushRef="#br0" timeOffset="2738">2107 322,'-25'199,"-24"-100,-1 50,50-75,0 25</inkml:trace>
  <inkml:trace contextRef="#ctx0" brushRef="#br0" timeOffset="2975">2454 446,'-148'50,"148"-25,0 74,49-50,26 51,-75-51,49 1,-49 0,0-50,-74 0,-1 0,26-25,24-25</inkml:trace>
  <inkml:trace contextRef="#ctx0" brushRef="#br0" timeOffset="3617">3025 173,'0'0,"-25"-49,0 49,1 0,-26 0,0 49,1-49,24 149,25-74,-25 98,25-74,-25 75,25-124,0 74,25-124,0 25,0-25,49 0,-24 0,74-75</inkml:trace>
  <inkml:trace contextRef="#ctx0" brushRef="#br0" timeOffset="4084">3347 496,'0'25,"0"74,0-25,0 26,0-76,0 1,0 0,0-50</inkml:trace>
  <inkml:trace contextRef="#ctx0" brushRef="#br0" timeOffset="4662">3397 794,'50'24,"-26"-24,51 0,49 0,-124 0</inkml:trace>
  <inkml:trace contextRef="#ctx0" brushRef="#br0" timeOffset="4946">3844 124,'0'-25,"0"25,0 0,99-50,-50 26,51-1,-76 25,-24 25,0-1,0 76,-24-26,24 50,24-50,76 75,-51-74,26 74,-75-75,-50 100,25-125,-24-49,-100 25,74-25,-73-25,123 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11.9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0 124,'-25'24,"25"-24,99 25,-24-25,123 0,-74-25,149 25,-124 0,148 0,-173 0,75 0,-100 0,99 0,-74 0,75-24,-125 24,26 0,73 0,-98 0,-1 0,100 0,-75 0,124 0,-124 0,100 0,-100 0,124 0,-99-25,149 25,-124-25,198 25,-124-25,150 25,-175 0,422-25,-372 25,-173 0,-1-24,-49 24,-25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50.8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0 198,'25'0,"50"0,-26 0,26 0,123 0,1 25,-125-25,100 0,-100 0,124 25,-74-25,75 0,-75 0,149 0,-149 0,99 0,50 0,-124 24,-75-24,1 25,49-25,24 25,-98-25,124 25,-75-25,74 0,-73 0,197 0,-73-25,-26 0,-74 25,248 0,-273-25,125 25,-1-24,-124 24,149-25,-149 25,149 0,-99-25,124 25,-124-25,173 0,-123 1,198-26,-224 25,100 0,-198 1,24 24,-99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5:56.4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2071 744</inkml:trace>
  <inkml:trace contextRef="#ctx0" brushRef="#br0" timeOffset="529">2542 545,'0'0,"0"50,0 49,0-49,-24-25,48-25,-24 0,0-25,50-124,-25 50,49 0,-74 99,50 74,-50 25,0 25,25-99,-25-25,0 0,25-74,-1-75,1 124,0 75,25 49,-50 50,24-100,26 1,-25-1</inkml:trace>
  <inkml:trace contextRef="#ctx0" brushRef="#br0" timeOffset="1110">3138 521,'0'-25,"0"99,74 50,-74-74,75-1,-75-49,24 0,-24-49,100-100,-76 50,1 49,-25 100</inkml:trace>
  <inkml:trace contextRef="#ctx0" brushRef="#br0" timeOffset="1438">3510 769,'0'24,"0"26,25 24,-25-49,-25 0,25 0</inkml:trace>
  <inkml:trace contextRef="#ctx0" brushRef="#br0" timeOffset="1876">3683 173,'25'0,"99"-24,-74 24,0 49,-50-24,-50 74,0-24,50-51,50 1,0-25,-26 0,51 75,-26-75</inkml:trace>
  <inkml:trace contextRef="#ctx0" brushRef="#br0" timeOffset="2394">2369 1314,'0'0,"25"0,49 0,50 0,149 0,25-49,-75 49,25-25,-199 25,51 0,-100-25</inkml:trace>
  <inkml:trace contextRef="#ctx0" brushRef="#br0" timeOffset="2813">2989 1686,'25'0,"99"0,-75 0,1 0,-50 50,0 0,-74 24,-1 0,75-74,-25 25,25 0,75-50,24-24,124-26,-124 26</inkml:trace>
  <inkml:trace contextRef="#ctx0" brushRef="#br0" timeOffset="3535">4328 843,'0'0,"248"-50,-74 50</inkml:trace>
  <inkml:trace contextRef="#ctx0" brushRef="#br0" timeOffset="3706">4428 1091,'173'-25,"-98"1,-1-1,1 25,-75 0</inkml:trace>
  <inkml:trace contextRef="#ctx0" brushRef="#br0" timeOffset="3776">4825 1017</inkml:trace>
  <inkml:trace contextRef="#ctx0" brushRef="#br0" timeOffset="45792">1426 0,'0'0,"0"0,0 0,25 0,-25 0,0 0,-25 0,25 99,-49 0,-75 174,24-75,-48 100,98-174,-24 99,24-123,-24 148,-50-25,99-174,25 1,-25-50,25 25,0-25,25 0,-25 0</inkml:trace>
  <inkml:trace contextRef="#ctx0" brushRef="#br0" timeOffset="46419">459 1885,'0'0,"25"49,-1 26,-24 49,0-50,-24 26,48-100,1 0,50-100,74-73,-50 98,-74 75</inkml:trace>
  <inkml:trace contextRef="#ctx0" brushRef="#br0" timeOffset="47310">12 2232,'0'-25,"0"-24,0-75,0 74,75 25,-26 50,1 99,-50-74,-25 49,0-74,-24 0,24-25,25-25,-25-25,0 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5:53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3 322,'25'0,"-25"0,0 74,0 50,0-49,-25-26,25-49,0 0,0-49,50-75,-50 49,74-24,-49 74,-25 25,25 100,-1-51,-24 26,0-75,0-50,50 0,24-74,-24 124,-25 50,-25 24,50 125,-50-150,0 51,24-100,1 0</inkml:trace>
  <inkml:trace contextRef="#ctx0" brushRef="#br0" timeOffset="613">648 545,'0'-124,"50"75,-1 24,-49 25,25 99,-25-49,-50 49,1-99,49 0,-25 0,25-75,25 1,24 24,-24 75,0 124,0-50,-50 100,-25-75,50-99,-24-25,-26 0,25-25,25-50</inkml:trace>
  <inkml:trace contextRef="#ctx0" brushRef="#br0" timeOffset="1097">871 0,'0'-25,"25"99,-25 100,0-25,0-1,0-98,0-25,0-25,0-99,50 49,-26 50,-24 0,50 74,-50-49,25 74,-25-49,74 0</inkml:trace>
  <inkml:trace contextRef="#ctx0" brushRef="#br0" timeOffset="1536">1293 520,'0'0,"0"0,0 75,0-26,0 51,0-75,0-1,-25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5:56.1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0,'0'0,"0"49,0 125,25-124,-25-1,25 1,-25-1</inkml:trace>
  <inkml:trace contextRef="#ctx0" brushRef="#br0" timeOffset="267">0 248,'0'0,"124"0,-49 0,-1 0,-74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6:02.8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471 532,'0'49,"25"100,-25-50,0-74,0-25,0 0,25-50,-25-24,49-25,-24 74,-25 25,25 25,0 49,-25-24,24-25,-24-25,0 0,50-124,24-25,-74 149,25 25,-25 49,25 75,0-100,0 26,-25-50</inkml:trace>
  <inkml:trace contextRef="#ctx0" brushRef="#br0" timeOffset="767">1141 482,'0'-124,"0"124,0 50,0 24,49 124,-49-148,50 24,-25-49,-25-25,0-49,74-26,-49-24,49-99,-49 198,-25 0</inkml:trace>
  <inkml:trace contextRef="#ctx0" brushRef="#br0" timeOffset="2315">1488 804,'0'0,"0"0,0 0,0-24,25 24,49 0,-74 0,25 0,-25 24,0 26,-50 0,1-26,24 26,25-50,0 0,25 25,24-50,-24 25,50-25</inkml:trace>
  <inkml:trace contextRef="#ctx0" brushRef="#br0" timeOffset="3519">446 1201,'-25'25,"25"-25,50 0,24 0,174 25,-74-25,223 25,-248 0,24-25,-123 0,0 0</inkml:trace>
  <inkml:trace contextRef="#ctx0" brushRef="#br0" timeOffset="4083">917 1722,'224'-49,"-175"49,26 0,-50 0,-25 99,-75-50,-98 100,123-74,50-26,0-49,74 25,1-50,123-49,-123 74,-26-25</inkml:trace>
  <inkml:trace contextRef="#ctx0" brushRef="#br0" timeOffset="14864">1860 36,'0'0,"0"0,25 0,24-25,26 25,-50 0,-1 74,-24-24,-74 24,24-24,26-1,24-24,49-25,50-25,-74 25,99-24</inkml:trace>
  <inkml:trace contextRef="#ctx0" brushRef="#br0" timeOffset="59412">1463 60,'-49'50,"24"0,-25-1,1 50,24-49,-99 148,49-123,-49 74,75-75,-26 50,50-74,-74 49,50-25,-75 75,49-50,-49 50,75-74,-26 73,26-73,-100 49,149-99,0-25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7:11.8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0 149,'25'-25,"-25"25,0 74,0 1,0 49,0-99,25 24,-25-24</inkml:trace>
  <inkml:trace contextRef="#ctx0" brushRef="#br0" timeOffset="406">198 0,'0'25,"0"24,25 125,0-75,-25 0,0-99,25 0,-25 0,25-99,-1 74,-24 25,25 50,-25-25,0 24,25-24</inkml:trace>
  <inkml:trace contextRef="#ctx0" brushRef="#br0" timeOffset="765">719 422,'-99'-25,"99"0,-49-25,24 50,25-49,49 24,51 0,-51 50,-49-25</inkml:trace>
  <inkml:trace contextRef="#ctx0" brushRef="#br0" timeOffset="1095">1265 198,'0'-24,"0"73,25 26,0 49,-25-75,0 26,0-75</inkml:trace>
  <inkml:trace contextRef="#ctx0" brushRef="#br0" timeOffset="1485">1488 446,'25'-99,"0"99,0 75,0-1,-75-24,50-50,-25 0,25 0,0-50,0 25,0-24</inkml:trace>
  <inkml:trace contextRef="#ctx0" brushRef="#br0" timeOffset="1784">1662 446,'25'50,"-25"24,0-49,0 25,-25-50,25 0,0 0,0-75,-25 1,75-124,-1 98,1 76,-25 24,0 99,-1-25,-48-24,-26-1,50-49,-25-24,0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06.4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37 208,'-25'174,"25"-1,0-123,25-50,-25 0,50-74,-50-26,49-148,1 149,-25 25,-25 49,49 75,-49 24,25 50,-25-74,0-1,0-49,25-99,0 0,0 49,-1 50,26 124,-50-25,25 174,-25-174,49 1</inkml:trace>
  <inkml:trace contextRef="#ctx0" brushRef="#br0" timeOffset="578">707 506,'0'99,"0"-49,0-1,-25-24,25-25,0-50,0-24,50-124,-1 123,-49 75,25 75,25 148,-50-149,0 75,0-124,49 0</inkml:trace>
  <inkml:trace contextRef="#ctx0" brushRef="#br0" timeOffset="956">682 704,'99'0,"-74"0,-25 0</inkml:trace>
  <inkml:trace contextRef="#ctx0" brushRef="#br0" timeOffset="1126">1054 59,'0'0,"50"75,49 98,-74-73,24 48,-24-148,0 0,25-49,49-100,-50 50,26-50</inkml:trace>
  <inkml:trace contextRef="#ctx0" brushRef="#br0" timeOffset="1471">1724 481,'0'99,"-25"25,25-74,-25 0,25-50,0 0,25-75,49-74,-49 0,99 1,-124 148,0 74,50 25,0 100,-50-125,49 25,-49-74,0-25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6:02.6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2282 28,'125'-50,"48"75,-98 0,-75-25</inkml:trace>
  <inkml:trace contextRef="#ctx0" brushRef="#br0" timeOffset="54">2655 28</inkml:trace>
  <inkml:trace contextRef="#ctx0" brushRef="#br0" timeOffset="47345">14511 2111</inkml:trace>
  <inkml:trace contextRef="#ctx0" brushRef="#br0" timeOffset="66741">4664 2161</inkml:trace>
  <inkml:trace contextRef="#ctx0" brushRef="#br0" timeOffset="66829">4614 1764,'-25'-49,"25"123</inkml:trace>
  <inkml:trace contextRef="#ctx0" brushRef="#br0" timeOffset="67271">4961 2037</inkml:trace>
  <inkml:trace contextRef="#ctx0" brushRef="#br0" timeOffset="68380">5805 2012,'74'-49,"1"49,-75 24,0-24</inkml:trace>
  <inkml:trace contextRef="#ctx0" brushRef="#br0" timeOffset="68446">5954 1987</inkml:trace>
  <inkml:trace contextRef="#ctx0" brushRef="#br0" timeOffset="69427">3994 2781,'174'-25,"-125"25,-49 0</inkml:trace>
  <inkml:trace contextRef="#ctx0" brushRef="#br0" timeOffset="69482">4217 2756</inkml:trace>
  <inkml:trace contextRef="#ctx0" brushRef="#br0" timeOffset="70507">5284 2856,'124'-25,"0"74,-124-49</inkml:trace>
  <inkml:trace contextRef="#ctx0" brushRef="#br0" timeOffset="70562">5532 2880</inkml:trace>
  <inkml:trace contextRef="#ctx0" brushRef="#br0" timeOffset="78220">0 3153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7:17.9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421 224,'0'49,"-24"1,-1 99,25-25,0-75,0-49,-25-25,25-49,25 0,24-125,-49 174,50 25,-50 25,50 99,-50-49,0-26,0-49,0-49,49-51,-24 26,25 49,-1 25,-24 75,0 24,-25-25,25 25,-25-49,0-50</inkml:trace>
  <inkml:trace contextRef="#ctx0" brushRef="#br0" timeOffset="561">918 248,'0'0,"0"50,24 49,1-49,0 74,-25-99,50-1,-50-24,74-49,-24-26,-26-98,1 148,-25 0</inkml:trace>
  <inkml:trace contextRef="#ctx0" brushRef="#br0" timeOffset="892">1339 521,'0'75,"25"-26,-25 50,0-49,0 0,0-50,-25 24</inkml:trace>
  <inkml:trace contextRef="#ctx0" brushRef="#br0" timeOffset="1188">1438 124,'174'-74,"-50"74,-99 50,0 24,-25-24,-75 49,26-50,24-24,0-25,50 25,74-25,-49 0,-1 0</inkml:trace>
  <inkml:trace contextRef="#ctx0" brushRef="#br0" timeOffset="1641">496 1042,'-25'0,"25"0,50 0,99 0,-25 0,124-25,-124 25,74 0,-148 25,-1-25</inkml:trace>
  <inkml:trace contextRef="#ctx0" brushRef="#br0" timeOffset="2003">843 1340,'50'0,"-1"-25,1 25,0 0,-50 25,24 24,-24 51,-74-1,49-74,25-1,0-24,50 0,-1-24,100-51,-99 26</inkml:trace>
  <inkml:trace contextRef="#ctx0" brushRef="#br0" timeOffset="2674">2059 695,'0'0,"148"-25,-24 0,-49 25</inkml:trace>
  <inkml:trace contextRef="#ctx0" brushRef="#br0" timeOffset="2861">2133 893,'99'0,"-49"0,123 0,-173 0</inkml:trace>
  <inkml:trace contextRef="#ctx0" brushRef="#br0" timeOffset="3050">2778 447,'-25'0,"25"124,0-75,0 75,0-124,0 25,0-25,0-74,25 24,25-123,-26 123,1 50,-25 25,25 99,-25-99,0 24,25-49,-25 0,0-25,25-99,-1 50,26 74,-50 0,50 99,-50-49,24 74,1-99</inkml:trace>
  <inkml:trace contextRef="#ctx0" brushRef="#br0" timeOffset="3582">3274 571,'50'-149,"-1"99,-24 75,0 25,-50 74,0-99,-49 24,74-49,0 0,0-49,49-1,-24 50,25 74,-50 1,0 98,-50-98,-49 74,49-149,50 0,-24-50,24 0</inkml:trace>
  <inkml:trace contextRef="#ctx0" brushRef="#br0" timeOffset="4082">3522 0,'0'25,"50"223,-26-49,-24-125,0-24,0-50,0-50,50-24,0 24,-50 75,24 24,26 51,-25-51,-25 26,0-51</inkml:trace>
  <inkml:trace contextRef="#ctx0" brushRef="#br0" timeOffset="4489">4043 496,'-25'-24,"75"24,-1-25,-24 74,-25-49,0 124,-49-74,24 24,0-74,25 25,0 0,124-50,-50 25,1-25</inkml:trace>
  <inkml:trace contextRef="#ctx0" brushRef="#br0" timeOffset="7068">769 75,'-99'173,"-50"26,25-26,-149 51,198-125,26-74</inkml:trace>
  <inkml:trace contextRef="#ctx0" brushRef="#br0" timeOffset="7852">3076 199,'-124'198,"-25"75,50-149,49-25,25-49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7:02.9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0,'-25'124,"25"-99,0 25,0-1,25-49,-25 0,0 25,50-50,24-49,-24 49,-26 0,1 25,-25 25</inkml:trace>
  <inkml:trace contextRef="#ctx0" brushRef="#br0" timeOffset="458">355 471,'-24'-99,"24"50,49 24,1 25,-25 25,24 74,-49-50,0 26,-25-75,-24 25,49-25,-25-50,-25 50,26-50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7:07.9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3 223,'0'-99,"24"74,-24 74,25 75,-25-74,25 49,0-74,-25-25,0 0,25-50,24-24,26-50</inkml:trace>
  <inkml:trace contextRef="#ctx0" brushRef="#br0" timeOffset="328">524 471,'0'0,"-75"-50,50 50,-24-99,49 74,25-24,24 49,1 24,-50-24,25 75,-50-75</inkml:trace>
  <inkml:trace contextRef="#ctx0" brushRef="#br0" timeOffset="655">672 24,'25'100,"-25"24,0-50,0 50,0-99</inkml:trace>
  <inkml:trace contextRef="#ctx0" brushRef="#br0" timeOffset="861">896 372,'0'-75,"24"75,-24 0,50 50,-50-1,-25 1,25-25,-74-25,74 25,-25-50,25-25</inkml:trace>
  <inkml:trace contextRef="#ctx0" brushRef="#br0" timeOffset="1125">1119 297,'0'25,"-25"0,0 49,0-74,25 50,50-50,49 0,-49 0</inkml:trace>
  <inkml:trace contextRef="#ctx0" brushRef="#br0" timeOffset="1346">1367 297,'-25'-25,"50"75,-25-25,0 74,25-99,-25 0</inkml:trace>
  <inkml:trace contextRef="#ctx0" brushRef="#br0" timeOffset="1705">1541 0,'0'74,"24"100,-24-125,25 75,-50-74</inkml:trace>
  <inkml:trace contextRef="#ctx0" brushRef="#br0" timeOffset="1894">1491 297,'99'-49,"-99"73,75 1,-51 0,-24-25</inkml:trace>
  <inkml:trace contextRef="#ctx0" brushRef="#br0" timeOffset="2050">1764 272,'0'-24,"0"48,49 76,-24-51,-25-49,25 25,25-75,-50 1,49-1,-49 50,0 0,0 75,-49 73,24-73,-25-1,50-49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7:10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0 397,'25'-99,"25"74,-1 0,-49 50,25 49,-50-49,-24 0,24 0,0-25,25 0,25-100,0 100,0-24,-1 24,-24 74,0-49,25 49,-25-74</inkml:trace>
  <inkml:trace contextRef="#ctx0" brushRef="#br0" timeOffset="406">224 0,'0'74,"0"26,0 48,0-73,0-1,0-49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7:27.9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24 322,'-24'-24,"24"-1,0 25,0-25,0 75,49-1,-49 26,50 73,-50-123,49 25,-49-25,25-1,-25-24,25-49,25-26,24-98,0 74,-74 123</inkml:trace>
  <inkml:trace contextRef="#ctx0" brushRef="#br0" timeOffset="515">471 670,'0'49,"0"26,25-1,-25-49,-25 0,25-25</inkml:trace>
  <inkml:trace contextRef="#ctx0" brushRef="#br0" timeOffset="970">694 570,'50'0,"-1"-24,51 24,-26 0,-24 24</inkml:trace>
  <inkml:trace contextRef="#ctx0" brushRef="#br0" timeOffset="1187">769 769,'74'0,"-49"0,24 0,1 0</inkml:trace>
  <inkml:trace contextRef="#ctx0" brushRef="#br0" timeOffset="2094">1637 496,'74'-50,"-24"1,49 49,-99 0,25 124,-25-25,-99 50,49-100,25-24,25 0,0-25,0 0,50 0,-1 0,75 25</inkml:trace>
  <inkml:trace contextRef="#ctx0" brushRef="#br0" timeOffset="2550">2207 893,'-25'-99,"25"49,100-49,-26 74,-74 25,25 124,-25-74,-75 24,51-74,-26 25,50-50,-25-74,25 49,50 1,-1 73,1 51,-25 148,-25-173,0 49,-50-50,25-49,-24 0,49 0,-50-124</inkml:trace>
  <inkml:trace contextRef="#ctx0" brushRef="#br0" timeOffset="3098">2604 322,'0'0,"0"124,25-24,0 98,-25-99,0-74,0-25,0 0,0-124,49 25,-24 74,-25 25,50 124,-25-50,-25 1,0-50</inkml:trace>
  <inkml:trace contextRef="#ctx0" brushRef="#br0" timeOffset="3503">3026 719,'49'0,"-49"50,25-25,-25 24,25 1,-50-50,25 49,0-24,-25-25,50 0,50 0,-51 0,1 0,-25 0</inkml:trace>
  <inkml:trace contextRef="#ctx0" brushRef="#br0" timeOffset="4255">1240 1116,'-50'-25,"50"25,0 0,50 25,-1 0,26 24,-50 1,24-50,-24 0,-25 0,0-74,25-50,-25 0,-50-100,25 100,1 25,24 25,0 24,24 1,-24 24,50-99,-25 74,-25 0,25 50,-25 0,0 0,0-24,49 24,26-25,-26 25,1 0,0 0,-1 0,26 25,-51-25,76 0,-51 0,75 24,-74-24,74 0,-50 0,1 0,-26 0,1 25,-1-25,51 0,-51 0,75 0,50 0,-124 0,49 0,-50 0,51 0,-1 0,-50 0,26 0,-26 0,26-25,-25 25,-1-24,-24 24,-99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7:37.8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0 1736</inkml:trace>
  <inkml:trace contextRef="#ctx0" brushRef="#br0" timeOffset="1639">1166 1463,'50'50,"123"74,-98-50,-50-49,-25-25</inkml:trace>
  <inkml:trace contextRef="#ctx0" brushRef="#br0" timeOffset="1735">1489 1736</inkml:trace>
  <inkml:trace contextRef="#ctx0" brushRef="#br0" timeOffset="10926">8186 744</inkml:trace>
  <inkml:trace contextRef="#ctx0" brushRef="#br1" timeOffset="28206">11634 248,'149'-25,"-100"25,1 50,-50-50</inkml:trace>
  <inkml:trace contextRef="#ctx0" brushRef="#br1" timeOffset="28261">11882 273</inkml:trace>
  <inkml:trace contextRef="#ctx0" brushRef="#br1" timeOffset="28655">11907 347</inkml:trace>
  <inkml:trace contextRef="#ctx0" brushRef="#br1" timeOffset="30460">13618 0,'-25'0,"25"25,0-25</inkml:trace>
  <inkml:trace contextRef="#ctx0" brushRef="#br1" timeOffset="30515">13593 25</inkml:trace>
  <inkml:trace contextRef="#ctx0" brushRef="#br1" timeOffset="31046">13841 273</inkml:trace>
  <inkml:trace contextRef="#ctx0" brushRef="#br1" timeOffset="32434">15305 297,'49'-24,"26"24,-1 24,-74-24</inkml:trace>
  <inkml:trace contextRef="#ctx0" brushRef="#br1" timeOffset="32485">15503 297</inkml:trace>
  <inkml:trace contextRef="#ctx0" brushRef="#br1" timeOffset="33490">16173 248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7:34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0 595,'25'-25,"-25"50,0 25,75 123,-26-98,26 74,-51-50,-24-99,25 25,-25-25,0 0,25-100,0-24,24 75,-49-1,25 75,-25 0</inkml:trace>
  <inkml:trace contextRef="#ctx0" brushRef="#br0" timeOffset="532">571 1017,'25'0,"-25"0,0 49,0 51,25-26,-25-24,0-25,0-1</inkml:trace>
  <inkml:trace contextRef="#ctx0" brushRef="#br0" timeOffset="953">893 843,'25'0,"74"-25,-24 25,74 25,-125-25</inkml:trace>
  <inkml:trace contextRef="#ctx0" brushRef="#br0" timeOffset="1159">918 1042,'75'0,"49"-25,-75 25,75 0</inkml:trace>
  <inkml:trace contextRef="#ctx0" brushRef="#br0" timeOffset="1597">1662 1265,'0'0,"0"0,25 50,50 49,-51-99,1 49,0-49,-25 0,0-74,25-100,-25 50,25-74,-50 74,25 74,0-49,0 74,0 25,0-74,0 49,0-25,49 1,1 49,-50-25,50 0,-1 25,-24 0,49-25,1 25,-26-24,51-1,-51 25,26-25,-51 25,26 0,49 0,-74 0,0 0,74 0,-74 0,49-25,-49 25,50 0,-51 25,51-25,-26 0,51 0,-76 0,51 0,-26 0,51 0,-51 0,100 0,-99 0,24 0,-24 0,49 0,-74 0,49 0,1 0,49 0,-75 0,26 0,-51 0,1 0,0 0</inkml:trace>
  <inkml:trace contextRef="#ctx0" brushRef="#br0" timeOffset="3081">2456 818,'0'-24,"74"-26,1 50,-75 0,0 74,-25 26,-25-51,-24 50,49-49,25-50,0 0,0 0,50 0,24 0,25 0</inkml:trace>
  <inkml:trace contextRef="#ctx0" brushRef="#br0" timeOffset="3473">3027 868,'-25'25,"25"24,-75 51,26-76,-1 51,25-75,25 0</inkml:trace>
  <inkml:trace contextRef="#ctx0" brushRef="#br0" timeOffset="3661">2779 942,'49'0,"-24"50,25 0,24-1,-24-49,-26 25,-24-25</inkml:trace>
  <inkml:trace contextRef="#ctx0" brushRef="#br0" timeOffset="3882">3349 942,'0'-74,"0"49,25 25,24 0,-24 25,-25 25,0-1,-49-49,-1 25,25-25,25 0,25-74,25 49,-50 25,0 0,24 74,-24-49,25 49,-25-49,0 0,0 25,0-50</inkml:trace>
  <inkml:trace contextRef="#ctx0" brushRef="#br0" timeOffset="4349">3647 1042,'0'24,"0"26,0-50,0 0</inkml:trace>
  <inkml:trace contextRef="#ctx0" brushRef="#br0" timeOffset="4539">3796 843,'74'-49,"-24"24,24 25,-74 25,0 24,-50 50,-24-49,49 0,0-26,25 1,0-25,50 0,0 0,-1-25,-49-24,0 49,-49-99,-26-1,75 100,-25 0</inkml:trace>
  <inkml:trace contextRef="#ctx0" brushRef="#br0" timeOffset="5212">4416 769,'-50'49,"25"1,-49 49,24-24,25-51,1 1,24-25</inkml:trace>
  <inkml:trace contextRef="#ctx0" brushRef="#br0" timeOffset="6275">4738 1066,'-25'-148,"25"123,75-99,-1 124,-74 0,50 99,-50 25,-25-74,-49-1,24-49,50 0,-25 0,0-49,25-1</inkml:trace>
  <inkml:trace contextRef="#ctx0" brushRef="#br0" timeOffset="6681">5085 1042,'0'0,"0"24,0 1,0 0</inkml:trace>
  <inkml:trace contextRef="#ctx0" brushRef="#br0" timeOffset="8185">5383 843,'0'-49,"0"49,0 99,0-50,0 26,0-26,0-24,0 25,0-50</inkml:trace>
  <inkml:trace contextRef="#ctx0" brushRef="#br0" timeOffset="8498">5507 868,'74'-50,"-49"50,0 0,0 75,-25-26,-50 26,1-1,24-49,25 0,0-25,49 25,-24-25,50-25,-51 25</inkml:trace>
  <inkml:trace contextRef="#ctx0" brushRef="#br0" timeOffset="8857">6102 843,'-49'-25,"-26"75,51 0,24-1,49-49,26 50,-26-1,-49-24,0 0,-49 0,49 0,-100-25,51 0</inkml:trace>
  <inkml:trace contextRef="#ctx0" brushRef="#br0" timeOffset="9577">6301 967,'0'0,"0"0,0 0,0 75,0-26,-25-24,25-25,0-25,25-49,24-25,-49 99,25 0,-25 24,25 26,0-25,-25 0,25-25,-1-25,26-50,0 26,24 24,-24 50,-50 24,24 26,-24-26,0-24,0 0</inkml:trace>
  <inkml:trace contextRef="#ctx0" brushRef="#br0" timeOffset="10640">4440 248,'0'0,"0"0,25 0,-25 0,50 0,-1 0,26 0,-50 0,49 0,-24-25,-25 50,24-25,-24 0,25 25,-1-25,26 0,-26 0,50-50,-74 50,50 0,-51 25,26-25,0 0,-26 25,51-50,-50 25,49 0,-49 0,24 25,1-50,-25 25,49-50,-49 50,99 0,-99-24,49-1,26 25,-76-25,51 0,-26 25,1-25,-25 0,24 25,1-24,24 24,-74 0,25-25,-25 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7:46.3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1563,'0'-25,"0"25,25 25,0-25,25 25,-1 0,1-1,24-24,50-24,-74-1,49-25,-24-49,-26 49,26-74,24 25,-50 25,26-50,-50 99,49-74,-24 49,24 0,-24 26,24-1,-24 0,74 0,-75 25,26 0,-75 0,49 0,-24 0,0 25,-25-25</inkml:trace>
  <inkml:trace contextRef="#ctx0" brushRef="#br0" timeOffset="685">1538 521,'-24'0,"24"0,24 0,26 25,74-25,-50 50,1-1,-50-49,-1 50,-24-25,-49 24,-1 1,25-50,1 25,24-1,-25-24,25 0</inkml:trace>
  <inkml:trace contextRef="#ctx0" brushRef="#br0" timeOffset="1375">2134 372,'0'-49,"-25"49,25 0,25 74,24 100,1-25,-25-75,-1-24,1-50,-25 0,25-50,99-148,-74 74,49-25,-74 149,0 49,-25 75,0-49</inkml:trace>
  <inkml:trace contextRef="#ctx0" brushRef="#br0" timeOffset="1813">2729 893,'0'-49,"25"49,-25 49,0-49,0 50,0 24,0 1,-25-75,25 0</inkml:trace>
  <inkml:trace contextRef="#ctx0" brushRef="#br0" timeOffset="2190">3051 620,'50'0,"24"-24,75 24,-74 0</inkml:trace>
  <inkml:trace contextRef="#ctx0" brushRef="#br0" timeOffset="2376">3225 844,'149'-25,"-75"25,50 0,-74 0,-50 0</inkml:trace>
  <inkml:trace contextRef="#ctx0" brushRef="#br0" timeOffset="5005">3969 397,'-25'124,"25"-74,0-1,0 26,-24-50,24 24,0-49</inkml:trace>
  <inkml:trace contextRef="#ctx0" brushRef="#br0" timeOffset="5335">4168 769,'24'0,"-24"50,0-50,0 25,0-1,0-24</inkml:trace>
  <inkml:trace contextRef="#ctx0" brushRef="#br0" timeOffset="5569">4515 472,'-50'0,"1"24,-1 1,50 25,25-50,99 49,-50-24,-24 25,-50-25,0 24,-50-24,-74 25,99-50,-24 0,49 0</inkml:trace>
  <inkml:trace contextRef="#ctx0" brushRef="#br0" timeOffset="5944">4986 372,'-74'0,"24"100,1-51,49 75,24-74,26 24,24-49,1-25,-50-50,-25 1,-50-1,-74 1,99 24,0 25</inkml:trace>
  <inkml:trace contextRef="#ctx0" brushRef="#br0" timeOffset="6444">5309 546,'0'-25,"0"75,-25 24,25-49,0 25,0-26,0-24,0-24,25-26,-1 0,1 1,0 24,-25 50,0 0,25 74,0-74,-1-1,26-73,-25 24,49-99,-74 124,25-25,-25 25,0 99,0-49,25 49,-25-74,0 25</inkml:trace>
  <inkml:trace contextRef="#ctx0" brushRef="#br0" timeOffset="7025">6053 273,'0'75,"-25"73,0-73,0 24,25-25,-24-24</inkml:trace>
  <inkml:trace contextRef="#ctx0" brushRef="#br0" timeOffset="7244">6375 447,'-49'-25,"-51"75,100-1,25 26,25-26,24 26,-24-51,-50 26,0-50,-99 25,49-25,-49 0</inkml:trace>
  <inkml:trace contextRef="#ctx0" brushRef="#br1" timeOffset="19524">7045 25,'0'75,"25"73,-25 1,-25-99,25-1</inkml:trace>
  <inkml:trace contextRef="#ctx0" brushRef="#br1" timeOffset="19900">7343 149,'-25'0,"-25"25,1 0,-51 0,51-1,-1-24,25 0,25 0</inkml:trace>
  <inkml:trace contextRef="#ctx0" brushRef="#br1" timeOffset="20087">6995 174,'0'0,"50"50,0-1,98 50,-48-49,-100-50</inkml:trace>
  <inkml:trace contextRef="#ctx0" brushRef="#br1" timeOffset="20385">7665 224,'0'-50,"0"50,0 50,0-26,50 76,-25-51,24-24,-49-25,0 0,25-74,25-75,-1 74,26 51</inkml:trace>
  <inkml:trace contextRef="#ctx0" brushRef="#br1" timeOffset="20715">8211 521,'-25'-25,"-25"-49,1 24,24-24,25 49,74 0,-24 25,-25 50,-25-50,0 50</inkml:trace>
  <inkml:trace contextRef="#ctx0" brushRef="#br1" timeOffset="21026">8335 0,'25'50,"-1"49,-24-24,0 24,0-50,25 26</inkml:trace>
  <inkml:trace contextRef="#ctx0" brushRef="#br1" timeOffset="21248">8583 298,'0'-99,"0"99,0 0,49 25,1 24,-50 26,0-51,-50-24,1 0,49 0,0 0,0 0</inkml:trace>
  <inkml:trace contextRef="#ctx0" brushRef="#br1" timeOffset="21559">8856 323,'-25'0,"0"0,25 49,0 1,25 0,-25-50,50 0</inkml:trace>
  <inkml:trace contextRef="#ctx0" brushRef="#br1" timeOffset="21778">9029 273,'0'0,"0"75,0-51,0 26,0-25</inkml:trace>
  <inkml:trace contextRef="#ctx0" brushRef="#br1" timeOffset="22293">9153 25,'0'-25,"0"75,0 24,0-24,0 99,0-50,25-25</inkml:trace>
  <inkml:trace contextRef="#ctx0" brushRef="#br1" timeOffset="22545">9153 348,'100'0,"-76"0,-24 0</inkml:trace>
  <inkml:trace contextRef="#ctx0" brushRef="#br1" timeOffset="22701">9377 298,'0'50,"49"24,-24-24,-25-50,25 0,0 0,-25-50,49 0,-24 50,-25 0,0 50,0 49,-50-74,1 25,24-1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09.58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0 496,'0'-75,"49"26,-24 49,25-25,-25 50,-25 0,0-1,-25 26,0-50,-25 25,26 0,24-25</inkml:trace>
  <inkml:trace contextRef="#ctx0" brushRef="#br0" timeOffset="328">397 297,'0'0,"0"50,24 49,-24-49,0-1,0-49,0 0,0-24,0-26,0 0,25-98,-25 73,25 1,25 74,-25 0,-1 49</inkml:trace>
  <inkml:trace contextRef="#ctx0" brushRef="#br0" timeOffset="1442">942 0,'25'0,"-25"0,0 0,25 149,25 24,-26-123,1 74,-25-75</inkml:trace>
  <inkml:trace contextRef="#ctx0" brushRef="#br0" timeOffset="1693">942 347,'224'0,"-175"0,-24 25,-25-25</inkml:trace>
  <inkml:trace contextRef="#ctx0" brushRef="#br0" timeOffset="1847">1339 25,'0'0,"25"173,0-24,-25-99,0-1,0-49,0-49,0 24,49-50,-24 75,0 75,0-26,-25 26,0-50</inkml:trace>
  <inkml:trace contextRef="#ctx0" brushRef="#br0" timeOffset="2222">1736 570,'-25'-49,"-24"-26,-1-24,50 49,25 26,25-1,-26 25,1 49,-25-24,-25 0,-49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08.6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0,'0'25,"24"99,1-25,0 74,-25-123,0 49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18.30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12.72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25 124,'0'-24,"0"98,0 100,-25-125,25 50,0-49,0-50,0-25,0-24,25-1,49-49,-24 74,-26 50,26 49,-50 25,0-74,0 0,-50-25,1 25,-1-50,25 0,25 0,0-24</inkml:trace>
  <inkml:trace contextRef="#ctx0" brushRef="#br0" timeOffset="487">397 422,'49'0,"-49"50,50-26,-25 1,-25-25,24-49,1 49,-25-50,0 0</inkml:trace>
  <inkml:trace contextRef="#ctx0" brushRef="#br0" timeOffset="799">719 174,'0'124,"25"-25,-25-74,0 25,0-1</inkml:trace>
  <inkml:trace contextRef="#ctx0" brushRef="#br0" timeOffset="1003">843 149,'0'50,"25"49,-25 0,0-74,25 25,-25-26</inkml:trace>
  <inkml:trace contextRef="#ctx0" brushRef="#br0" timeOffset="1222">1215 571,'-49'-50,"24"50,-50-49,75-26,-24 26,48-1,1 50,0 0,0 50,-25 24,0-74,25 50</inkml:trace>
  <inkml:trace contextRef="#ctx0" brushRef="#br0" timeOffset="18636">1414 50,'0'-50,"0"50,24 0,-24 0,0 50,0 24,0 50,0-74,0 49,25-49,-25-1,25 1,-25-25,0-25</inkml:trace>
  <inkml:trace contextRef="#ctx0" brushRef="#br0" timeOffset="19058">1240 323,'149'0,"0"0,-25 0,-100 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17.98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0 297,'99'-99,"-50"50,1 49,-25 49,-25-24,-50 25,1-1,-1-49,25 0,0 0,25-49</inkml:trace>
  <inkml:trace contextRef="#ctx0" brushRef="#br0" timeOffset="249">173 173,'75'100,"-75"-51,0 1,0-50</inkml:trace>
  <inkml:trace contextRef="#ctx0" brushRef="#br0" timeOffset="421">396 173,'25'0,"-25"75,0-50,0 24,0-49,0 0,50-74,-50 49,74 0,-49 25,-25 0,25 75,-25-1,25-24,-25-50</inkml:trace>
  <inkml:trace contextRef="#ctx0" brushRef="#br0" timeOffset="783">768 273,'50'-25,"-50"50,25 24,-25-49,0 25,0-25,-50 0,25 0,1-25</inkml:trace>
  <inkml:trace contextRef="#ctx0" brushRef="#br0" timeOffset="1033">843 0,'0'74,"0"-49,0 74,0 0,0-49,0 0,0-26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19.6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2 348,'0'0,"0"-25,0 25,0 74,0-24,0-1,25 1,-25-50,0 0,0-25,0-24,0-75,50-25,-25 149,49 0,-49 49,0 1,-25 49,-75-74,50 0,1-25,-1-25,0-25</inkml:trace>
  <inkml:trace contextRef="#ctx0" brushRef="#br0" timeOffset="533">498 447,'-74'-25,"74"0,-25 0,0-49,25-1,0 51,50 24,0 0,-50 74,0-49,-25 25</inkml:trace>
  <inkml:trace contextRef="#ctx0" brushRef="#br0" timeOffset="863">598 273,'0'25,"0"25,0-1,0-24,0-25,0 0,0 0,25-99,24 24,-49 50,25 25,0 50,-25 0,25 24,-25-24,24-25</inkml:trace>
  <inkml:trace contextRef="#ctx0" brushRef="#br0" timeOffset="1300">895 397,'0'-74,"25"49,25-50,-1 51,1 24,-50 49,25 26,-25-26,-50-24,1-25,49 25,0-25,-25-74</inkml:trace>
  <inkml:trace contextRef="#ctx0" brushRef="#br0" timeOffset="1675">1168 0,'-25'50,"25"24,0 25,0 1,25-26,-25 1</inkml:trace>
  <inkml:trace contextRef="#ctx0" brushRef="#br0" timeOffset="1925">1292 248,'0'0,"25"75,-25-26,25 1,0-50,-1 0,1-50,0 1,-25-1,25 0</inkml:trace>
  <inkml:trace contextRef="#ctx0" brushRef="#br0" timeOffset="2425">1565 174,'0'0,"0"0,0-25,0 0,0 25,25-25,-25 25,0 0,0 50,0 0,0 99,25-50,-25-50,0 26,0-75</inkml:trace>
  <inkml:trace contextRef="#ctx0" brushRef="#br0" timeOffset="2865">1664 348,'0'0,"0"0,0 0,0 24,0 1,25 0,25 25,-25-50,-1-25,1 0,-25 0,25 0,-25 1</inkml:trace>
  <inkml:trace contextRef="#ctx0" brushRef="#br0" timeOffset="3207">1888 298,'24'0,"-24"0,25 50,-25-26,-25 1,25 0,25-50,-25 25,0-49,25-1,0 25,0 25,-25 25,24 49,-24-74,0 0,25 0,-25 0,25-49,25 49,-1-75,-24 75,0 50,-25 0,0 24,0 0,0-74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6:00.3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0 347,'0'74,"0"26,25 48,-25-98,0-50,0 0,0-50,50-123,-1 98,1 51,-25 73,0 1,-25 49,0-74,0-25,0 0,24-75,76-49,-76 124,-24 0,50 124,-50-74,25 99</inkml:trace>
  <inkml:trace contextRef="#ctx0" brushRef="#br0" timeOffset="516">645 570,'0'-99,"25"74,0 25,0 50,-25-1,-50 51,50-76,-25-24,25 0,-25-74,25 24,75 1,-26 49,1 124,-50-25,-50 75,1-75,-50 75,49-199,0 50,1-100,49 26</inkml:trace>
  <inkml:trace contextRef="#ctx0" brushRef="#br0" timeOffset="1002">844 0,'0'0,"74"173,-74-49,50 100,-50-175,-25-24,25-25,0-25,0-24,74-51,-49 100,0 0,25 50,-26 49,-24-49,0-25</inkml:trace>
  <inkml:trace contextRef="#ctx0" brushRef="#br0" timeOffset="1393">1340 570,'74'-25,"-49"25,-25 50,25 0,-25-50,0 49,0-49,0 25,-25-25,25 0,0 25,25-25,24 0,26-25,-50 25</inkml:trace>
  <inkml:trace contextRef="#ctx0" brushRef="#br0" timeOffset="2082">1836 173,'0'25,"25"149,0-75,-25 25,0-50,0-49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6:49.2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47,'0'-75,"0"75,0 0,0 0,24 124,-24 0,0 50,0-149,-24 24,24-49,0-25,74-99,-74 124,25-24,24 98,-49-24,50 24,-50-74,0 50</inkml:trace>
  <inkml:trace contextRef="#ctx0" brushRef="#br0" timeOffset="471">322 245,'25'0,"24"-25,75 25,-99 25</inkml:trace>
  <inkml:trace contextRef="#ctx0" brushRef="#br0" timeOffset="658">372 394,'49'25,"-24"-25,74 24,-99-24</inkml:trace>
  <inkml:trace contextRef="#ctx0" brushRef="#br0" timeOffset="845">669 394,'25'-174,"49"100,-24 49,-50 50,50 74,-50-49,0 74,-75-75,1-24,74-25,-50-25,50 0,-25-49</inkml:trace>
  <inkml:trace contextRef="#ctx0" brushRef="#br0" timeOffset="6130">297 543,'-25'0,"50"0,-25 0,0 24,0 51,0-25,0-26,0-24,25 25,-25-50,-25-24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03.5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843 125,'0'0,"-25"0,1-25,24 1,-50-1,50 25,-74 0,49-25,-25 25,50 0,-99-25,49 25,1 0,-26 0,75 25,-49-25,-26 74,75-74,-49 50,-1 0,50-1,-25-24,1 50,24-26,-25 26,25-26,0 26,-25-51,50 51,-25-26,49 26,-24-50,50 24,24 26,-50-51,26 1,-26 25,26-50,-26 0,51 0,-51 0,1 0,-1 0,1 0,0-50,-25 25,-1 1,1-51,25 26,-50-75,74-25,-74 124,-25-99,25 74,0-49,-49 74,-1 25</inkml:trace>
  <inkml:trace contextRef="#ctx0" brushRef="#br0" timeOffset="1486">744 1366,'-50'0,"50"-25,-49 25,-1 0,-49 0,25 49,-26 1,51 24,-1 26,25-51,1 75,24 0,-25-74,50 49,24 0,-49-74,50 49,99 26,-125-100,26 49,49-49,-24 25,-26 0,26 0,-26-25,-24 0,50-25,-1 0,-49 25,0 0,24-50,-24 1,25-75,-26 0,-24 74,0-49,-49 0,24 24,-74-24,49 50,1 49,-1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06.1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40,'0'0,"25"149,0 49,-1-123,26 24,-25-49,0-26,-25-24,24-74,26-25,24-174,-74 149,50 49,-50 75,50 100</inkml:trace>
  <inkml:trace contextRef="#ctx0" brushRef="#br0" timeOffset="375">595 635,'0'0,"0"50,0 49,0-49,0-50,0 0,0-75,25-123,25 0,-26 148,1 25,25 50,-25 99</inkml:trace>
  <inkml:trace contextRef="#ctx0" brushRef="#br0" timeOffset="689">471 685,'99'0,"25"0,75 0,-199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06.9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0:53.4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0 125,'25'0,"-25"0,25 0,24 0,1 0,24 0,-49 0,50 0,-75 0,49 25,1 0,24-25,-24 0,24 0,-49 25,149-25,-149 25,49-25,-49 0,49 24,-49 1,99-25,-74 0,74 0,-100 0,51 0,-26 0,51 0,-51 0,75-25,-74 25,-1 0,76 0,-51 0,-24 0,24 0,-24 25,49 0,-74-25,123 0,-98-25,74 25,-124 0,50 0,-26 0,51-25,-26 25,51-24,-75 24,49 0,-74 0,50 24,-1-24,50 0,-49 0,24 0,-24-24,24-1,-24 0,99-25,-100 26,26-1,-26 25,1-25,-25 25,49 0,50 25,-49-25,-1 0,50 0,-74 0,49 0,-49 0,-1 0,-24 0,0 25,0-25,49 0,-24 24,49-24,-50 0,51 25,98 25,-148-50,49 0,-49 0,49 0,-50 0,26 0,-26 0,75 0,-49 25,49-25,-74 0,49 0,-50 0,75 0,-74 0,74 0,25-50,-100 50,-24-25,74 25,-74 0,74 0,-49 0,49-25,-49 25,24 0,-24 0,24 0,-24-24,24 24,-49 0,50-25,-51 25,76-25,-76 25,26 0,0-25,-1 25,1 0,24-25,-49 25,49 0,-49 25,50-25,-26 0,51 25,-51-25,26 0,-26 0,26 0,49 0,-100-25,51 25,24 0,-49 0,-1 0,1 0,24 0,-49 0,74 25,-24-25,49 25,-50-25,50 0,-74 0,49 0,-49 0,49-25,-50 25,51 0,-51 0,50 25,-49-25,74 49,-49-49,49 50,-50 0,50-50,-74 24,74 1,-75-25,50 0,-49 0,24 0,75-25,-99 25,74 25,-25-25,-24 0,197 25,-172-25,-26 0,-24 0,49 0,-49 25,49-50,-50 25,51 0,-51-25,50 25,-49 0,0 0,-1 0,1-25,-25 25,24 0,-49 0,25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08.9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0 140,'50'124,"-25"24,-25-48,-25 24,25-124,-25 24,25-73,0-50,0-25,99-124,-49 148,24 26,-74 74,50 124,-50-74,25 49,-50-50,25-24,0-25,-25-25,50-49,74-25,-49 99,-1 74,-49 1,25 98,-25-98,25-1,-25-24,0-50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52.7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0 323,'99'-50,"100"25,-125 25,-74 0</inkml:trace>
  <inkml:trace contextRef="#ctx0" brushRef="#br0" timeOffset="70">372 248</inkml:trace>
  <inkml:trace contextRef="#ctx0" brushRef="#br0" timeOffset="539">1191 273</inkml:trace>
  <inkml:trace contextRef="#ctx0" brushRef="#br0" timeOffset="2019">3076 74,'25'0,"49"-24,25 24,-99 0</inkml:trace>
  <inkml:trace contextRef="#ctx0" brushRef="#br0" timeOffset="2089">3274 50</inkml:trace>
  <inkml:trace contextRef="#ctx0" brushRef="#br0" timeOffset="3041">4267 124</inkml:trace>
  <inkml:trace contextRef="#ctx0" brushRef="#br0" timeOffset="3542">5358 0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52.0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40,'-24'-74,"24"74,49 99,1 149,-25-124,-1 99,-24-148,50-26,-50-24,25-99,0-26,49-172,-74 123,50 25</inkml:trace>
  <inkml:trace contextRef="#ctx0" brushRef="#br0" timeOffset="392">577 710,'0'50,"0"49,0-50,25 26,-25-75,0-25,0 25,0-198,0 98,49-98,-24 148,74 50,-49 0,-1 0</inkml:trace>
  <inkml:trace contextRef="#ctx0" brushRef="#br0" timeOffset="1001">1247 487,'49'0,"-24"0,99 0,-50 0,-49 49</inkml:trace>
  <inkml:trace contextRef="#ctx0" brushRef="#br0" timeOffset="1174">1271 760,'25'0,"99"-50,-49 50,98-25,-123 50,-50-25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53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0 149,'0'0,"0"99,0 25,0-75,0 26,0-75,0 0,0 0,50-174,-26 50,26-74,-50 198,0 74,50-24,-50 99,24-100,1-24,-25-50,25-49,25-100,-1 100,-24 74,25 198,-25-123,-1 73,-24-123,25 74,0-74</inkml:trace>
  <inkml:trace contextRef="#ctx0" brushRef="#br0" timeOffset="578">719 446,'0'75,"0"-26,0 26,0-51,0 1,0-25,0-25,0-148,50 74,24-25,-74 124,50 49,0 26,-26 24,1-50,0 51,0-51</inkml:trace>
  <inkml:trace contextRef="#ctx0" brushRef="#br0" timeOffset="1221">1141 0,'0'0,"50"173,24 1,-74-100,50 26,-50-100,25 0,-25-50,124-148,-100 98,51-24,-75 149</inkml:trace>
  <inkml:trace contextRef="#ctx0" brushRef="#br0" timeOffset="1548">1662 669,'-25'25,"25"25,0-25,0-25,0 25,0-50,0-50,25-24,74-75,-49 125,-25 49,-25 74,74 50,-74-74,50 49,-26-49,-24 49,-49-99</inkml:trace>
  <inkml:trace contextRef="#ctx0" brushRef="#br0" timeOffset="1941">1687 669,'49'-24,"75"-1,-74 0,0 25,-50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55.9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75 818,'24'-49,"-24"74,0 24,25 125,-25-125,25 100,-25-99,0-1</inkml:trace>
  <inkml:trace contextRef="#ctx0" brushRef="#br0" timeOffset="218">0 1116,'25'0,"74"0,50-25,99 50,-248-25</inkml:trace>
  <inkml:trace contextRef="#ctx0" brushRef="#br0" timeOffset="390">719 918,'0'49,"0"26,0 73,0-73,-24-26,24-49,24-24,-24-26,0-99,50 25,0 25,-50 99,24 50,1-1,0 1,-25-25,0-25,25-50,0 0,49-74,-24 124,-1 0,1 75,-25 49,-25-50,25 1,-25-51,24 26,-24 0</inkml:trace>
  <inkml:trace contextRef="#ctx0" brushRef="#br0" timeOffset="1001">1488 1166,'0'0,"0"49,0 1,0-50,0 0,0 0,0 0,0-50,0-24,0 24,124 1,-99 49,25 74,-25-49,-50 49,0-49,-74 25,99-50,49 0,26 24,-50 1,-1 0,-24 0,0 0,-49 0,-50-25,49 0,25 0,0-50,25 25</inkml:trace>
  <inkml:trace contextRef="#ctx0" brushRef="#br0" timeOffset="1848">1885 694,'0'-74,"0"99,50 148,0-73,-1 73,-49-123,50-1,-25-24,-25-25,0-49,49-125,1 50,-1 0,1 124,0 74</inkml:trace>
  <inkml:trace contextRef="#ctx0" brushRef="#br0" timeOffset="2189">2505 1265,'0'25,"0"24,0 1,25-50,-25 0,0-50,0-49,0 25,50 24,-25 25,24 25,1 25,-25 25,-25-1,-75 1,26-50,73 25,51 24,-26-24,-24 25,0-50,-50 25,-24-25,-75 24,49-24,1 0</inkml:trace>
  <inkml:trace contextRef="#ctx0" brushRef="#br0" timeOffset="91070">2853 0,'0'0,"-50"49,-99 75,50-49,-124 99,99-50,-124 173,124-198,-50 100,100-125,-50 50,74-74,-99 74,100-74,-1-1,50-24,-25-25,25 0,-49 0,-1 25,50 0,0-25</inkml:trace>
  <inkml:trace contextRef="#ctx0" brushRef="#br0" timeOffset="91664">1067 1439,'0'-25,"0"25,0 0,0 25,25 74,-50-50,-25 100,50-99,-25-1,50-49,25-24,49-26,-74 50,49-25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9:01.1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0 95</inkml:trace>
  <inkml:trace contextRef="#ctx0" brushRef="#br0" timeOffset="304">124 46,'74'-50,"1"50,49 25,-124-25</inkml:trace>
  <inkml:trace contextRef="#ctx0" brushRef="#br0" timeOffset="377">397 21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59.8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 0,'0'0,"0"49,-25 150,25-100,-25 124,50-148,74 24,-49-99,0 0</inkml:trace>
  <inkml:trace contextRef="#ctx0" brushRef="#br0" timeOffset="251">349 198,'0'74,"24"26,1-26,-25 1,0-75,0 0,0-25,25-149,25 100,-1-1,-49 75,25 75,-25-26,25 50,-50-99,50 25,-25-74,25-1,24-49,-24 74,0 99,24 50,-49-74,25 74,-25-74,50-50</inkml:trace>
  <inkml:trace contextRef="#ctx0" brushRef="#br0" timeOffset="765">1018 446,'-24'75,"24"-1,0-24,0 24,0-49,0-25,0 0,0-25,0 0,0-24,0-1,0-99,49 75,26-1,-26 75,-24 0,0 50,0 223,-25-149,0-99,0-1,0-48</inkml:trace>
  <inkml:trace contextRef="#ctx0" brushRef="#br0" timeOffset="1236">969 620,'149'-99,"-25"99,-75 0,100 24,-149-24</inkml:trace>
  <inkml:trace contextRef="#ctx0" brushRef="#br0" timeOffset="1441">1614 198,'24'99,"-24"0,50 50,-50-99,-25 49,-24-99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9:01.7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3 397,'25'0,"-25"0,0 25,-25-25,25 0,0 0,0 0,0-25,0 25,0 0,0 0,0 0,0 0,0 0,0 0,25-25,-25 25,25 0,-25 0,0 0,0 0,0-25,0 50,0 99,0-74,0 49,-25-49,25-50,0-50,50-25,0-222,-26 198,26 49,-25 50,24 99,-24 0,-25 50,0-99,0-50,0-50,25-24,25-1,24-49,-74 124,25 50,-25 24,25 125,-25-150,24 26,51 24,-26-99,-24 0</inkml:trace>
  <inkml:trace contextRef="#ctx0" brushRef="#br0" timeOffset="1254">772 546,'-24'0,"24"74,0-49,0 49,0-24,0-25,0-25,0 0,0 0,-25-99,25-1,49-49,1 125,24-1,-24 25,0 99,-50-49,-124 99,74-125,50-24,-25 0,50 0,25 0,-1 25,1 25,-50-1,0-24,-25 0,-74-25,49 0,-24-25,74 0</inkml:trace>
  <inkml:trace contextRef="#ctx0" brushRef="#br0" timeOffset="1902">1145 0,'124'25,"-75"49,50 125,-74-75,-74 149,-1-100,-99-49,75-124,24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9:07.5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298 124</inkml:trace>
  <inkml:trace contextRef="#ctx0" brushRef="#br0" timeOffset="13881">2852 0,'0'0,"0"0,0 0,0 0</inkml:trace>
  <inkml:trace contextRef="#ctx0" brushRef="#br0" timeOffset="13952">2852 0</inkml:trace>
  <inkml:trace contextRef="#ctx0" brushRef="#br0" timeOffset="82625">0 968</inkml:trace>
  <inkml:trace contextRef="#ctx0" brushRef="#br0" timeOffset="82786">322 794,'199'-25,"-26"25,-123 50,-25-25</inkml:trace>
  <inkml:trace contextRef="#ctx0" brushRef="#br0" timeOffset="85352">3919 1067,'124'0,"-49"-25,-1 25,-74 0,0 0</inkml:trace>
  <inkml:trace contextRef="#ctx0" brushRef="#br0" timeOffset="85424">4192 1042</inkml:trace>
  <inkml:trace contextRef="#ctx0" brushRef="#br0" timeOffset="129658">7268 99,'0'0,"0"0,0 50,0-50</inkml:trace>
  <inkml:trace contextRef="#ctx0" brushRef="#br0" timeOffset="129713">7268 149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0:29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0 139,'0'-49,"0"73,25 101,25 147,-50-172,25 73,24-123,-24-25,-25-25,0-75,50-74,49-247,-50 222,1 99,-50 75,0 75</inkml:trace>
  <inkml:trace contextRef="#ctx0" brushRef="#br0" timeOffset="391">521 834,'0'49,"0"1,25 74,-25-74,0-50,0 0,0-75,0-74,50-173,-1 198,50 25,-74 99,75 74,-76 25</inkml:trace>
  <inkml:trace contextRef="#ctx0" brushRef="#br0" timeOffset="735">447 883,'99'-49,"124"49,-123 0,-26 25,-74-25</inkml:trace>
  <inkml:trace contextRef="#ctx0" brushRef="#br0" timeOffset="1126">1241 1007,'148'-24,"51"24,-125 0,1 74,-75-74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0:30.9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50 124,'24'0,"-24"124,0 0,-24 99,-1-124,25-49,-25-25,25-50,0-49,124-249,-99 150,25-1,-26 174,-24 124,25 25,-25 49,25-123,25-51,-50-98,49 0,26-150,-26 150,-49 74,50 223,-25-124,-25 125,0-150,0 50</inkml:trace>
  <inkml:trace contextRef="#ctx0" brushRef="#br0" timeOffset="592">843 719,'0'25,"-24"99,-1-74,25-1,0-24,0-75,49-123,-49 49,100-75,-76 175,-24 73,25 125,0-50,25 49,-26-98,1-26</inkml:trace>
  <inkml:trace contextRef="#ctx0" brushRef="#br0" timeOffset="983">843 868,'50'-25,"74"25,-74 0,-50 0</inkml:trace>
  <inkml:trace contextRef="#ctx0" brushRef="#br0" timeOffset="1171">1364 49,'0'-24,"0"197,25-24,50 74,-75-123,49-26,1-49,-1-75,26-99,-26 75,1-75,0 124</inkml:trace>
  <inkml:trace contextRef="#ctx0" brushRef="#br0" timeOffset="1499">1984 794,'0'49,"-24"26,-1-26,0 1,25-25,0-25,0-50,50-124,-1 26,26-100,-26 198,-49 50,25 99,25 149,-50-124,49 50,-24-125,0-49,-25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09.8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3 397,'0'50,"0"74,0-75,24 50,-24-99,0 0,0 0,-24-49,24-1,0-99,24 100,76-1,-76 50,76 50,-51-1,-24 26,-50-50,-74 24,49-49,50 0,-24 0,24 0,74 50,0-25,26 24,-100 1,0 0,-75-26,-49 1,75-25,-51 0,100-25,0-24</inkml:trace>
  <inkml:trace contextRef="#ctx0" brushRef="#br0" timeOffset="685">573 0,'0'75,"50"-1,-26 25,76 100,-100-125,49 0,-49-74,50-49,-25-26,49-73,-49 73,25 50</inkml:trace>
  <inkml:trace contextRef="#ctx0" brushRef="#br0" timeOffset="998">1193 595,'0'50,"0"74,0-74,0-25,0-25,0-25,0-50,0 1,25-125,25 100,24 50,-49 73,74 51,-99-26,0 75,-50-74,-74 0,100-50,24 0,24 0,76 0,-51 24,26 51,-75-75,0 50,0-50,-75 24,1 1,-50-25,74-25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15.0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744 25,'-348'174,"249"-125,-74 1,148-25,25 0,-25-25</inkml:trace>
  <inkml:trace contextRef="#ctx0" brushRef="#br0" timeOffset="281">297 0,'0'50,"-74"124,-1-50,26-75,-26 1,75-50,-24 25,24-25,124 0,0-25,99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15.7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347 124,'-124'24,"0"51,99-50,0 0,25-1,50 76,0-100,24 99,-49-99,-25 25,-50-25,-74 24,75-24,24 25,25-25</inkml:trace>
  <inkml:trace contextRef="#ctx0" brushRef="#br0" timeOffset="361">496 496,'25'-149,"-25"149,0 25,25 24,-25 1,24 49,-24-99,-49 0,-1 0,1-49,24 24</inkml:trace>
  <inkml:trace contextRef="#ctx0" brushRef="#br0" timeOffset="689">843 0,'-25'24,"25"76,0 73,0-73,0 24,0-75,25 75</inkml:trace>
  <inkml:trace contextRef="#ctx0" brushRef="#br0" timeOffset="953">992 347,'25'-25,"-25"75,49 99,-24-100,-25-24,25-25,-25 0,0-50,50-98,-1 73,-24 1</inkml:trace>
  <inkml:trace contextRef="#ctx0" brushRef="#br0" timeOffset="1236">1339 397,'0'0,"0"49,25-24,-25 49,0-24,0 0,0-50</inkml:trace>
  <inkml:trace contextRef="#ctx0" brushRef="#br0" timeOffset="1626">1513 372,'25'99,"-25"0,25-74,-25-25,0 0,49-124,-24 74,25 1,-50 49,0 74,0-24,0 49,0-74</inkml:trace>
  <inkml:trace contextRef="#ctx0" brushRef="#br0" timeOffset="1973">1935 471,'0'-50,"0"26,0 24,0 0,49-25,-24 0,0 25,-25 50,0 98,25-73,-25 74,0-100,-100 50,51-49,-75 0,0-50,25 24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51.1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0,'0'75,"0"-75,0 0,0 0,0 0</inkml:trace>
  <inkml:trace contextRef="#ctx0" brushRef="#br0" timeOffset="99405">2406 521</inkml:trace>
  <inkml:trace contextRef="#ctx0" brushRef="#br0" timeOffset="100877">4564 372</inkml:trace>
  <inkml:trace contextRef="#ctx0" brushRef="#br0" timeOffset="103077">3398 1637,'-50'75,"-74"148,99-99,50 99,0-99,49 50,-24-125,-25-49</inkml:trace>
  <inkml:trace contextRef="#ctx0" brushRef="#br0" timeOffset="104363">4588 2406</inkml:trace>
  <inkml:trace contextRef="#ctx0" brushRef="#br0" timeOffset="104754">5060 2381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0:33.4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0 125,'273'0,"74"-25,-123 25,247 0,-223 0,273-50,-273 26,223-1,-272 25,24 25,-173-25,-50-25,-25 25</inkml:trace>
  <inkml:trace contextRef="#ctx0" brushRef="#br0" timeOffset="1066">819 1043,'0'124,"25"-75,-25 50,25-99,-25 0,0 0,0-49,0-26,74-98,-24 98,-26 75,-24 25,25 99,-25-74,0 24,0-74,0 0,25-74,-25 24,99-74,-99 124,25 75,25-26,-75 75,25-49,0-1,0-24</inkml:trace>
  <inkml:trace contextRef="#ctx0" brushRef="#br0" timeOffset="1627">1489 1266,'0'49,"-25"51,25-51,-25 1,25-25,0-25,0-50,74-99,-49 75,74-75,-99 149,0 0,25 50,25 74,-50-50,25 50,-25-74</inkml:trace>
  <inkml:trace contextRef="#ctx0" brushRef="#br0" timeOffset="2020">1513 1390,'50'-25,"24"25,-24 0,24-25,-74 25</inkml:trace>
  <inkml:trace contextRef="#ctx0" brushRef="#br0" timeOffset="2221">2109 1092,'0'-25,"0"75,25 99,-25-25,0-50,0-24</inkml:trace>
  <inkml:trace contextRef="#ctx0" brushRef="#br0" timeOffset="2427">1985 1315,'49'0,"26"0,49 0,-124 0</inkml:trace>
  <inkml:trace contextRef="#ctx0" brushRef="#br0" timeOffset="2601">2555 1117,'0'74,"0"-49,25 25,-25-25,0-25,0 0,0-50,25-49,-25 24,74-98,-24 148,-50 0,25 50,24 74,-49-24,0 24,25-50,-25-73,0-26,25-74,24 74,-49 50,25 0,25 124,-50-49,25 24,-25-49,25-26,-25-24,0 0</inkml:trace>
  <inkml:trace contextRef="#ctx0" brushRef="#br0" timeOffset="3444">3175 1092,'25'0,"-25"25,0 25,0 49,0-50,0 1,0-25,0-50,0-25,-25 26,25-100,0 49,100 26,-51 49,75 124,-124-124,0 49,-74-24,24 0,25-25,25 0,0 0,50 25,49 24,-99-24,0 0,0 0,-99-1,49-24,-49 0,50-24</inkml:trace>
  <inkml:trace contextRef="#ctx0" brushRef="#br0" timeOffset="4131">3721 596,'25'50,"49"74,50 124,-74-124,-50 25,0-125,-75 1,26-25,-1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24.9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1811,'0'0,"148"-25,-48 25,222-49,-148 49,148 0,-198 0,174-25,-174 0,74 0,-98 25,48 0,-73 0,123 0,-74-24,124-1,149 25,-273 0,174-25,-75-25,-124 50,100-24,-150 24,51-25,-100 25,0-25</inkml:trace>
  <inkml:trace contextRef="#ctx0" brushRef="#br0" timeOffset="1916">3274 2555</inkml:trace>
  <inkml:trace contextRef="#ctx0" brushRef="#br0" timeOffset="2706">5184 1365,'297'0,"-98"-25,-75 25,-124 0</inkml:trace>
  <inkml:trace contextRef="#ctx0" brushRef="#br0" timeOffset="2776">5804 1340</inkml:trace>
  <inkml:trace contextRef="#ctx0" brushRef="#br0" timeOffset="7815">10542 0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25.8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25,'0'0,"0"25,0 24,25 76,-25-76,0 1,0-25,0-25,0-25,25-74,24 24,50-74,-74 149,-25 50,25-1,-25 51,25-51,-25-49,25 0,-1-49,51-75,-1 99,-49 25,0 99,-25-24,0 24,25-50,-25 1,0-25</inkml:trace>
  <inkml:trace contextRef="#ctx0" brushRef="#br0" timeOffset="580">769 372,'0'0,"0"75,0-26,-25-24,25 0,0-25,0-74,0-1,50-98,74 48,-75 125,-49 25,75 50,-75 74,25-75,-25 25,0-99,0 0</inkml:trace>
  <inkml:trace contextRef="#ctx0" brushRef="#br0" timeOffset="969">843 372,'50'0,"24"0,125 0,-199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27.4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1463,'223'0,"1"0,-125 50</inkml:trace>
  <inkml:trace contextRef="#ctx0" brushRef="#br0" timeOffset="377">992 1191,'0'0,"0"74,25 50,25 124,-1-174,-49-24,50-25,-25-50,24-25,26-123,-50 74,74-149,-74 198,-1 50</inkml:trace>
  <inkml:trace contextRef="#ctx0" brushRef="#br0" timeOffset="733">1687 1711,'-25'75,"25"-1,0-24,0-25,0-25,0 0,0-124,0 49,50-123,-1 123,26 1,-75 74,49 99,-24-24,50 98</inkml:trace>
  <inkml:trace contextRef="#ctx0" brushRef="#br0" timeOffset="1156">1662 1736,'149'0,"25"0,-75 25</inkml:trace>
  <inkml:trace contextRef="#ctx0" brushRef="#br0" timeOffset="1955">2059 1711,'0'25,"0"25,0 0,25-1,0 1,-1-25,-24-1,25-24</inkml:trace>
  <inkml:trace contextRef="#ctx0" brushRef="#br0" timeOffset="2692">3051 620,'25'0,"-25"25,-50 49,-24 26,-125 73,51-49,98-74,0-25,50-25,0 0</inkml:trace>
  <inkml:trace contextRef="#ctx0" brushRef="#br0" timeOffset="2986">2530 943,'0'74,"0"25,-25-49,1 49,24-49,0-26,24-24,26-24,24-26,100-24</inkml:trace>
  <inkml:trace contextRef="#ctx0" brushRef="#br0" timeOffset="3364">3671 124,'0'-25,"-25"199,25-50,-24 74,24-123,0-26,0-24,0-25,0-25,49-99,1 50,-1 49,1 25,0 99,-26-49,-24 49,0-74,-74 0,49-25,-74 0,49-50,-49 0,99 50</inkml:trace>
  <inkml:trace contextRef="#ctx0" brushRef="#br0" timeOffset="3878">4019 595,'0'25,"24"49,1-24,50-25,-26-25,1-25,-50-25,0-24,-50 24</inkml:trace>
  <inkml:trace contextRef="#ctx0" brushRef="#br0" timeOffset="4191">4341 223,'0'50,"0"24,0 100,25-125,-25 75,0-99</inkml:trace>
  <inkml:trace contextRef="#ctx0" brushRef="#br0" timeOffset="4428">4490 223,'0'0,"0"124,25-49,-1 49,-24-50,0 0</inkml:trace>
  <inkml:trace contextRef="#ctx0" brushRef="#br0" timeOffset="4694">4787 670,'-49'0,"-1"-75,25 50,25-49,0 24,75 1,-50 49,-25 0,0 25,0 49,-25-24</inkml:trace>
  <inkml:trace contextRef="#ctx0" brushRef="#br0" timeOffset="5006">5209 0,'-74'0,"74"74,0 1,0 123,25 50,-25-149,0-49</inkml:trace>
  <inkml:trace contextRef="#ctx0" brushRef="#br0" timeOffset="5224">4961 471,'174'-74,"24"74,-148 0,-25 49,-25-49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19.4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1894">1761 224</inkml:trace>
  <inkml:trace contextRef="#ctx0" brushRef="#br0" timeOffset="2720">2406 75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18.6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65,'0'75,"74"74,-24-50,0 50,-50-100,49 26,-24-75,49-50,-49-24,74-125,-74 51,25-51,-50 199,0 74</inkml:trace>
  <inkml:trace contextRef="#ctx0" brushRef="#br0" timeOffset="360">694 686,'0'0,"0"74,0-49,25 99,-25-124,0 0,0-25,0-49,0-50,25-174,-25 199,0 74,50 25,24 25</inkml:trace>
  <inkml:trace contextRef="#ctx0" brushRef="#br0" timeOffset="706">521 661,'198'-50,"1"25,-125 25,-24 0,-50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19.6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204 0,'0'0,"-99"99,50-24,-1 198,50-199,50 125,-1-125,1 25,-1-49,1-50</inkml:trace>
  <inkml:trace contextRef="#ctx0" brushRef="#br0" timeOffset="327">527 521,'0'0,"0"99,0-24,0 49,-25-124,25 25,0-25,0-75,25 1,49-100,-24 149,-50 25,25 75,0 24,-25-49,0-50,0 24,24-73,26-75,-25 74,24 25,-24 100,0 24,0 25,-25-50,25 1</inkml:trace>
  <inkml:trace contextRef="#ctx0" brushRef="#br0" timeOffset="1142">1147 670,'0'0,"0"0,0 50,0-1,-25 75,0-74,1-50,24 0,0 0,0-50,99-99,-74 50,74-25,-99 124,74 199,-49-150,-25 50,25 50,0-149,-1 25</inkml:trace>
  <inkml:trace contextRef="#ctx0" brushRef="#br0" timeOffset="1627">1172 893,'149'-49,"-100"49,1 0,-50 0</inkml:trace>
  <inkml:trace contextRef="#ctx0" brushRef="#br0" timeOffset="2220">1842 372,'0'-24,"0"48,24 150,-24-75,0 75,0-100,0-24,-24-25</inkml:trace>
  <inkml:trace contextRef="#ctx0" brushRef="#br0" timeOffset="2455">1718 695,'173'0,"-49"0,-74 0,-50 0</inkml:trace>
  <inkml:trace contextRef="#ctx0" brushRef="#br0" timeOffset="2612">2189 472,'25'49,"-25"100,0-75,0 26,0-125,0-50,0 26,24-26,1-49,0 124,-25 0,25 50,-25-25,25 49,-25-74,24 25,-24-50,25 0,25-74,-1 74,-49 25,25 0,-25 75,0-26,25 1,-25 0,-25-50</inkml:trace>
  <inkml:trace contextRef="#ctx0" brushRef="#br0" timeOffset="3674">2784 348,'0'-25,"0"50,0-1,25 26,-25 24,25-24,-25 49,0-49,-25-1,50-49,-25-24</inkml:trace>
  <inkml:trace contextRef="#ctx0" brushRef="#br0" timeOffset="4083">2834 472,'74'-25,"-74"25,75-25,-75 25,49 50,-49-26,0 51,0-50,-74 24,24-24,-24-25,99 0,-25 25,99 24,-50 1,-24 0,-50-1,-74-24,50-25,-1 0,25 0</inkml:trace>
  <inkml:trace contextRef="#ctx0" brushRef="#br0" timeOffset="4613">3231 50,'148'124,"-48"-50,49 150,-149-100,-50 49,0-98,-99 24,25-74,50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15.0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45,'99'-49,"25"98,-124-49</inkml:trace>
  <inkml:trace contextRef="#ctx0" brushRef="#br0" timeOffset="39">223 45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39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0 124,'174'-50,"-50"26,-75 24,-49 0</inkml:trace>
  <inkml:trace contextRef="#ctx0" brushRef="#br0" timeOffset="70">347 50</inkml:trace>
  <inkml:trace contextRef="#ctx0" brushRef="#br0" timeOffset="477">1066 74</inkml:trace>
  <inkml:trace contextRef="#ctx0" brushRef="#br0" timeOffset="10247">5383 223,'0'0,"0"0,0 0</inkml:trace>
  <inkml:trace contextRef="#ctx0" brushRef="#br0" timeOffset="12879">7913 0</inkml:trace>
  <inkml:trace contextRef="#ctx0" brushRef="#br0" timeOffset="14705">8359 99,'0'0,"0"25,0-25,0 0</inkml:trace>
  <inkml:trace contextRef="#ctx0" brushRef="#br0" timeOffset="14760">8359 124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38.2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0 124,'0'-74,"0"24,0 50,25 100,24 172,-49-148,50 50,-1-124,-49 24,25-74,-25 0,0-49,99-125,25-74,-49 149,-50 198</inkml:trace>
  <inkml:trace contextRef="#ctx0" brushRef="#br0" timeOffset="451">595 695,'-25'74,"0"-24,25-50,0 25,0-25,0 0,50-124,-50 49,50-98,-1 123,-24 25,0 75,74 74,-74-75,0 76,0-76,-25 50,24-99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39.3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0,'99'0,"-24"0,49 0</inkml:trace>
  <inkml:trace contextRef="#ctx0" brushRef="#br0" timeOffset="171">0 297,'50'0,"74"0,-25-25,-50 25,-49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40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189 74,'-99'-25,"74"149,-24 149,49-149,0 50,49-100,51 26,-51-51,1-49</inkml:trace>
  <inkml:trace contextRef="#ctx0" brushRef="#br0" timeOffset="437">562 471,'-25'99,"25"-24,0-26,0 26,0-51,0 26</inkml:trace>
  <inkml:trace contextRef="#ctx0" brushRef="#br0" timeOffset="1000">611 421,'0'-24,"0"-1,0 74,0 1,0 49,0-74,-25 25,25-50,0 0,0 0</inkml:trace>
  <inkml:trace contextRef="#ctx0" brushRef="#br0" timeOffset="1563">884 669,'0'0,"0"25,0-25,0 25,0 0,0-25</inkml:trace>
  <inkml:trace contextRef="#ctx0" brushRef="#br0" timeOffset="1890">1231 322,'-49'25,"49"0,-25 24,0-49,0 25,50 25,25-50,49 74,-50-49,1 25,-25-50,-25 24,0 26,-99-50,74 25,-50-25,26 0,49 0,25 0</inkml:trace>
  <inkml:trace contextRef="#ctx0" brushRef="#br0" timeOffset="2720">611 322,'0'-49,"0"49,0 0,0 0,0 0,0 74,0-24,0 74,0-75,-25 1,25-25,0-1,0 1,0-25</inkml:trace>
  <inkml:trace contextRef="#ctx0" brushRef="#br0" timeOffset="3317">1703 149,'-100'49,"51"50,-1 75,50-100,50 50,-25-99,49 0,-49 0,49-50,-49-25,25-24,-26 49,-73-24,-26 49,-73 0,148 0</inkml:trace>
  <inkml:trace contextRef="#ctx0" brushRef="#br0" timeOffset="3788">2050 0,'173'149,"-123"173,-50-198,-124 74,74-148,-49 49,25-74,-1-25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48.3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200 0,'-25'74,"-74"124,74-49,0 74,1-99,24 75,49-149,1 49,-1-99,-24 0,-25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48.9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29 323,'-25'-125,"25"76,0-26,124 1,-49 74,-1 50,-74 24,-25 50,-24-74,-51-1,100-49,-24 0,-1-74,0 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49.6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0 372,'99'-174,"0"150,-49 48,-1 76,-49-26,-49 25,-1-74,0 0,-24-50,49 25,0-74</inkml:trace>
  <inkml:trace contextRef="#ctx0" brushRef="#br0" timeOffset="346">446 273,'74'-99,"-74"74,75 25,-26 74,-24 25,-25-49,-49 0,-1-26,0 1,50-25,-49-25,49-24,-50-1</inkml:trace>
  <inkml:trace contextRef="#ctx0" brushRef="#br0" timeOffset="1224">1141 124,'-75'25,"-24"24,49 26,26-50,48 49,76-24,-1 24,-74-74,-25 50,0-50,-174 25,100-25,-50-25,99 25</inkml:trace>
  <inkml:trace contextRef="#ctx0" brushRef="#br0" timeOffset="2099">1984 99,'0'25,"0"124,25-25,-25-75,25 51,-50-100,25 25</inkml:trace>
  <inkml:trace contextRef="#ctx0" brushRef="#br0" timeOffset="2317">1835 372,'149'0,"74"0,-148 0,-75 0</inkml:trace>
  <inkml:trace contextRef="#ctx0" brushRef="#br0" timeOffset="3928">2455 50,'0'-50,"-25"50,50 99,-50-24,25 73,0-73,0 49,0-74,0-26</inkml:trace>
  <inkml:trace contextRef="#ctx0" brushRef="#br0" timeOffset="21225">1562 198,'-25'0,"1"0,-1 0,-74 50,74-50,25 50,0-1,74 1,-24-25,74 49,-75-74,-49 50,-24-50,-100 49,49-24,-74-25,100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1:54.0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0 645,'0'-50,"99"50,-24-25,49 25,-124 0,49 0,-49 0,0 0,0 50,-24 0,24-1,0 75,-25-74,25 49,0-99,0 0</inkml:trace>
  <inkml:trace contextRef="#ctx0" brushRef="#br0" timeOffset="406">670 471,'-124'75,"99"-26,25 26,25-26,99 50,-75-74,-49 0,0 0,-49 0,-1-25,-24 0,74 0,-25 0</inkml:trace>
  <inkml:trace contextRef="#ctx0" brushRef="#br0" timeOffset="767">819 0,'99'174,"75"148,-125-173,-74 49,-24-123,-26 49,26-75,-26-24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2:11.8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0 446,'0'-25,"50"0,-25 1,24 24,-24 0,99-25,25 25,-75 0,75 0,-50 0,50-25,-49 25,48-25,-48 25,73 25,-98-25,73 0,-24 0,-49 0,49 0,-74 25,49-25,-25 0,50 0,-74 25,74-25,-75 0,100 0,-74 0,49-25,-50 25,75-25,-99 0,98 25,51 0,-150 0,75-25,-49 25,98 0,-73-24,98 24,-99 0,50-25,-50 25,50 0,-50-25,125 25,-100 0,99-25,-99-24,124-1,0 0,-124 50,-25-24,75 24,-100 0,50 0,-74 0,-25 49,-25-24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2:14.3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8 323,'-25'-75,"50"-49,74 0,-25 124,26 25,-100 49,0 75,-50-99,-49-1,74-24,-25-25,26 0,-1-74,25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3:13.7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335 173,'0'50,"0"24,0 50,0-99,0-25,0-25,25-74,24-75,1 174,-50 25,0 25,0 99,0-100,25-24,-25-25,74-124,-49 50,25-50,-50 124,24 49,1 150,0-100,0 25,-25-75</inkml:trace>
  <inkml:trace contextRef="#ctx0" brushRef="#br0" timeOffset="545">930 496,'-25'49,"1"50,24-99,0-49,74-125,-49 50,24 50,-24 74,25 124,-50-25,25 50,-1-100,-24-24,0-25</inkml:trace>
  <inkml:trace contextRef="#ctx0" brushRef="#br0" timeOffset="906">881 545,'74'-25,"0"25,1 0,-75 0</inkml:trace>
  <inkml:trace contextRef="#ctx0" brushRef="#br0" timeOffset="3441">87 0,'-50'173,"25"125,75-125,-50-123,74 0,-74-50,25 24,-25-48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2:14.8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0 259,'0'-124,"0"99,148-24,-73 49,24 99,-74-25,-75 50,1-99,-26 0,1-25,24 0,25-99,25 74</inkml:trace>
  <inkml:trace contextRef="#ctx0" brushRef="#br0" timeOffset="671">545 383,'-25'-99,"25"-25,50 99,24 0,-24 50,24 74,-74-24,-49-1,-1-49,1 0,49-25,-25-25,0 0,0-74</inkml:trace>
  <inkml:trace contextRef="#ctx0" brushRef="#br0" timeOffset="1079">1017 61,'0'25,"-50"-25,50 49,74 26,-49-26,25 26,-50-75,0 24,0 1,-75-25,26 25,-26-25</inkml:trace>
  <inkml:trace contextRef="#ctx0" brushRef="#br0" timeOffset="1548">1513 11,'-50'-25,"-24"50,49 0,25 49,0-49,124 74,-75-74,1 25,-50-25,0-1,-25-24,-74 0,49 0,1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2:14.6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3398 0,'0'0,"-25"25,25-25,0 0</inkml:trace>
  <inkml:trace contextRef="#ctx0" brushRef="#br0" timeOffset="51">3373 25</inkml:trace>
  <inkml:trace contextRef="#ctx0" brushRef="#br0" timeOffset="4976">0 1017,'124'25,"-25"-25,25 24,-99-24,-25 0</inkml:trace>
  <inkml:trace contextRef="#ctx0" brushRef="#br0" timeOffset="5044">372 1066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2:18.2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30,'0'-74,"0"74,0 0,25 124,0 74,0 1,-25-125,0-24,24-26,1-24,25-99,74-99,-75 74,51-50,-76 149,-24 50,25 25</inkml:trace>
  <inkml:trace contextRef="#ctx0" brushRef="#br0" timeOffset="439">620 477,'0'74,"0"25,0-24,0-75,0 0,0 0,25-50,-25 0,25-123,49 24,-49 124,0 25,25 25,-1 99,-24 25,-25-100,74 51,-98-76</inkml:trace>
  <inkml:trace contextRef="#ctx0" brushRef="#br0" timeOffset="926">670 551,'99'-25,"-24"0,-1 25,-49 0</inkml:trace>
  <inkml:trace contextRef="#ctx0" brushRef="#br0" timeOffset="1254">1315 353,'149'0,"-75"0,50 0,-74 49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2:57.3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2:56.3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0,'24'-25,"-24"25,0 100,-24 48,-1-73,25-26,0-24,25 0,-25-25,99 0,-25-50,-49 50,0-24</inkml:trace>
  <inkml:trace contextRef="#ctx0" brushRef="#br0" timeOffset="294">273 124,'0'0,"0"75,25 73,-25-73,0 74,0-50,0-99</inkml:trace>
  <inkml:trace contextRef="#ctx0" brushRef="#br0" timeOffset="560">446 372,'50'-149,"49"25,-74 75,0 49,0 99,-25-49,0 74,-75-50,50-74,-24 25,24-50,25-25,0-24</inkml:trace>
  <inkml:trace contextRef="#ctx0" brushRef="#br0" timeOffset="843">645 174,'25'149,"-25"-50,0 0,0-74,-25 0,50-25,-25 0</inkml:trace>
  <inkml:trace contextRef="#ctx0" brushRef="#br0" timeOffset="1093">942 124,'0'0,"0"0,0 0,75 0,24-25,-74 25,49 25,-74 0,25-25,-25 74,-25 26,25-51,-25 26,-24-26,49-49,0 0,0-49,0 24</inkml:trace>
  <inkml:trace contextRef="#ctx0" brushRef="#br0" timeOffset="1734">1463 323,'0'-25,"0"25,0 49,0 1,0-50,0 50,0-26,0-48,0-1,50-99,-25 49,0 75,-25 50,24 0,-24 49,0-99,25 49,-25-49,0-24,75-51,-1-24,-24 49,-26 50,-24 75,0-26,0 75,25-24,-25-76,25 1,-25-25</inkml:trace>
  <inkml:trace contextRef="#ctx0" brushRef="#br0" timeOffset="2346">2207 124,'25'0,"-25"124,-49 50,-1-50,50-75,-25-24</inkml:trace>
  <inkml:trace contextRef="#ctx0" brushRef="#br0" timeOffset="2564">2480 199,'0'0,"-49"0,24 99,25-74,50 49,49-24,-74-1,-1-49,-24 50,0-25,-74-1,-50 1,50-25,24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18:59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0 212,'0'0,"25"-24,25 24,148-25,-74 25,149 0,-99 25,123-25,-123 0,124-25,-149 25,223 0,-174 0,149 0,-123-25,247 0,-248 25,447 0,-472 0,50 0,273-49,-322 24,123 25,-223-25,-223 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30/10/2016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1.emf"/><Relationship Id="rId42" Type="http://schemas.openxmlformats.org/officeDocument/2006/relationships/image" Target="../media/image25.emf"/><Relationship Id="rId47" Type="http://schemas.openxmlformats.org/officeDocument/2006/relationships/customXml" Target="../ink/ink23.xml"/><Relationship Id="rId50" Type="http://schemas.openxmlformats.org/officeDocument/2006/relationships/image" Target="../media/image29.emf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8.emf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6" Type="http://schemas.openxmlformats.org/officeDocument/2006/relationships/image" Target="../media/image12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24" Type="http://schemas.openxmlformats.org/officeDocument/2006/relationships/image" Target="../media/image16.emf"/><Relationship Id="rId32" Type="http://schemas.openxmlformats.org/officeDocument/2006/relationships/image" Target="../media/image20.emf"/><Relationship Id="rId37" Type="http://schemas.openxmlformats.org/officeDocument/2006/relationships/customXml" Target="../ink/ink18.xml"/><Relationship Id="rId40" Type="http://schemas.openxmlformats.org/officeDocument/2006/relationships/image" Target="../media/image24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3.emf"/><Relationship Id="rId66" Type="http://schemas.openxmlformats.org/officeDocument/2006/relationships/image" Target="../media/image37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emf"/><Relationship Id="rId36" Type="http://schemas.openxmlformats.org/officeDocument/2006/relationships/image" Target="../media/image22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9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6.emf"/><Relationship Id="rId52" Type="http://schemas.openxmlformats.org/officeDocument/2006/relationships/image" Target="../media/image30.emf"/><Relationship Id="rId60" Type="http://schemas.openxmlformats.org/officeDocument/2006/relationships/image" Target="../media/image34.emf"/><Relationship Id="rId65" Type="http://schemas.openxmlformats.org/officeDocument/2006/relationships/customXml" Target="../ink/ink32.xml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customXml" Target="../ink/ink13.xml"/><Relationship Id="rId30" Type="http://schemas.openxmlformats.org/officeDocument/2006/relationships/image" Target="../media/image19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8.emf"/><Relationship Id="rId56" Type="http://schemas.openxmlformats.org/officeDocument/2006/relationships/image" Target="../media/image32.emf"/><Relationship Id="rId64" Type="http://schemas.openxmlformats.org/officeDocument/2006/relationships/image" Target="../media/image36.emf"/><Relationship Id="rId69" Type="http://schemas.openxmlformats.org/officeDocument/2006/relationships/customXml" Target="../ink/ink34.xml"/><Relationship Id="rId8" Type="http://schemas.openxmlformats.org/officeDocument/2006/relationships/image" Target="../media/image8.emf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0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3.emf"/><Relationship Id="rId46" Type="http://schemas.openxmlformats.org/officeDocument/2006/relationships/image" Target="../media/image27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4.emf"/><Relationship Id="rId41" Type="http://schemas.openxmlformats.org/officeDocument/2006/relationships/customXml" Target="../ink/ink20.xml"/><Relationship Id="rId54" Type="http://schemas.openxmlformats.org/officeDocument/2006/relationships/image" Target="../media/image31.emf"/><Relationship Id="rId62" Type="http://schemas.openxmlformats.org/officeDocument/2006/relationships/image" Target="../media/image35.emf"/><Relationship Id="rId70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48.emf"/><Relationship Id="rId26" Type="http://schemas.openxmlformats.org/officeDocument/2006/relationships/image" Target="../media/image52.emf"/><Relationship Id="rId39" Type="http://schemas.openxmlformats.org/officeDocument/2006/relationships/customXml" Target="../ink/ink53.xml"/><Relationship Id="rId3" Type="http://schemas.openxmlformats.org/officeDocument/2006/relationships/customXml" Target="../ink/ink35.xml"/><Relationship Id="rId21" Type="http://schemas.openxmlformats.org/officeDocument/2006/relationships/customXml" Target="../ink/ink44.xml"/><Relationship Id="rId34" Type="http://schemas.openxmlformats.org/officeDocument/2006/relationships/image" Target="../media/image56.emf"/><Relationship Id="rId42" Type="http://schemas.openxmlformats.org/officeDocument/2006/relationships/image" Target="../media/image60.emf"/><Relationship Id="rId47" Type="http://schemas.openxmlformats.org/officeDocument/2006/relationships/customXml" Target="../ink/ink57.xml"/><Relationship Id="rId50" Type="http://schemas.openxmlformats.org/officeDocument/2006/relationships/image" Target="../media/image64.emf"/><Relationship Id="rId7" Type="http://schemas.openxmlformats.org/officeDocument/2006/relationships/customXml" Target="../ink/ink37.xml"/><Relationship Id="rId12" Type="http://schemas.openxmlformats.org/officeDocument/2006/relationships/image" Target="../media/image45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58.emf"/><Relationship Id="rId46" Type="http://schemas.openxmlformats.org/officeDocument/2006/relationships/image" Target="../media/image62.emf"/><Relationship Id="rId2" Type="http://schemas.openxmlformats.org/officeDocument/2006/relationships/image" Target="../media/image40.png"/><Relationship Id="rId16" Type="http://schemas.openxmlformats.org/officeDocument/2006/relationships/image" Target="../media/image47.emf"/><Relationship Id="rId20" Type="http://schemas.openxmlformats.org/officeDocument/2006/relationships/image" Target="../media/image49.emf"/><Relationship Id="rId29" Type="http://schemas.openxmlformats.org/officeDocument/2006/relationships/customXml" Target="../ink/ink48.xml"/><Relationship Id="rId41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customXml" Target="../ink/ink39.xml"/><Relationship Id="rId24" Type="http://schemas.openxmlformats.org/officeDocument/2006/relationships/image" Target="../media/image51.emf"/><Relationship Id="rId32" Type="http://schemas.openxmlformats.org/officeDocument/2006/relationships/image" Target="../media/image55.emf"/><Relationship Id="rId37" Type="http://schemas.openxmlformats.org/officeDocument/2006/relationships/customXml" Target="../ink/ink52.xml"/><Relationship Id="rId40" Type="http://schemas.openxmlformats.org/officeDocument/2006/relationships/image" Target="../media/image59.emf"/><Relationship Id="rId45" Type="http://schemas.openxmlformats.org/officeDocument/2006/relationships/customXml" Target="../ink/ink56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53.emf"/><Relationship Id="rId36" Type="http://schemas.openxmlformats.org/officeDocument/2006/relationships/image" Target="../media/image57.emf"/><Relationship Id="rId49" Type="http://schemas.openxmlformats.org/officeDocument/2006/relationships/customXml" Target="../ink/ink58.xml"/><Relationship Id="rId10" Type="http://schemas.openxmlformats.org/officeDocument/2006/relationships/image" Target="../media/image44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4" Type="http://schemas.openxmlformats.org/officeDocument/2006/relationships/image" Target="../media/image61.emf"/><Relationship Id="rId52" Type="http://schemas.openxmlformats.org/officeDocument/2006/relationships/image" Target="../media/image65.emf"/><Relationship Id="rId4" Type="http://schemas.openxmlformats.org/officeDocument/2006/relationships/image" Target="../media/image41.emf"/><Relationship Id="rId9" Type="http://schemas.openxmlformats.org/officeDocument/2006/relationships/customXml" Target="../ink/ink38.xml"/><Relationship Id="rId14" Type="http://schemas.openxmlformats.org/officeDocument/2006/relationships/image" Target="../media/image46.emf"/><Relationship Id="rId22" Type="http://schemas.openxmlformats.org/officeDocument/2006/relationships/image" Target="../media/image50.emf"/><Relationship Id="rId27" Type="http://schemas.openxmlformats.org/officeDocument/2006/relationships/customXml" Target="../ink/ink47.xml"/><Relationship Id="rId30" Type="http://schemas.openxmlformats.org/officeDocument/2006/relationships/image" Target="../media/image54.emf"/><Relationship Id="rId35" Type="http://schemas.openxmlformats.org/officeDocument/2006/relationships/customXml" Target="../ink/ink51.xml"/><Relationship Id="rId43" Type="http://schemas.openxmlformats.org/officeDocument/2006/relationships/customXml" Target="../ink/ink55.xml"/><Relationship Id="rId48" Type="http://schemas.openxmlformats.org/officeDocument/2006/relationships/image" Target="../media/image63.emf"/><Relationship Id="rId8" Type="http://schemas.openxmlformats.org/officeDocument/2006/relationships/image" Target="../media/image43.emf"/><Relationship Id="rId51" Type="http://schemas.openxmlformats.org/officeDocument/2006/relationships/customXml" Target="../ink/ink5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emf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../media/image84.emf"/><Relationship Id="rId21" Type="http://schemas.openxmlformats.org/officeDocument/2006/relationships/image" Target="../media/image75.emf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../media/image88.emf"/><Relationship Id="rId50" Type="http://schemas.openxmlformats.org/officeDocument/2006/relationships/customXml" Target="../ink/ink84.xml"/><Relationship Id="rId55" Type="http://schemas.openxmlformats.org/officeDocument/2006/relationships/image" Target="../media/image92.emf"/><Relationship Id="rId63" Type="http://schemas.openxmlformats.org/officeDocument/2006/relationships/image" Target="../media/image96.emf"/><Relationship Id="rId68" Type="http://schemas.openxmlformats.org/officeDocument/2006/relationships/customXml" Target="../ink/ink93.xml"/><Relationship Id="rId7" Type="http://schemas.openxmlformats.org/officeDocument/2006/relationships/image" Target="../media/image68.emf"/><Relationship Id="rId71" Type="http://schemas.openxmlformats.org/officeDocument/2006/relationships/image" Target="../media/image99.emf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9" Type="http://schemas.openxmlformats.org/officeDocument/2006/relationships/image" Target="../media/image79.emf"/><Relationship Id="rId11" Type="http://schemas.openxmlformats.org/officeDocument/2006/relationships/image" Target="../media/image70.emf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83.emf"/><Relationship Id="rId40" Type="http://schemas.openxmlformats.org/officeDocument/2006/relationships/customXml" Target="../ink/ink79.xml"/><Relationship Id="rId45" Type="http://schemas.openxmlformats.org/officeDocument/2006/relationships/image" Target="../media/image87.emf"/><Relationship Id="rId53" Type="http://schemas.openxmlformats.org/officeDocument/2006/relationships/image" Target="../media/image91.emf"/><Relationship Id="rId58" Type="http://schemas.openxmlformats.org/officeDocument/2006/relationships/customXml" Target="../ink/ink88.xml"/><Relationship Id="rId66" Type="http://schemas.openxmlformats.org/officeDocument/2006/relationships/customXml" Target="../ink/ink92.xml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89.emf"/><Relationship Id="rId57" Type="http://schemas.openxmlformats.org/officeDocument/2006/relationships/image" Target="../media/image93.emf"/><Relationship Id="rId61" Type="http://schemas.openxmlformats.org/officeDocument/2006/relationships/image" Target="../media/image95.emf"/><Relationship Id="rId10" Type="http://schemas.openxmlformats.org/officeDocument/2006/relationships/customXml" Target="../ink/ink64.xml"/><Relationship Id="rId19" Type="http://schemas.openxmlformats.org/officeDocument/2006/relationships/image" Target="../media/image74.emf"/><Relationship Id="rId31" Type="http://schemas.openxmlformats.org/officeDocument/2006/relationships/image" Target="../media/image80.emf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image" Target="../media/image97.emf"/><Relationship Id="rId73" Type="http://schemas.openxmlformats.org/officeDocument/2006/relationships/image" Target="../media/image100.emf"/><Relationship Id="rId4" Type="http://schemas.openxmlformats.org/officeDocument/2006/relationships/customXml" Target="../ink/ink61.xml"/><Relationship Id="rId9" Type="http://schemas.openxmlformats.org/officeDocument/2006/relationships/image" Target="../media/image69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78.emf"/><Relationship Id="rId30" Type="http://schemas.openxmlformats.org/officeDocument/2006/relationships/customXml" Target="../ink/ink74.xml"/><Relationship Id="rId35" Type="http://schemas.openxmlformats.org/officeDocument/2006/relationships/image" Target="../media/image82.emf"/><Relationship Id="rId43" Type="http://schemas.openxmlformats.org/officeDocument/2006/relationships/image" Target="../media/image86.emf"/><Relationship Id="rId48" Type="http://schemas.openxmlformats.org/officeDocument/2006/relationships/customXml" Target="../ink/ink83.xml"/><Relationship Id="rId56" Type="http://schemas.openxmlformats.org/officeDocument/2006/relationships/customXml" Target="../ink/ink87.xml"/><Relationship Id="rId64" Type="http://schemas.openxmlformats.org/officeDocument/2006/relationships/customXml" Target="../ink/ink91.xml"/><Relationship Id="rId69" Type="http://schemas.openxmlformats.org/officeDocument/2006/relationships/image" Target="../media/image64.emf"/><Relationship Id="rId8" Type="http://schemas.openxmlformats.org/officeDocument/2006/relationships/customXml" Target="../ink/ink63.xml"/><Relationship Id="rId51" Type="http://schemas.openxmlformats.org/officeDocument/2006/relationships/image" Target="../media/image90.emf"/><Relationship Id="rId72" Type="http://schemas.openxmlformats.org/officeDocument/2006/relationships/customXml" Target="../ink/ink95.xml"/><Relationship Id="rId3" Type="http://schemas.openxmlformats.org/officeDocument/2006/relationships/image" Target="../media/image66.emf"/><Relationship Id="rId12" Type="http://schemas.openxmlformats.org/officeDocument/2006/relationships/customXml" Target="../ink/ink65.xml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33" Type="http://schemas.openxmlformats.org/officeDocument/2006/relationships/image" Target="../media/image81.emf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image" Target="../media/image94.emf"/><Relationship Id="rId67" Type="http://schemas.openxmlformats.org/officeDocument/2006/relationships/image" Target="../media/image98.emf"/><Relationship Id="rId20" Type="http://schemas.openxmlformats.org/officeDocument/2006/relationships/customXml" Target="../ink/ink69.xml"/><Relationship Id="rId41" Type="http://schemas.openxmlformats.org/officeDocument/2006/relationships/image" Target="../media/image85.emf"/><Relationship Id="rId54" Type="http://schemas.openxmlformats.org/officeDocument/2006/relationships/customXml" Target="../ink/ink86.xml"/><Relationship Id="rId62" Type="http://schemas.openxmlformats.org/officeDocument/2006/relationships/customXml" Target="../ink/ink90.xml"/><Relationship Id="rId70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Ch5: Momentum &amp; Collisions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5.3 – </a:t>
            </a:r>
            <a:r>
              <a:rPr lang="en-CA" sz="3400" b="1" dirty="0">
                <a:solidFill>
                  <a:srgbClr val="0070C0"/>
                </a:solidFill>
              </a:rPr>
              <a:t>Perfectly </a:t>
            </a:r>
            <a:r>
              <a:rPr lang="en-CA" sz="3400" b="1" dirty="0" smtClean="0">
                <a:solidFill>
                  <a:srgbClr val="0070C0"/>
                </a:solidFill>
              </a:rPr>
              <a:t>Inelastic Collisions </a:t>
            </a:r>
            <a:r>
              <a:rPr lang="en-CA" sz="3400" b="1" dirty="0" smtClean="0">
                <a:solidFill>
                  <a:srgbClr val="0070C0"/>
                </a:solidFill>
              </a:rPr>
              <a:t>(pg. 236-239)</a:t>
            </a:r>
          </a:p>
          <a:p>
            <a:endParaRPr lang="en-CA" dirty="0"/>
          </a:p>
        </p:txBody>
      </p:sp>
      <p:pic>
        <p:nvPicPr>
          <p:cNvPr id="2050" name="Picture 2" descr="http://i495.photobucket.com/albums/rr320/bongotz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943225" cy="245745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053458" cy="2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4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12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4888" y="3500438"/>
              <a:ext cx="1893887" cy="179387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5527" y="3491016"/>
                <a:ext cx="1912610" cy="198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3588" y="3357563"/>
              <a:ext cx="322262" cy="366712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4056" y="3348234"/>
                <a:ext cx="341326" cy="385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6188" y="3679825"/>
              <a:ext cx="98425" cy="7938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6848" y="3671569"/>
                <a:ext cx="117104" cy="24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3340100"/>
              <a:ext cx="741363" cy="330200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10302" y="3330603"/>
                <a:ext cx="759960" cy="349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7338" y="3394075"/>
              <a:ext cx="26987" cy="204788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57983" y="3384750"/>
                <a:ext cx="45698" cy="223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25" y="3340100"/>
              <a:ext cx="196850" cy="249238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62768" y="3329943"/>
                <a:ext cx="215563" cy="26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9788" y="3330575"/>
              <a:ext cx="546100" cy="322263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0428" y="3321317"/>
                <a:ext cx="564819" cy="340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4224338"/>
              <a:ext cx="80962" cy="17462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9716" y="4214468"/>
                <a:ext cx="99757" cy="3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9050" y="4089400"/>
              <a:ext cx="411163" cy="277813"/>
            </p14:xfrm>
          </p:contentPart>
        </mc:Choice>
        <mc:Fallback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89794" y="4079820"/>
                <a:ext cx="429674" cy="296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6575" y="4170363"/>
              <a:ext cx="19050" cy="115887"/>
            </p14:xfrm>
          </p:contentPart>
        </mc:Choice>
        <mc:Fallback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06863" y="4161035"/>
                <a:ext cx="38474" cy="134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106863"/>
              <a:ext cx="179388" cy="144462"/>
            </p14:xfrm>
          </p:contentPart>
        </mc:Choice>
        <mc:Fallback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0066" y="4097426"/>
                <a:ext cx="198157" cy="163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7738" y="4160838"/>
              <a:ext cx="133350" cy="144462"/>
            </p14:xfrm>
          </p:contentPart>
        </mc:Choice>
        <mc:Fallback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18443" y="4151699"/>
                <a:ext cx="151940" cy="162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4027488"/>
              <a:ext cx="117475" cy="295275"/>
            </p14:xfrm>
          </p:contentPart>
        </mc:Choice>
        <mc:Fallback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40788" y="4018114"/>
                <a:ext cx="135875" cy="31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4276725"/>
              <a:ext cx="2581275" cy="546100"/>
            </p14:xfrm>
          </p:contentPart>
        </mc:Choice>
        <mc:Fallback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32378" y="4267353"/>
                <a:ext cx="2599996" cy="564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4527550"/>
              <a:ext cx="295275" cy="303213"/>
            </p14:xfrm>
          </p:contentPart>
        </mc:Choice>
        <mc:Fallback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7089" y="4518063"/>
                <a:ext cx="314023" cy="322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4786313"/>
              <a:ext cx="125412" cy="9525"/>
            </p14:xfrm>
          </p:contentPart>
        </mc:Choice>
        <mc:Fallback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30793" y="4776788"/>
                <a:ext cx="144152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6388" y="4491038"/>
              <a:ext cx="80962" cy="339725"/>
            </p14:xfrm>
          </p:contentPart>
        </mc:Choice>
        <mc:Fallback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07275" y="4481551"/>
                <a:ext cx="99187" cy="35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4660900"/>
              <a:ext cx="90488" cy="125413"/>
            </p14:xfrm>
          </p:contentPart>
        </mc:Choice>
        <mc:Fallback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11949" y="4651663"/>
                <a:ext cx="108940" cy="143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2475" y="4581525"/>
              <a:ext cx="215900" cy="258763"/>
            </p14:xfrm>
          </p:contentPart>
        </mc:Choice>
        <mc:Fallback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53088" y="4572181"/>
                <a:ext cx="234674" cy="277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5213" y="4537075"/>
              <a:ext cx="322262" cy="303213"/>
            </p14:xfrm>
          </p:contentPart>
        </mc:Choice>
        <mc:Fallback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65903" y="4527461"/>
                <a:ext cx="340882" cy="322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5275" y="4643438"/>
              <a:ext cx="26988" cy="160337"/>
            </p14:xfrm>
          </p:contentPart>
        </mc:Choice>
        <mc:Fallback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66042" y="4634133"/>
                <a:ext cx="45453" cy="17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4572000"/>
              <a:ext cx="223837" cy="241300"/>
            </p14:xfrm>
          </p:contentPart>
        </mc:Choice>
        <mc:Fallback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89771" y="4562650"/>
                <a:ext cx="242520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5825" y="4562475"/>
              <a:ext cx="231775" cy="260350"/>
            </p14:xfrm>
          </p:contentPart>
        </mc:Choice>
        <mc:Fallback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56540" y="4553087"/>
                <a:ext cx="250346" cy="279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5400" y="4724400"/>
              <a:ext cx="46038" cy="1588"/>
            </p14:xfrm>
          </p:contentPart>
        </mc:Choice>
        <mc:Fallback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65824" y="4683112"/>
                <a:ext cx="65190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7800" y="4510088"/>
              <a:ext cx="295275" cy="303212"/>
            </p14:xfrm>
          </p:contentPart>
        </mc:Choice>
        <mc:Fallback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18460" y="4500758"/>
                <a:ext cx="313954" cy="321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0" y="5384800"/>
              <a:ext cx="465138" cy="26988"/>
            </p14:xfrm>
          </p:contentPart>
        </mc:Choice>
        <mc:Fallback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19882" y="5375567"/>
                <a:ext cx="483873" cy="45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3025" y="5205413"/>
              <a:ext cx="222250" cy="242887"/>
            </p14:xfrm>
          </p:contentPart>
        </mc:Choice>
        <mc:Fallback>
          <p:pic>
            <p:nvPicPr>
              <p:cNvPr id="10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43362" y="5196002"/>
                <a:ext cx="241576" cy="261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5187950"/>
              <a:ext cx="669925" cy="250825"/>
            </p14:xfrm>
          </p:contentPart>
        </mc:Choice>
        <mc:Fallback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64315" y="5178580"/>
                <a:ext cx="688694" cy="26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5768975"/>
              <a:ext cx="2054225" cy="160338"/>
            </p14:xfrm>
          </p:contentPart>
        </mc:Choice>
        <mc:Fallback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11753" y="5759649"/>
                <a:ext cx="2072946" cy="178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5581650"/>
              <a:ext cx="509587" cy="268288"/>
            </p14:xfrm>
          </p:contentPart>
        </mc:Choice>
        <mc:Fallback>
          <p:pic>
            <p:nvPicPr>
              <p:cNvPr id="10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91075" y="5571798"/>
                <a:ext cx="528314" cy="287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3238" y="5768975"/>
              <a:ext cx="98425" cy="1588"/>
            </p14:xfrm>
          </p:contentPart>
        </mc:Choice>
        <mc:Fallback>
          <p:pic>
            <p:nvPicPr>
              <p:cNvPr id="10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303002" y="5727687"/>
                <a:ext cx="118897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5634038"/>
              <a:ext cx="1562100" cy="403225"/>
            </p14:xfrm>
          </p:contentPart>
        </mc:Choice>
        <mc:Fallback>
          <p:pic>
            <p:nvPicPr>
              <p:cNvPr id="10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730" y="5624711"/>
                <a:ext cx="1580791" cy="4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3857625"/>
              <a:ext cx="2339975" cy="63500"/>
            </p14:xfrm>
          </p:contentPart>
        </mc:Choice>
        <mc:Fallback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84804" y="3848191"/>
                <a:ext cx="2358767" cy="82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7825" y="5000625"/>
              <a:ext cx="2955925" cy="125413"/>
            </p14:xfrm>
          </p:contentPart>
        </mc:Choice>
        <mc:Fallback>
          <p:pic>
            <p:nvPicPr>
              <p:cNvPr id="10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78466" y="4991255"/>
                <a:ext cx="2974642" cy="1441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4037013"/>
              <a:ext cx="1733550" cy="830262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486" y="4027660"/>
                <a:ext cx="1752229" cy="848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4125913"/>
              <a:ext cx="465137" cy="374650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450" y="4116410"/>
                <a:ext cx="483714" cy="393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4214813"/>
              <a:ext cx="98425" cy="152400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2423" y="4205423"/>
                <a:ext cx="117104" cy="171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9138" y="4037013"/>
              <a:ext cx="795337" cy="758825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9773" y="4027622"/>
                <a:ext cx="814068" cy="77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613" y="5170488"/>
              <a:ext cx="669925" cy="231775"/>
            </p14:xfrm>
          </p:contentPart>
        </mc:Choice>
        <mc:Fallback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75218" y="5161160"/>
                <a:ext cx="688715" cy="250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4286250"/>
              <a:ext cx="5224462" cy="1143000"/>
            </p14:xfrm>
          </p:contentPart>
        </mc:Choice>
        <mc:Fallback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2528" y="4276828"/>
                <a:ext cx="5243183" cy="1161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7650" y="5106988"/>
              <a:ext cx="1554163" cy="590550"/>
            </p14:xfrm>
          </p:contentPart>
        </mc:Choice>
        <mc:Fallback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08290" y="5097614"/>
                <a:ext cx="1572884" cy="609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1675" y="4705350"/>
              <a:ext cx="179388" cy="206375"/>
            </p14:xfrm>
          </p:contentPart>
        </mc:Choice>
        <mc:Fallback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32548" y="4695594"/>
                <a:ext cx="197643" cy="225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4911725"/>
              <a:ext cx="704850" cy="249238"/>
            </p14:xfrm>
          </p:contentPart>
        </mc:Choice>
        <mc:Fallback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2064" y="4902401"/>
                <a:ext cx="723522" cy="267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4894263"/>
              <a:ext cx="80963" cy="177800"/>
            </p14:xfrm>
          </p:contentPart>
        </mc:Choice>
        <mc:Fallback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10244" y="4884962"/>
                <a:ext cx="99674" cy="196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813425"/>
              <a:ext cx="1401762" cy="446088"/>
            </p14:xfrm>
          </p:contentPart>
        </mc:Choice>
        <mc:Fallback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84507" y="5804117"/>
                <a:ext cx="1420524" cy="46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75" y="6000750"/>
              <a:ext cx="5822950" cy="625475"/>
            </p14:xfrm>
          </p:contentPart>
        </mc:Choice>
        <mc:Fallback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91015" y="5991388"/>
                <a:ext cx="5841671" cy="6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1825" y="6224588"/>
              <a:ext cx="2420938" cy="527050"/>
            </p14:xfrm>
          </p:contentPart>
        </mc:Choice>
        <mc:Fallback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92462" y="6215228"/>
                <a:ext cx="2439663" cy="54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973763"/>
              <a:ext cx="3446462" cy="590550"/>
            </p14:xfrm>
          </p:contentPart>
        </mc:Choice>
        <mc:Fallback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34080" y="5964378"/>
                <a:ext cx="3465177" cy="609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5650" y="5956300"/>
              <a:ext cx="625475" cy="204788"/>
            </p14:xfrm>
          </p:contentPart>
        </mc:Choice>
        <mc:Fallback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66288" y="5946975"/>
                <a:ext cx="644200" cy="223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61225" y="35167888"/>
              <a:ext cx="0" cy="0"/>
            </p14:xfrm>
          </p:contentPart>
        </mc:Choice>
        <mc:Fallback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361225" y="35167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6013" y="6296025"/>
              <a:ext cx="606425" cy="204788"/>
            </p14:xfrm>
          </p:contentPart>
        </mc:Choice>
        <mc:Fallback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56667" y="6286716"/>
                <a:ext cx="625117" cy="223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96275" y="6367463"/>
              <a:ext cx="303213" cy="150812"/>
            </p14:xfrm>
          </p:contentPart>
        </mc:Choice>
        <mc:Fallback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86934" y="6358171"/>
                <a:ext cx="321894" cy="169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6825" y="6572250"/>
              <a:ext cx="804863" cy="206375"/>
            </p14:xfrm>
          </p:contentPart>
        </mc:Choice>
        <mc:Fallback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07470" y="6562869"/>
                <a:ext cx="823572" cy="2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9213" y="4125913"/>
              <a:ext cx="679450" cy="419100"/>
            </p14:xfrm>
          </p:contentPart>
        </mc:Choice>
        <mc:Fallback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79851" y="4116584"/>
                <a:ext cx="698174" cy="437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0" y="4884738"/>
              <a:ext cx="312738" cy="276225"/>
            </p14:xfrm>
          </p:contentPart>
        </mc:Choice>
        <mc:Fallback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20302" y="4874886"/>
                <a:ext cx="331134" cy="29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5795963"/>
              <a:ext cx="438150" cy="892175"/>
            </p14:xfrm>
          </p:contentPart>
        </mc:Choice>
        <mc:Fallback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76646" y="5786632"/>
                <a:ext cx="456734" cy="910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6286500"/>
              <a:ext cx="320675" cy="304800"/>
            </p14:xfrm>
          </p:contentPart>
        </mc:Choice>
        <mc:Fallback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4774" y="6276606"/>
                <a:ext cx="339327" cy="324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9025" y="35359975"/>
              <a:ext cx="0" cy="0"/>
            </p14:xfrm>
          </p:contentPart>
        </mc:Choice>
        <mc:Fallback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39025" y="353599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7288" y="2544763"/>
              <a:ext cx="4759325" cy="117475"/>
            </p14:xfrm>
          </p:contentPart>
        </mc:Choice>
        <mc:Fallback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87929" y="2535365"/>
                <a:ext cx="4778043" cy="1362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7925" y="866775"/>
              <a:ext cx="1930400" cy="115888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8559" y="857475"/>
                <a:ext cx="1949131" cy="134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663" y="696913"/>
              <a:ext cx="625475" cy="366712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203" y="687223"/>
                <a:ext cx="644396" cy="386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696913"/>
              <a:ext cx="714375" cy="312737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0413" y="687556"/>
                <a:ext cx="733099" cy="331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9413" y="465138"/>
              <a:ext cx="1028700" cy="660400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0042" y="455786"/>
                <a:ext cx="1047443" cy="679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7838" y="1731963"/>
              <a:ext cx="144462" cy="36512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8401" y="1722074"/>
                <a:ext cx="163336" cy="56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0313" y="1571625"/>
              <a:ext cx="608012" cy="285750"/>
            </p14:xfrm>
          </p:contentPart>
        </mc:Choice>
        <mc:Fallback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0959" y="1562280"/>
                <a:ext cx="626720" cy="30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4213" y="1509713"/>
              <a:ext cx="517525" cy="357187"/>
            </p14:xfrm>
          </p:contentPart>
        </mc:Choice>
        <mc:Fallback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4888" y="1500361"/>
                <a:ext cx="536175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4775" y="2366963"/>
              <a:ext cx="2617788" cy="384175"/>
            </p14:xfrm>
          </p:contentPart>
        </mc:Choice>
        <mc:Fallback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65412" y="2357610"/>
                <a:ext cx="2636515" cy="4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2401888"/>
              <a:ext cx="627063" cy="403225"/>
            </p14:xfrm>
          </p:contentPart>
        </mc:Choice>
        <mc:Fallback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5669" y="2392426"/>
                <a:ext cx="645824" cy="422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4225" y="2428875"/>
              <a:ext cx="830263" cy="384175"/>
            </p14:xfrm>
          </p:contentPart>
        </mc:Choice>
        <mc:Fallback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872" y="2419531"/>
                <a:ext cx="848969" cy="402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2455863"/>
              <a:ext cx="268287" cy="169862"/>
            </p14:xfrm>
          </p:contentPart>
        </mc:Choice>
        <mc:Fallback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27525" y="2446526"/>
                <a:ext cx="287013" cy="188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2975" y="2393950"/>
              <a:ext cx="741363" cy="374650"/>
            </p14:xfrm>
          </p:contentPart>
        </mc:Choice>
        <mc:Fallback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3618" y="2384602"/>
                <a:ext cx="760077" cy="39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338" y="2598738"/>
              <a:ext cx="1820862" cy="946150"/>
            </p14:xfrm>
          </p:contentPart>
        </mc:Choice>
        <mc:Fallback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5984" y="2589384"/>
                <a:ext cx="1839571" cy="964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2925" y="2982913"/>
              <a:ext cx="1438275" cy="554037"/>
            </p14:xfrm>
          </p:contentPart>
        </mc:Choice>
        <mc:Fallback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03595" y="2973559"/>
                <a:ext cx="1456935" cy="57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911600"/>
              <a:ext cx="3795712" cy="919163"/>
            </p14:xfrm>
          </p:contentPart>
        </mc:Choice>
        <mc:Fallback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06652" y="3902250"/>
                <a:ext cx="3814433" cy="937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4697413"/>
              <a:ext cx="420687" cy="196850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65465" y="4687608"/>
                <a:ext cx="439432" cy="216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3863" y="3751263"/>
              <a:ext cx="1947862" cy="714375"/>
            </p14:xfrm>
          </p:contentPart>
        </mc:Choice>
        <mc:Fallback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54500" y="3741906"/>
                <a:ext cx="1966588" cy="733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143375"/>
              <a:ext cx="866775" cy="80963"/>
            </p14:xfrm>
          </p:contentPart>
        </mc:Choice>
        <mc:Fallback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19387" y="4134019"/>
                <a:ext cx="885501" cy="99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3929063"/>
              <a:ext cx="374650" cy="330200"/>
            </p14:xfrm>
          </p:contentPart>
        </mc:Choice>
        <mc:Fallback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4761" y="3919629"/>
                <a:ext cx="393329" cy="349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4163" y="3919538"/>
              <a:ext cx="1303337" cy="376237"/>
            </p14:xfrm>
          </p:contentPart>
        </mc:Choice>
        <mc:Fallback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44828" y="3910159"/>
                <a:ext cx="1322007" cy="394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0325" y="5483225"/>
              <a:ext cx="3009900" cy="80963"/>
            </p14:xfrm>
          </p:contentPart>
        </mc:Choice>
        <mc:Fallback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0964" y="5473828"/>
                <a:ext cx="3028622" cy="9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5286375"/>
              <a:ext cx="338138" cy="322263"/>
            </p14:xfrm>
          </p:contentPart>
        </mc:Choice>
        <mc:Fallback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8752" y="5277003"/>
                <a:ext cx="356784" cy="341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8613" y="5411788"/>
              <a:ext cx="115887" cy="106362"/>
            </p14:xfrm>
          </p:contentPart>
        </mc:Choice>
        <mc:Fallback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89285" y="5402508"/>
                <a:ext cx="134544" cy="124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3263" y="5224463"/>
              <a:ext cx="812800" cy="347662"/>
            </p14:xfrm>
          </p:contentPart>
        </mc:Choice>
        <mc:Fallback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63949" y="5215125"/>
                <a:ext cx="831427" cy="366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5187950"/>
              <a:ext cx="71438" cy="403225"/>
            </p14:xfrm>
          </p:contentPart>
        </mc:Choice>
        <mc:Fallback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2709" y="5178564"/>
                <a:ext cx="89919" cy="421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8800" y="5438775"/>
              <a:ext cx="98425" cy="125413"/>
            </p14:xfrm>
          </p:contentPart>
        </mc:Choice>
        <mc:Fallback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89757" y="5429432"/>
                <a:ext cx="116510" cy="14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5348288"/>
              <a:ext cx="884237" cy="223837"/>
            </p14:xfrm>
          </p:contentPart>
        </mc:Choice>
        <mc:Fallback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48202" y="5338916"/>
                <a:ext cx="902959" cy="242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4675" y="5170488"/>
              <a:ext cx="411163" cy="401637"/>
            </p14:xfrm>
          </p:contentPart>
        </mc:Choice>
        <mc:Fallback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75240" y="5161139"/>
                <a:ext cx="430034" cy="4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8050" y="5732463"/>
              <a:ext cx="2403475" cy="161925"/>
            </p14:xfrm>
          </p:contentPart>
        </mc:Choice>
        <mc:Fallback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8687" y="5723045"/>
                <a:ext cx="2422202" cy="18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2288" y="6072188"/>
              <a:ext cx="107950" cy="134937"/>
            </p14:xfrm>
          </p:contentPart>
        </mc:Choice>
        <mc:Fallback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52335" y="6062882"/>
                <a:ext cx="127856" cy="15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6018213"/>
              <a:ext cx="571500" cy="161925"/>
            </p14:xfrm>
          </p:contentPart>
        </mc:Choice>
        <mc:Fallback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03756" y="6008353"/>
                <a:ext cx="590214" cy="181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7713" y="6180138"/>
              <a:ext cx="1223962" cy="384175"/>
            </p14:xfrm>
          </p:contentPart>
        </mc:Choice>
        <mc:Fallback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8351" y="6170777"/>
                <a:ext cx="1242687" cy="40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0188" y="6323013"/>
              <a:ext cx="615950" cy="285750"/>
            </p14:xfrm>
          </p:contentPart>
        </mc:Choice>
        <mc:Fallback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90839" y="6313107"/>
                <a:ext cx="634648" cy="305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27975" y="35699700"/>
              <a:ext cx="0" cy="0"/>
            </p14:xfrm>
          </p:contentPart>
        </mc:Choice>
        <mc:Fallback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627975" y="3569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75" y="6384925"/>
              <a:ext cx="938213" cy="250825"/>
            </p14:xfrm>
          </p:contentPart>
        </mc:Choice>
        <mc:Fallback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62511" y="6375206"/>
                <a:ext cx="956941" cy="270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0725" y="1187450"/>
              <a:ext cx="2108200" cy="71438"/>
            </p14:xfrm>
          </p:contentPart>
        </mc:Choice>
        <mc:Fallback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81287" y="1178730"/>
                <a:ext cx="2127075" cy="888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12954</TotalTime>
  <Words>16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Ch5: Momentum &amp; Collisions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194</cp:revision>
  <dcterms:created xsi:type="dcterms:W3CDTF">2013-05-06T00:07:57Z</dcterms:created>
  <dcterms:modified xsi:type="dcterms:W3CDTF">2016-10-31T03:42:56Z</dcterms:modified>
</cp:coreProperties>
</file>