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7" r:id="rId2"/>
    <p:sldId id="284" r:id="rId3"/>
    <p:sldId id="285" r:id="rId4"/>
    <p:sldId id="286" r:id="rId5"/>
    <p:sldId id="290" r:id="rId6"/>
    <p:sldId id="291" r:id="rId7"/>
    <p:sldId id="287" r:id="rId8"/>
    <p:sldId id="288" r:id="rId9"/>
    <p:sldId id="289" r:id="rId10"/>
    <p:sldId id="292" r:id="rId11"/>
    <p:sldId id="307" r:id="rId12"/>
    <p:sldId id="293" r:id="rId13"/>
    <p:sldId id="294" r:id="rId14"/>
    <p:sldId id="295" r:id="rId15"/>
    <p:sldId id="296" r:id="rId16"/>
    <p:sldId id="297" r:id="rId17"/>
    <p:sldId id="298" r:id="rId18"/>
    <p:sldId id="308" r:id="rId19"/>
    <p:sldId id="299" r:id="rId20"/>
    <p:sldId id="309" r:id="rId21"/>
    <p:sldId id="304" r:id="rId22"/>
    <p:sldId id="300" r:id="rId23"/>
    <p:sldId id="306" r:id="rId24"/>
    <p:sldId id="301" r:id="rId25"/>
    <p:sldId id="30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4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21/07/2014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L-Is9IV1n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14096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Ch8: Magnetic Fields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92926"/>
            <a:ext cx="914400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8.1 – Magnets and Electromagnets (pg. 378-385)</a:t>
            </a:r>
          </a:p>
          <a:p>
            <a:endParaRPr lang="en-CA" dirty="0"/>
          </a:p>
        </p:txBody>
      </p:sp>
      <p:pic>
        <p:nvPicPr>
          <p:cNvPr id="12" name="Picture 2" descr="http://www.scienceclarified.com/photos/magnetism-real-life-applications-29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3168352" cy="24366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startswithabang.com/wp-content/uploads/2008/11/de0061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3143076" cy="2357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2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Aurora Borealis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CA" dirty="0" smtClean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www.youtube.com/watch?v=LL-Is9IV1nc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22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2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29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84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86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6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Electromagnetism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48883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88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1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4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Right Hand Rule for a current carrying wire which generates a magnetic field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58" y="1556792"/>
            <a:ext cx="9144000" cy="136815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CA" dirty="0"/>
              <a:t>R</a:t>
            </a:r>
            <a:r>
              <a:rPr lang="en-CA" dirty="0" smtClean="0"/>
              <a:t>ight thumb in the direction of conventional current (I) </a:t>
            </a:r>
          </a:p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dirty="0"/>
              <a:t>C</a:t>
            </a:r>
            <a:r>
              <a:rPr lang="en-CA" dirty="0" smtClean="0"/>
              <a:t>urled fingers point in the direction of the magnetic field lines (B)</a:t>
            </a:r>
            <a:endParaRPr lang="en-CA" dirty="0"/>
          </a:p>
        </p:txBody>
      </p:sp>
      <p:pic>
        <p:nvPicPr>
          <p:cNvPr id="9218" name="Picture 2" descr="http://www.magnet.fsu.edu/education/tutorials/java/handrules/images/right-hand-ru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9533" y="2924944"/>
            <a:ext cx="3173260" cy="3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020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17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1. Magnetic Field of a Straight Conductor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74676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56500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637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76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3. Magnetic Field of a Coil or Solenoid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56792"/>
            <a:ext cx="740921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057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5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45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01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0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344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2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8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07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419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13054</TotalTime>
  <Words>76</Words>
  <Application>Microsoft Office PowerPoint</Application>
  <PresentationFormat>On-screen Show (4:3)</PresentationFormat>
  <Paragraphs>13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1_Office Theme</vt:lpstr>
      <vt:lpstr>Ch8: Magnetic Fields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Aurora Borealis </vt:lpstr>
      <vt:lpstr>Slide 12</vt:lpstr>
      <vt:lpstr>Slide 13</vt:lpstr>
      <vt:lpstr>Slide 14</vt:lpstr>
      <vt:lpstr>Slide 15</vt:lpstr>
      <vt:lpstr>Slide 16</vt:lpstr>
      <vt:lpstr>Slide 17</vt:lpstr>
      <vt:lpstr>Electromagnetism</vt:lpstr>
      <vt:lpstr>Slide 19</vt:lpstr>
      <vt:lpstr>Right Hand Rule for a current carrying wire which generates a magnetic field</vt:lpstr>
      <vt:lpstr>1. Magnetic Field of a Straight Conductor</vt:lpstr>
      <vt:lpstr>Slide 22</vt:lpstr>
      <vt:lpstr>3. Magnetic Field of a Coil or Solenoid</vt:lpstr>
      <vt:lpstr>Slide 24</vt:lpstr>
      <vt:lpstr>Slide 25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208</cp:revision>
  <dcterms:created xsi:type="dcterms:W3CDTF">2013-05-06T00:07:57Z</dcterms:created>
  <dcterms:modified xsi:type="dcterms:W3CDTF">2014-07-21T14:18:06Z</dcterms:modified>
</cp:coreProperties>
</file>