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Ch10: Application of the Wave Nature of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10.4 – Electromagnetic Radiation (pg. 526-531)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4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3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1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1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4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6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1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13945</TotalTime>
  <Words>19</Words>
  <Application>Microsoft Office PowerPoint</Application>
  <PresentationFormat>On-screen Show (4:3)</PresentationFormat>
  <Paragraphs>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1_Office Theme</vt:lpstr>
      <vt:lpstr>Ch10: Application of the Wave Nature of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202</cp:revision>
  <dcterms:created xsi:type="dcterms:W3CDTF">2013-05-06T00:07:57Z</dcterms:created>
  <dcterms:modified xsi:type="dcterms:W3CDTF">2014-06-29T01:47:47Z</dcterms:modified>
</cp:coreProperties>
</file>