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382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234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436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652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64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43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482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77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11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551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752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A2B7-2715-4E51-B953-6CFACB56A9A7}" type="datetimeFigureOut">
              <a:rPr lang="en-CA" smtClean="0"/>
              <a:t>05/11/2012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C9733-7F3E-40B5-AA55-C595900FB0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598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Observational Learning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also known as </a:t>
            </a:r>
            <a:r>
              <a:rPr lang="en-CA" i="1" dirty="0" smtClean="0"/>
              <a:t>vicarious learning, modeling</a:t>
            </a:r>
            <a:r>
              <a:rPr lang="en-CA" dirty="0" smtClean="0"/>
              <a:t>, or </a:t>
            </a:r>
            <a:r>
              <a:rPr lang="en-CA" i="1" dirty="0" smtClean="0"/>
              <a:t>social learning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0850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34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Modeling Process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dirty="0" smtClean="0"/>
              <a:t>Attention -- the individual notices something in the environment. </a:t>
            </a:r>
            <a:endParaRPr lang="en-CA" dirty="0"/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Retention -- the individual remembers what was noticed. 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Reproduction -- the individual produces an action that is a copy of what was noticed. 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Motivation -- the environment delivers a consequence that changes the probability the behavior will be emitted again (reinforcement and punishment)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191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b="1" dirty="0" smtClean="0"/>
              <a:t>People can learn through observation.</a:t>
            </a:r>
          </a:p>
          <a:p>
            <a:pPr marL="514350" indent="-514350">
              <a:buFont typeface="+mj-lt"/>
              <a:buAutoNum type="arabicPeriod"/>
            </a:pPr>
            <a:r>
              <a:rPr lang="en-CA" b="1" dirty="0" smtClean="0"/>
              <a:t>Mental states are important to learning.</a:t>
            </a:r>
          </a:p>
          <a:p>
            <a:pPr marL="514350" indent="-514350">
              <a:buFont typeface="+mj-lt"/>
              <a:buAutoNum type="arabicPeriod"/>
            </a:pPr>
            <a:r>
              <a:rPr lang="en-CA" b="1" dirty="0" smtClean="0"/>
              <a:t>Learning does not necessarily lead to a change in behavior.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494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basic models of observational learning: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CA" dirty="0" smtClean="0"/>
              <a:t>A live model, which involves an actual individual demonstrating or acting out a behavior.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A verbal instructional model, which involves descriptions and explanations of a behavior.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A symbolic model, which involves real or fictional characters displaying behaviors in books, films, television programs, or online media.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052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choice to continue exhibiting the behavior depends on the outcome (positive or negative, reward </a:t>
            </a:r>
            <a:r>
              <a:rPr lang="en-CA" dirty="0" err="1" smtClean="0"/>
              <a:t>etc</a:t>
            </a:r>
            <a:r>
              <a:rPr lang="en-CA" dirty="0" smtClean="0"/>
              <a:t>). </a:t>
            </a:r>
          </a:p>
          <a:p>
            <a:r>
              <a:rPr lang="en-CA" dirty="0" smtClean="0"/>
              <a:t>The only things that limit this type of learning are the intelligence level and the level of ability to copy the person well that the learner possesses.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087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Example: In a famous experiment, social psychologist Al Bandura showed young children a video of a woman hitting and kicking an inflatable “</a:t>
            </a:r>
            <a:r>
              <a:rPr lang="en-CA" i="1" dirty="0" err="1" smtClean="0"/>
              <a:t>Bobo</a:t>
            </a:r>
            <a:r>
              <a:rPr lang="en-CA" i="1" dirty="0" smtClean="0"/>
              <a:t>” doll. </a:t>
            </a:r>
            <a:r>
              <a:rPr lang="en-CA" i="1" smtClean="0"/>
              <a:t>When left alone with a similar doll, children copied the woman’s aggressive gestures.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76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229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Observational Learning</vt:lpstr>
      <vt:lpstr>PowerPoint Presentation</vt:lpstr>
      <vt:lpstr>The Modeling Process</vt:lpstr>
      <vt:lpstr>PowerPoint Presentation</vt:lpstr>
      <vt:lpstr>basic models of observational learning:</vt:lpstr>
      <vt:lpstr>PowerPoint Presentation</vt:lpstr>
      <vt:lpstr>PowerPoint Presentation</vt:lpstr>
    </vt:vector>
  </TitlesOfParts>
  <Company>UOIT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Observational Learning</dc:title>
  <dc:creator>mobilef</dc:creator>
  <cp:lastModifiedBy>mobilef</cp:lastModifiedBy>
  <cp:revision>2</cp:revision>
  <dcterms:created xsi:type="dcterms:W3CDTF">2012-11-05T18:27:47Z</dcterms:created>
  <dcterms:modified xsi:type="dcterms:W3CDTF">2012-11-05T18:37:52Z</dcterms:modified>
</cp:coreProperties>
</file>