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2"/>
  </p:notesMasterIdLst>
  <p:sldIdLst>
    <p:sldId id="257" r:id="rId2"/>
    <p:sldId id="261" r:id="rId3"/>
    <p:sldId id="262" r:id="rId4"/>
    <p:sldId id="258" r:id="rId5"/>
    <p:sldId id="259" r:id="rId6"/>
    <p:sldId id="260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62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35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564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BF38C1-D01D-409F-9E1E-1BE8C183F61F}" type="datetimeFigureOut">
              <a:rPr lang="en-CA" smtClean="0"/>
              <a:pPr/>
              <a:t>21/11/2013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C7B2EF-D1F5-4035-8B43-65A1D9D73030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1963947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BF020-78AC-44FC-91CB-D6E7F4D27029}" type="datetimeFigureOut">
              <a:rPr lang="en-CA">
                <a:solidFill>
                  <a:prstClr val="black">
                    <a:tint val="75000"/>
                  </a:prstClr>
                </a:solidFill>
              </a:rPr>
              <a:pPr/>
              <a:t>21/11/2013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1CFFB-5169-487F-89D3-02EFCB6BD6BD}" type="slidenum">
              <a:rPr lang="en-CA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595522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BF020-78AC-44FC-91CB-D6E7F4D27029}" type="datetimeFigureOut">
              <a:rPr lang="en-CA">
                <a:solidFill>
                  <a:prstClr val="black">
                    <a:tint val="75000"/>
                  </a:prstClr>
                </a:solidFill>
              </a:rPr>
              <a:pPr/>
              <a:t>21/11/2013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1CFFB-5169-487F-89D3-02EFCB6BD6BD}" type="slidenum">
              <a:rPr lang="en-CA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294935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BF020-78AC-44FC-91CB-D6E7F4D27029}" type="datetimeFigureOut">
              <a:rPr lang="en-CA">
                <a:solidFill>
                  <a:prstClr val="black">
                    <a:tint val="75000"/>
                  </a:prstClr>
                </a:solidFill>
              </a:rPr>
              <a:pPr/>
              <a:t>21/11/2013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1CFFB-5169-487F-89D3-02EFCB6BD6BD}" type="slidenum">
              <a:rPr lang="en-CA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184956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BF020-78AC-44FC-91CB-D6E7F4D27029}" type="datetimeFigureOut">
              <a:rPr lang="en-CA">
                <a:solidFill>
                  <a:prstClr val="black">
                    <a:tint val="75000"/>
                  </a:prstClr>
                </a:solidFill>
              </a:rPr>
              <a:pPr/>
              <a:t>21/11/2013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1CFFB-5169-487F-89D3-02EFCB6BD6BD}" type="slidenum">
              <a:rPr lang="en-CA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764846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BF020-78AC-44FC-91CB-D6E7F4D27029}" type="datetimeFigureOut">
              <a:rPr lang="en-CA">
                <a:solidFill>
                  <a:prstClr val="black">
                    <a:tint val="75000"/>
                  </a:prstClr>
                </a:solidFill>
              </a:rPr>
              <a:pPr/>
              <a:t>21/11/2013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1CFFB-5169-487F-89D3-02EFCB6BD6BD}" type="slidenum">
              <a:rPr lang="en-CA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971031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BF020-78AC-44FC-91CB-D6E7F4D27029}" type="datetimeFigureOut">
              <a:rPr lang="en-CA">
                <a:solidFill>
                  <a:prstClr val="black">
                    <a:tint val="75000"/>
                  </a:prstClr>
                </a:solidFill>
              </a:rPr>
              <a:pPr/>
              <a:t>21/11/2013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1CFFB-5169-487F-89D3-02EFCB6BD6BD}" type="slidenum">
              <a:rPr lang="en-CA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48952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BF020-78AC-44FC-91CB-D6E7F4D27029}" type="datetimeFigureOut">
              <a:rPr lang="en-CA">
                <a:solidFill>
                  <a:prstClr val="black">
                    <a:tint val="75000"/>
                  </a:prstClr>
                </a:solidFill>
              </a:rPr>
              <a:pPr/>
              <a:t>21/11/2013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1CFFB-5169-487F-89D3-02EFCB6BD6BD}" type="slidenum">
              <a:rPr lang="en-CA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651697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BF020-78AC-44FC-91CB-D6E7F4D27029}" type="datetimeFigureOut">
              <a:rPr lang="en-CA">
                <a:solidFill>
                  <a:prstClr val="black">
                    <a:tint val="75000"/>
                  </a:prstClr>
                </a:solidFill>
              </a:rPr>
              <a:pPr/>
              <a:t>21/11/2013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1CFFB-5169-487F-89D3-02EFCB6BD6BD}" type="slidenum">
              <a:rPr lang="en-CA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913717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BF020-78AC-44FC-91CB-D6E7F4D27029}" type="datetimeFigureOut">
              <a:rPr lang="en-CA">
                <a:solidFill>
                  <a:prstClr val="black">
                    <a:tint val="75000"/>
                  </a:prstClr>
                </a:solidFill>
              </a:rPr>
              <a:pPr/>
              <a:t>21/11/2013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1CFFB-5169-487F-89D3-02EFCB6BD6BD}" type="slidenum">
              <a:rPr lang="en-CA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549794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BF020-78AC-44FC-91CB-D6E7F4D27029}" type="datetimeFigureOut">
              <a:rPr lang="en-CA">
                <a:solidFill>
                  <a:prstClr val="black">
                    <a:tint val="75000"/>
                  </a:prstClr>
                </a:solidFill>
              </a:rPr>
              <a:pPr/>
              <a:t>21/11/2013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1CFFB-5169-487F-89D3-02EFCB6BD6BD}" type="slidenum">
              <a:rPr lang="en-CA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565394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BF020-78AC-44FC-91CB-D6E7F4D27029}" type="datetimeFigureOut">
              <a:rPr lang="en-CA">
                <a:solidFill>
                  <a:prstClr val="black">
                    <a:tint val="75000"/>
                  </a:prstClr>
                </a:solidFill>
              </a:rPr>
              <a:pPr/>
              <a:t>21/11/2013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1CFFB-5169-487F-89D3-02EFCB6BD6BD}" type="slidenum">
              <a:rPr lang="en-CA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924301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ABF020-78AC-44FC-91CB-D6E7F4D27029}" type="datetimeFigureOut">
              <a:rPr lang="en-CA">
                <a:solidFill>
                  <a:prstClr val="black">
                    <a:tint val="75000"/>
                  </a:prstClr>
                </a:solidFill>
              </a:rPr>
              <a:pPr/>
              <a:t>21/11/2013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41CFFB-5169-487F-89D3-02EFCB6BD6BD}" type="slidenum">
              <a:rPr lang="en-CA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890185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0" y="2780928"/>
            <a:ext cx="9144000" cy="1470025"/>
          </a:xfrm>
        </p:spPr>
        <p:txBody>
          <a:bodyPr>
            <a:noAutofit/>
          </a:bodyPr>
          <a:lstStyle/>
          <a:p>
            <a:r>
              <a:rPr lang="en-CA" sz="5500" b="1" dirty="0" smtClean="0"/>
              <a:t>CH 6: Thermal Energy and Society</a:t>
            </a:r>
            <a:endParaRPr lang="en-CA" sz="55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7524" y="4392926"/>
            <a:ext cx="8640960" cy="1752600"/>
          </a:xfrm>
        </p:spPr>
        <p:txBody>
          <a:bodyPr>
            <a:normAutofit/>
          </a:bodyPr>
          <a:lstStyle/>
          <a:p>
            <a:endParaRPr lang="en-CA" sz="3400" b="1" dirty="0" smtClean="0">
              <a:solidFill>
                <a:srgbClr val="0070C0"/>
              </a:solidFill>
            </a:endParaRPr>
          </a:p>
          <a:p>
            <a:r>
              <a:rPr lang="en-CA" dirty="0" smtClean="0"/>
              <a:t>Review</a:t>
            </a:r>
            <a:endParaRPr lang="en-CA" dirty="0"/>
          </a:p>
        </p:txBody>
      </p:sp>
      <p:pic>
        <p:nvPicPr>
          <p:cNvPr id="4" name="Picture 2" descr="http://8th-grade-physical-science.wikispaces.com/file/view/solid-liquid-gas-picture%5B1%5D.gif/227928160/567x268/solid-liquid-gas-picture%5B1%5D.gif"/>
          <p:cNvPicPr>
            <a:picLocks noChangeAspect="1" noChangeArrowheads="1" noCrop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476672"/>
            <a:ext cx="4124932" cy="195391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587075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Section 6.4 pg. 295 #2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03648" y="1340768"/>
            <a:ext cx="6718262" cy="5517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Review pg. 314 #74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75656" y="1556791"/>
            <a:ext cx="6149999" cy="53012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13043</TotalTime>
  <Words>21</Words>
  <Application>Microsoft Office PowerPoint</Application>
  <PresentationFormat>On-screen Show (4:3)</PresentationFormat>
  <Paragraphs>5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1_Office Theme</vt:lpstr>
      <vt:lpstr>CH 6: Thermal Energy and Society</vt:lpstr>
      <vt:lpstr>Section 6.4 pg. 295 #2</vt:lpstr>
      <vt:lpstr>Slide 3</vt:lpstr>
      <vt:lpstr>Review pg. 314 #74</vt:lpstr>
      <vt:lpstr>Slide 5</vt:lpstr>
      <vt:lpstr>Slide 6</vt:lpstr>
      <vt:lpstr>Slide 7</vt:lpstr>
      <vt:lpstr>Slide 8</vt:lpstr>
      <vt:lpstr>Slide 9</vt:lpstr>
      <vt:lpstr>Slide 10</vt:lpstr>
    </vt:vector>
  </TitlesOfParts>
  <Company>UOIT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 8: Magnetic Fields</dc:title>
  <dc:creator>mobilef</dc:creator>
  <cp:lastModifiedBy>Zahid Enterprise</cp:lastModifiedBy>
  <cp:revision>185</cp:revision>
  <dcterms:created xsi:type="dcterms:W3CDTF">2013-05-06T00:07:57Z</dcterms:created>
  <dcterms:modified xsi:type="dcterms:W3CDTF">2013-11-21T19:30:47Z</dcterms:modified>
</cp:coreProperties>
</file>