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52" r:id="rId2"/>
    <p:sldId id="362" r:id="rId3"/>
    <p:sldId id="363" r:id="rId4"/>
    <p:sldId id="364" r:id="rId5"/>
    <p:sldId id="355" r:id="rId6"/>
    <p:sldId id="356" r:id="rId7"/>
    <p:sldId id="357" r:id="rId8"/>
    <p:sldId id="358" r:id="rId9"/>
    <p:sldId id="359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07/05/2015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253</a:t>
            </a:r>
            <a:r>
              <a:rPr lang="en-CA" baseline="0" dirty="0" smtClean="0"/>
              <a:t> Hz or 259 Hz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0480713\Desktop\Physics Pics\Note-and-sound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9: Wave Interactions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9.3 - Beats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Beats and Beats Frequency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1196752"/>
            <a:ext cx="9141443" cy="479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859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3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17525</TotalTime>
  <Words>19</Words>
  <Application>Microsoft Office PowerPoint</Application>
  <PresentationFormat>On-screen Show (4:3)</PresentationFormat>
  <Paragraphs>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CH 9: Wave Interactions</vt:lpstr>
      <vt:lpstr>Beats and Beats Frequency</vt:lpstr>
      <vt:lpstr>Slide 3</vt:lpstr>
      <vt:lpstr>Slide 4</vt:lpstr>
      <vt:lpstr>Slide 5</vt:lpstr>
      <vt:lpstr>Slide 6</vt:lpstr>
      <vt:lpstr>Slide 7</vt:lpstr>
      <vt:lpstr>Slide 8</vt:lpstr>
      <vt:lpstr>Slide 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229</cp:revision>
  <dcterms:created xsi:type="dcterms:W3CDTF">2013-05-06T00:07:57Z</dcterms:created>
  <dcterms:modified xsi:type="dcterms:W3CDTF">2015-05-07T22:21:40Z</dcterms:modified>
</cp:coreProperties>
</file>