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352" r:id="rId2"/>
    <p:sldId id="261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06/12/2013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00480713\Desktop\Physics Pics\Note-and-sound-wav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9: Wave Interactions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105400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9.2 – Waves at Media Boundaries Part 2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2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45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6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5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3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315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5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5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4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284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Agenda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Section 9.2 – Standing Waves between Free Ends and Fixed-Free Ends</a:t>
            </a:r>
          </a:p>
          <a:p>
            <a:r>
              <a:rPr lang="en-CA" dirty="0" smtClean="0"/>
              <a:t>Homework problems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5501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0937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7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6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9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5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4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0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Pg. 426 (#1-8)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6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7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3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4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17600</TotalTime>
  <Words>34</Words>
  <Application>Microsoft Office PowerPoint</Application>
  <PresentationFormat>On-screen Show (4:3)</PresentationFormat>
  <Paragraphs>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1_Office Theme</vt:lpstr>
      <vt:lpstr>CH 9: Wave Interactions</vt:lpstr>
      <vt:lpstr>Agenda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228</cp:revision>
  <dcterms:created xsi:type="dcterms:W3CDTF">2013-05-06T00:07:57Z</dcterms:created>
  <dcterms:modified xsi:type="dcterms:W3CDTF">2013-12-06T19:11:49Z</dcterms:modified>
</cp:coreProperties>
</file>