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7" r:id="rId2"/>
    <p:sldId id="261" r:id="rId3"/>
    <p:sldId id="316" r:id="rId4"/>
    <p:sldId id="317" r:id="rId5"/>
    <p:sldId id="318" r:id="rId6"/>
    <p:sldId id="319" r:id="rId7"/>
    <p:sldId id="320" r:id="rId8"/>
    <p:sldId id="355" r:id="rId9"/>
    <p:sldId id="356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8" r:id="rId27"/>
    <p:sldId id="352" r:id="rId28"/>
    <p:sldId id="339" r:id="rId29"/>
    <p:sldId id="340" r:id="rId30"/>
    <p:sldId id="341" r:id="rId31"/>
    <p:sldId id="354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28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26/11/2013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a) Transverse   b)</a:t>
            </a:r>
            <a:r>
              <a:rPr lang="en-CA" baseline="0" dirty="0" smtClean="0"/>
              <a:t> A=8.5cm   c) d=170cm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7B2EF-D1F5-4035-8B43-65A1D9D73030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a) f</a:t>
            </a:r>
            <a:r>
              <a:rPr lang="en-CA" baseline="0" dirty="0" smtClean="0"/>
              <a:t> = 1.2Hz  b) T=0.80s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7B2EF-D1F5-4035-8B43-65A1D9D73030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 = 75hz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7B2EF-D1F5-4035-8B43-65A1D9D73030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T=27.30d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7B2EF-D1F5-4035-8B43-65A1D9D73030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 and</a:t>
            </a:r>
            <a:r>
              <a:rPr lang="en-CA" baseline="0" dirty="0" smtClean="0"/>
              <a:t> 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7B2EF-D1F5-4035-8B43-65A1D9D73030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AE</a:t>
            </a:r>
            <a:r>
              <a:rPr lang="en-CA" baseline="0" dirty="0" smtClean="0"/>
              <a:t> and BF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7B2EF-D1F5-4035-8B43-65A1D9D73030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8: Vibrations and Waves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8.3 – Wave Characteristics</a:t>
            </a:r>
          </a:p>
          <a:p>
            <a:endParaRPr lang="en-CA" dirty="0"/>
          </a:p>
        </p:txBody>
      </p:sp>
      <p:pic>
        <p:nvPicPr>
          <p:cNvPr id="3076" name="Picture 4" descr="http://adjustingroom.files.wordpress.com/2010/09/su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0648"/>
            <a:ext cx="4096455" cy="2304256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2656"/>
            <a:ext cx="4680520" cy="204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7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536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0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23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1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9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68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4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77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5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Agenda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Take up homework problems</a:t>
            </a:r>
          </a:p>
          <a:p>
            <a:r>
              <a:rPr lang="en-CA" dirty="0" smtClean="0"/>
              <a:t>Electric ringer inside a bell jar</a:t>
            </a:r>
          </a:p>
          <a:p>
            <a:r>
              <a:rPr lang="en-CA" dirty="0" smtClean="0"/>
              <a:t>Section 8.3</a:t>
            </a:r>
          </a:p>
          <a:p>
            <a:r>
              <a:rPr lang="en-CA" dirty="0" smtClean="0"/>
              <a:t>Section 8.4</a:t>
            </a:r>
          </a:p>
          <a:p>
            <a:r>
              <a:rPr lang="en-CA" dirty="0" smtClean="0"/>
              <a:t>Textbook Problems</a:t>
            </a:r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5501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4001" cy="213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9643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078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0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83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24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22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8: Vibrations and Waves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8.4 – Determining Wave Speed</a:t>
            </a:r>
          </a:p>
          <a:p>
            <a:endParaRPr lang="en-CA" dirty="0"/>
          </a:p>
        </p:txBody>
      </p:sp>
      <p:pic>
        <p:nvPicPr>
          <p:cNvPr id="3076" name="Picture 4" descr="http://adjustingroom.files.wordpress.com/2010/09/sur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0648"/>
            <a:ext cx="4096455" cy="2304256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32656"/>
            <a:ext cx="4680520" cy="204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4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2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9144001" cy="458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41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02246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41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77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7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214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43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9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7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8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465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13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Pg. 380 (#1-6) and Pg. 384 (#1-9)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25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61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9" y="-12576"/>
            <a:ext cx="9141621" cy="471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http://3.bp.blogspot.com/_ZxVxQf3ADns/TOpBB0-zhQI/AAAAAAAAAAs/ctQ92QUoEwY/s1600/Transverse-Wa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102" y="0"/>
            <a:ext cx="916434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16917</TotalTime>
  <Words>85</Words>
  <Application>Microsoft Office PowerPoint</Application>
  <PresentationFormat>On-screen Show (4:3)</PresentationFormat>
  <Paragraphs>26</Paragraphs>
  <Slides>41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1_Office Theme</vt:lpstr>
      <vt:lpstr>CH 8: Vibrations and Waves</vt:lpstr>
      <vt:lpstr>Agenda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CH 8: Vibrations and Waves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208</cp:revision>
  <dcterms:created xsi:type="dcterms:W3CDTF">2013-05-06T00:07:57Z</dcterms:created>
  <dcterms:modified xsi:type="dcterms:W3CDTF">2013-11-26T19:25:45Z</dcterms:modified>
</cp:coreProperties>
</file>