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7" r:id="rId2"/>
    <p:sldId id="318" r:id="rId3"/>
    <p:sldId id="319" r:id="rId4"/>
    <p:sldId id="320" r:id="rId5"/>
    <p:sldId id="355" r:id="rId6"/>
    <p:sldId id="356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8" r:id="rId24"/>
    <p:sldId id="352" r:id="rId25"/>
    <p:sldId id="339" r:id="rId26"/>
    <p:sldId id="340" r:id="rId27"/>
    <p:sldId id="341" r:id="rId28"/>
    <p:sldId id="354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8" r:id="rId39"/>
    <p:sldId id="359" r:id="rId40"/>
    <p:sldId id="360" r:id="rId41"/>
    <p:sldId id="362" r:id="rId42"/>
    <p:sldId id="363" r:id="rId43"/>
    <p:sldId id="365" r:id="rId44"/>
    <p:sldId id="28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29/04/2015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a) Transverse   b)</a:t>
            </a:r>
            <a:r>
              <a:rPr lang="en-CA" baseline="0" dirty="0" smtClean="0"/>
              <a:t> A=8.5cm   c) d=170cm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a) f</a:t>
            </a:r>
            <a:r>
              <a:rPr lang="en-CA" baseline="0" dirty="0" smtClean="0"/>
              <a:t> = 1.2Hz  b) T=0.80s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 = 75hz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T=27.30d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and</a:t>
            </a:r>
            <a:r>
              <a:rPr lang="en-CA" baseline="0" dirty="0" smtClean="0"/>
              <a:t> 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AE</a:t>
            </a:r>
            <a:r>
              <a:rPr lang="en-CA" baseline="0" dirty="0" smtClean="0"/>
              <a:t> and BF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8: Vibrations and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8.3 – Wave Characteristics</a:t>
            </a:r>
          </a:p>
          <a:p>
            <a:endParaRPr lang="en-CA" dirty="0"/>
          </a:p>
        </p:txBody>
      </p:sp>
      <p:pic>
        <p:nvPicPr>
          <p:cNvPr id="3076" name="Picture 4" descr="http://adjustingroom.files.wordpress.com/2010/09/su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4096455" cy="230425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4680520" cy="20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3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9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8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7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5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213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9643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078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0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22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8: Vibrations and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8.4 – Determining Wave Speed</a:t>
            </a:r>
          </a:p>
          <a:p>
            <a:endParaRPr lang="en-CA" dirty="0"/>
          </a:p>
        </p:txBody>
      </p:sp>
      <p:pic>
        <p:nvPicPr>
          <p:cNvPr id="3076" name="Picture 4" descr="http://adjustingroom.files.wordpress.com/2010/09/su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4096455" cy="230425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4680520" cy="20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1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224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4181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77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5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7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14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9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8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3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Temperature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Linear Density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1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Tension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 (pg. 391)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5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#2 (pg. 391)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39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#3 (pg. 391)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439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" y="-12576"/>
            <a:ext cx="9141621" cy="47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3.bp.blogspot.com/_ZxVxQf3ADns/TOpBB0-zhQI/AAAAAAAAAAs/ctQ92QUoEwY/s1600/Transverse-Wa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102" y="0"/>
            <a:ext cx="916434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3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16849</TotalTime>
  <Words>83</Words>
  <Application>Microsoft Office PowerPoint</Application>
  <PresentationFormat>On-screen Show (4:3)</PresentationFormat>
  <Paragraphs>25</Paragraphs>
  <Slides>44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1_Office Theme</vt:lpstr>
      <vt:lpstr>CH 8: Vibrations and Waves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CH 8: Vibrations and Waves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Temperature</vt:lpstr>
      <vt:lpstr>Linear Density</vt:lpstr>
      <vt:lpstr>Tension</vt:lpstr>
      <vt:lpstr>Practice #1 (pg. 391)</vt:lpstr>
      <vt:lpstr>Practice #2 (pg. 391)</vt:lpstr>
      <vt:lpstr>Practice #3 (pg. 391)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213</cp:revision>
  <dcterms:created xsi:type="dcterms:W3CDTF">2013-05-06T00:07:57Z</dcterms:created>
  <dcterms:modified xsi:type="dcterms:W3CDTF">2015-04-29T21:34:49Z</dcterms:modified>
</cp:coreProperties>
</file>