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61" r:id="rId3"/>
    <p:sldId id="308" r:id="rId4"/>
    <p:sldId id="309" r:id="rId5"/>
    <p:sldId id="284" r:id="rId6"/>
    <p:sldId id="285" r:id="rId7"/>
    <p:sldId id="286" r:id="rId8"/>
    <p:sldId id="287" r:id="rId9"/>
    <p:sldId id="288" r:id="rId10"/>
    <p:sldId id="289" r:id="rId11"/>
    <p:sldId id="320" r:id="rId12"/>
    <p:sldId id="321" r:id="rId13"/>
    <p:sldId id="307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4" r:id="rId24"/>
    <p:sldId id="305" r:id="rId25"/>
    <p:sldId id="310" r:id="rId26"/>
    <p:sldId id="311" r:id="rId27"/>
    <p:sldId id="312" r:id="rId28"/>
    <p:sldId id="313" r:id="rId29"/>
    <p:sldId id="319" r:id="rId30"/>
    <p:sldId id="314" r:id="rId31"/>
    <p:sldId id="315" r:id="rId32"/>
    <p:sldId id="322" r:id="rId33"/>
    <p:sldId id="316" r:id="rId34"/>
    <p:sldId id="317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616C5-BA10-4845-88D9-F6733044F4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585B84D-A69E-451B-B010-13B93611EC5E}" type="pres">
      <dgm:prSet presAssocID="{5AA616C5-BA10-4845-88D9-F6733044F4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CAA3D819-252B-4C4E-8B1E-AF52E0794B2C}" type="presOf" srcId="{5AA616C5-BA10-4845-88D9-F6733044F42D}" destId="{A585B84D-A69E-451B-B010-13B93611EC5E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616C5-BA10-4845-88D9-F6733044F4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585B84D-A69E-451B-B010-13B93611EC5E}" type="pres">
      <dgm:prSet presAssocID="{5AA616C5-BA10-4845-88D9-F6733044F4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0F89443F-2405-435D-983A-A7CDB9E3CB48}" type="presOf" srcId="{5AA616C5-BA10-4845-88D9-F6733044F42D}" destId="{A585B84D-A69E-451B-B010-13B93611EC5E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23/11/2013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CeUO4ufx2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cDAYFTXq3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8.1 – What is a vibration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8.2 – Types of Mechanical Waves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3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71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8.1</a:t>
            </a:r>
          </a:p>
          <a:p>
            <a:r>
              <a:rPr lang="en-CA" dirty="0" smtClean="0"/>
              <a:t>Section 8.2</a:t>
            </a:r>
          </a:p>
          <a:p>
            <a:r>
              <a:rPr lang="en-CA" dirty="0" smtClean="0"/>
              <a:t>Textbook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52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9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6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1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43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endParaRPr lang="en-CA" dirty="0" smtClean="0">
              <a:hlinkClick r:id="rId3"/>
            </a:endParaRPr>
          </a:p>
          <a:p>
            <a:endParaRPr lang="en-CA" dirty="0" smtClean="0">
              <a:hlinkClick r:id="rId3"/>
            </a:endParaRPr>
          </a:p>
          <a:p>
            <a:endParaRPr lang="en-CA" dirty="0" smtClean="0">
              <a:hlinkClick r:id="rId3"/>
            </a:endParaRPr>
          </a:p>
          <a:p>
            <a:endParaRPr lang="en-CA" dirty="0" smtClean="0">
              <a:hlinkClick r:id="rId3"/>
            </a:endParaRPr>
          </a:p>
          <a:p>
            <a:endParaRPr lang="en-CA" dirty="0" smtClean="0">
              <a:hlinkClick r:id="rId3"/>
            </a:endParaRPr>
          </a:p>
          <a:p>
            <a:endParaRPr lang="en-CA" dirty="0" smtClean="0">
              <a:hlinkClick r:id="rId3"/>
            </a:endParaRPr>
          </a:p>
          <a:p>
            <a:endParaRPr lang="en-CA" dirty="0" smtClean="0">
              <a:hlinkClick r:id="rId3"/>
            </a:endParaRPr>
          </a:p>
          <a:p>
            <a:pPr algn="ctr"/>
            <a:r>
              <a:rPr lang="en-CA" dirty="0" smtClean="0">
                <a:hlinkClick r:id="rId3"/>
              </a:rPr>
              <a:t>Bill Nye – Sound Travels in Waves:</a:t>
            </a:r>
            <a:endParaRPr lang="en-CA" dirty="0" smtClean="0">
              <a:hlinkClick r:id="rId3"/>
            </a:endParaRPr>
          </a:p>
          <a:p>
            <a:r>
              <a:rPr lang="en-CA" dirty="0" smtClean="0">
                <a:hlinkClick r:id="rId3"/>
              </a:rPr>
              <a:t>http</a:t>
            </a:r>
            <a:r>
              <a:rPr lang="en-CA" dirty="0" smtClean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www.youtube.com/watch?v=ACeUO4ufx2I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2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Transverse waves vs. Longitudinal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r>
              <a:rPr lang="en-CA" dirty="0">
                <a:hlinkClick r:id="rId2"/>
              </a:rPr>
              <a:t>http://www.youtube.com/watch?v=7cDAYFTXq3E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860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940" name="Picture 4" descr="http://lunar.thegamez.net/homeimprovements/self-propelled-lawn-mower-reviews/honda-izy-hrg415sd-self-propelled-lawn-mower-41cm-next-day-1500x1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88640"/>
            <a:ext cx="2376264" cy="2376264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476672"/>
            <a:ext cx="3096344" cy="2160240"/>
            <a:chOff x="3474118" y="-249182"/>
            <a:chExt cx="4133951" cy="3191042"/>
          </a:xfrm>
        </p:grpSpPr>
        <p:sp>
          <p:nvSpPr>
            <p:cNvPr id="11" name="Oval 10"/>
            <p:cNvSpPr/>
            <p:nvPr/>
          </p:nvSpPr>
          <p:spPr>
            <a:xfrm>
              <a:off x="3474118" y="-249182"/>
              <a:ext cx="4133951" cy="3191042"/>
            </a:xfrm>
            <a:prstGeom prst="ellipse">
              <a:avLst/>
            </a:prstGeom>
            <a:blipFill rotWithShape="0">
              <a:blip r:embed="rId9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79522" y="218135"/>
              <a:ext cx="2923143" cy="225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6400" kern="1200" dirty="0"/>
            </a:p>
          </p:txBody>
        </p:sp>
      </p:grpSp>
      <p:sp>
        <p:nvSpPr>
          <p:cNvPr id="39942" name="AutoShape 6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944" name="AutoShape 8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9946" name="Picture 10" descr="http://samratbandgwalior.com/images/dho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04664"/>
            <a:ext cx="3218234" cy="230425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97197" y="2967335"/>
            <a:ext cx="654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Vibrations &amp; waves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50" name="Picture 14" descr="http://www.creativitysparkslife.com/sheblogs/wp-content/uploads/2011/06/2-leaf-anniv-tree-1024x7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149080"/>
            <a:ext cx="2620864" cy="1965648"/>
          </a:xfrm>
          <a:prstGeom prst="rect">
            <a:avLst/>
          </a:prstGeom>
          <a:noFill/>
        </p:spPr>
      </p:pic>
      <p:pic>
        <p:nvPicPr>
          <p:cNvPr id="39952" name="Picture 16" descr="http://www.plannet.ca/page2/files/our-work-ripple-image---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4365104"/>
            <a:ext cx="2664296" cy="1517842"/>
          </a:xfrm>
          <a:prstGeom prst="rect">
            <a:avLst/>
          </a:prstGeom>
          <a:noFill/>
        </p:spPr>
      </p:pic>
      <p:pic>
        <p:nvPicPr>
          <p:cNvPr id="39956" name="Picture 20" descr="http://www.casesmusic.com/wp-content/uploads/2012/08/guit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0429" y="4005064"/>
            <a:ext cx="313357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6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58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6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380 (#1-6) and Pg. 384 (#1-9)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42" name="AutoShape 6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944" name="AutoShape 8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721787" y="2967335"/>
            <a:ext cx="3700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Vibrations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carid.com/images/michelin/wiper-blade/page/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76672"/>
            <a:ext cx="3456384" cy="23042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60648"/>
            <a:ext cx="18057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imgc.classistatic.com/cps/poc/131030/368r1/0567n2b_27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005064"/>
            <a:ext cx="2448272" cy="2448272"/>
          </a:xfrm>
          <a:prstGeom prst="rect">
            <a:avLst/>
          </a:prstGeom>
          <a:noFill/>
        </p:spPr>
      </p:pic>
      <p:pic>
        <p:nvPicPr>
          <p:cNvPr id="1033" name="Picture 9" descr="http://farm9.staticflickr.com/8279/8706101336_cb89c246ee_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3933056"/>
            <a:ext cx="489985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89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7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17439</TotalTime>
  <Words>69</Words>
  <Application>Microsoft Office PowerPoint</Application>
  <PresentationFormat>On-screen Show (4:3)</PresentationFormat>
  <Paragraphs>29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1_Office Theme</vt:lpstr>
      <vt:lpstr>CH 8: Vibrations and Waves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CH 8: Vibrations and Waves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Transverse waves vs. Longitudinal waves</vt:lpstr>
      <vt:lpstr>Slide 30</vt:lpstr>
      <vt:lpstr>Slide 31</vt:lpstr>
      <vt:lpstr>Slide 32</vt:lpstr>
      <vt:lpstr>Slide 33</vt:lpstr>
      <vt:lpstr>Slide 34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204</cp:revision>
  <dcterms:created xsi:type="dcterms:W3CDTF">2013-05-06T00:07:57Z</dcterms:created>
  <dcterms:modified xsi:type="dcterms:W3CDTF">2013-11-25T20:02:32Z</dcterms:modified>
</cp:coreProperties>
</file>