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24/04/2015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7: Nuclear Energy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7.3 – Half Life (pg. 330 – 333)</a:t>
            </a:r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96807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scitechdaily.com/images/bones-neanderthal-d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3813448" cy="2103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Half-Life Equation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 (pg.332)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#2 (pg.332)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3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8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9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0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85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2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01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15151</TotalTime>
  <Words>33</Words>
  <Application>Microsoft Office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CH 7: Nuclear Energy and Society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Half-Life Equation</vt:lpstr>
      <vt:lpstr>Practice #1 (pg.332)</vt:lpstr>
      <vt:lpstr>Practice #2 (pg.332)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193</cp:revision>
  <dcterms:created xsi:type="dcterms:W3CDTF">2013-05-06T00:07:57Z</dcterms:created>
  <dcterms:modified xsi:type="dcterms:W3CDTF">2015-04-24T22:14:21Z</dcterms:modified>
</cp:coreProperties>
</file>