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61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19/11/2013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19/11/2013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7: Nuclear Energy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7.2 </a:t>
            </a:r>
            <a:r>
              <a:rPr lang="en-CA" sz="3400" b="1" dirty="0" smtClean="0">
                <a:solidFill>
                  <a:srgbClr val="0070C0"/>
                </a:solidFill>
              </a:rPr>
              <a:t>– Radioactive Decay (pg.323-329)</a:t>
            </a:r>
          </a:p>
          <a:p>
            <a:endParaRPr lang="en-CA" dirty="0"/>
          </a:p>
        </p:txBody>
      </p:sp>
      <p:pic>
        <p:nvPicPr>
          <p:cNvPr id="12290" name="Picture 2" descr="widescreen, radioactive, nuclear, wallpaper, warning, backgrounds, m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3502423" cy="2189014"/>
          </a:xfrm>
          <a:prstGeom prst="rect">
            <a:avLst/>
          </a:prstGeom>
          <a:noFill/>
        </p:spPr>
      </p:pic>
      <p:pic>
        <p:nvPicPr>
          <p:cNvPr id="12294" name="Picture 6" descr="http://www.cp24.com/polopoly_fs/1.39836!/httpImage/image._gen/derivatives/landscape_620/imag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60648"/>
            <a:ext cx="3529236" cy="2350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1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2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9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8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Pg. 322 Questions (#1-10)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Section 7.2</a:t>
            </a:r>
          </a:p>
          <a:p>
            <a:r>
              <a:rPr lang="en-CA" dirty="0" smtClean="0"/>
              <a:t>Textbook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74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5607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713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4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12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14741</TotalTime>
  <Words>27</Words>
  <Application>Microsoft Office PowerPoint</Application>
  <PresentationFormat>On-screen Show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1_Office Theme</vt:lpstr>
      <vt:lpstr>CH 7: Nuclear Energy and Society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189</cp:revision>
  <dcterms:created xsi:type="dcterms:W3CDTF">2013-05-06T00:07:57Z</dcterms:created>
  <dcterms:modified xsi:type="dcterms:W3CDTF">2013-11-19T16:19:27Z</dcterms:modified>
</cp:coreProperties>
</file>