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31" r:id="rId18"/>
    <p:sldId id="332" r:id="rId19"/>
    <p:sldId id="330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6" r:id="rId28"/>
    <p:sldId id="327" r:id="rId29"/>
    <p:sldId id="328" r:id="rId30"/>
    <p:sldId id="329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23/04/2015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6: Thermal Energy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6.4 – States of Matter and Changes of States(pg. 288-295)</a:t>
            </a:r>
          </a:p>
          <a:p>
            <a:endParaRPr lang="en-CA" dirty="0"/>
          </a:p>
        </p:txBody>
      </p:sp>
      <p:pic>
        <p:nvPicPr>
          <p:cNvPr id="4" name="Picture 2" descr="http://8th-grade-physical-science.wikispaces.com/file/view/solid-liquid-gas-picture%5B1%5D.gif/227928160/567x268/solid-liquid-gas-picture%5B1%5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124932" cy="1953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9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0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05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21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68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8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6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8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25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6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2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255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2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 (pg.293)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#2 (pg.293)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4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#3 (pg.293)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5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12954</TotalTime>
  <Words>38</Words>
  <Application>Microsoft Office PowerPoint</Application>
  <PresentationFormat>On-screen Show (4:3)</PresentationFormat>
  <Paragraphs>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1_Office Theme</vt:lpstr>
      <vt:lpstr>CH 6: Thermal Energy and Society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Practice #1 (pg.293)</vt:lpstr>
      <vt:lpstr>Practice #2 (pg.293)</vt:lpstr>
      <vt:lpstr>Practice #3 (pg.293)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184</cp:revision>
  <dcterms:created xsi:type="dcterms:W3CDTF">2013-05-06T00:07:57Z</dcterms:created>
  <dcterms:modified xsi:type="dcterms:W3CDTF">2015-04-24T00:26:36Z</dcterms:modified>
</cp:coreProperties>
</file>