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6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12/11/2013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12/11/2013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</a:t>
            </a:r>
            <a:r>
              <a:rPr lang="en-CA" sz="5500" b="1" dirty="0" smtClean="0"/>
              <a:t>6: Thermal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6.3</a:t>
            </a:r>
            <a:r>
              <a:rPr lang="en-CA" sz="3400" b="1" dirty="0" smtClean="0">
                <a:solidFill>
                  <a:srgbClr val="0070C0"/>
                </a:solidFill>
              </a:rPr>
              <a:t> </a:t>
            </a:r>
            <a:r>
              <a:rPr lang="en-CA" sz="3400" b="1" dirty="0" smtClean="0">
                <a:solidFill>
                  <a:srgbClr val="0070C0"/>
                </a:solidFill>
              </a:rPr>
              <a:t>– </a:t>
            </a:r>
            <a:r>
              <a:rPr lang="en-CA" sz="3400" b="1" dirty="0" smtClean="0">
                <a:solidFill>
                  <a:srgbClr val="0070C0"/>
                </a:solidFill>
              </a:rPr>
              <a:t>Heat Capacity </a:t>
            </a:r>
            <a:r>
              <a:rPr lang="en-CA" sz="3400" b="1" dirty="0" smtClean="0">
                <a:solidFill>
                  <a:srgbClr val="0070C0"/>
                </a:solidFill>
              </a:rPr>
              <a:t>(pg. </a:t>
            </a:r>
            <a:r>
              <a:rPr lang="en-CA" sz="3400" b="1" dirty="0" smtClean="0">
                <a:solidFill>
                  <a:srgbClr val="0070C0"/>
                </a:solidFill>
              </a:rPr>
              <a:t>281-287)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0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9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36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704"/>
            <a:ext cx="4355976" cy="669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Finish off Energy Symposium</a:t>
            </a:r>
          </a:p>
          <a:p>
            <a:r>
              <a:rPr lang="en-CA" dirty="0" smtClean="0"/>
              <a:t>Section </a:t>
            </a:r>
            <a:r>
              <a:rPr lang="en-CA" dirty="0" smtClean="0"/>
              <a:t>6.3</a:t>
            </a:r>
            <a:endParaRPr lang="en-CA" dirty="0" smtClean="0"/>
          </a:p>
          <a:p>
            <a:r>
              <a:rPr lang="en-CA" dirty="0" smtClean="0"/>
              <a:t>Textbook </a:t>
            </a:r>
            <a:r>
              <a:rPr lang="en-CA" dirty="0" smtClean="0"/>
              <a:t>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</a:t>
            </a:r>
            <a:r>
              <a:rPr lang="en-CA" sz="3400" b="1" dirty="0" smtClean="0">
                <a:solidFill>
                  <a:srgbClr val="0070C0"/>
                </a:solidFill>
              </a:rPr>
              <a:t>287 </a:t>
            </a:r>
            <a:r>
              <a:rPr lang="en-CA" sz="3400" b="1" dirty="0" smtClean="0">
                <a:solidFill>
                  <a:srgbClr val="0070C0"/>
                </a:solidFill>
              </a:rPr>
              <a:t>Questions </a:t>
            </a:r>
            <a:r>
              <a:rPr lang="en-CA" sz="3400" b="1" dirty="0" smtClean="0">
                <a:solidFill>
                  <a:srgbClr val="0070C0"/>
                </a:solidFill>
              </a:rPr>
              <a:t>(#1-10)</a:t>
            </a:r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3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8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2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13255</TotalTime>
  <Words>33</Words>
  <Application>Microsoft Office PowerPoint</Application>
  <PresentationFormat>On-screen Show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 6: Thermal Energy and Society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181</cp:revision>
  <dcterms:created xsi:type="dcterms:W3CDTF">2013-05-06T00:07:57Z</dcterms:created>
  <dcterms:modified xsi:type="dcterms:W3CDTF">2013-11-13T20:50:21Z</dcterms:modified>
</cp:coreProperties>
</file>