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301" r:id="rId15"/>
    <p:sldId id="302" r:id="rId16"/>
    <p:sldId id="298" r:id="rId17"/>
    <p:sldId id="299" r:id="rId18"/>
    <p:sldId id="30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23/04/2015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6: Thermal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6.3 – Heat Capacity (pg. 281-287)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0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3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9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0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12902</TotalTime>
  <Words>17</Words>
  <Application>Microsoft Office PowerPoint</Application>
  <PresentationFormat>On-screen Show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CH 6: Thermal Energy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181</cp:revision>
  <dcterms:created xsi:type="dcterms:W3CDTF">2013-05-06T00:07:57Z</dcterms:created>
  <dcterms:modified xsi:type="dcterms:W3CDTF">2015-04-23T23:42:44Z</dcterms:modified>
</cp:coreProperties>
</file>