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24/04/2015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6: Thermal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6.1 – Warmth &amp; Coldness (pg. 270 - 274)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6.2 – Heat (pg. 275 – 280)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6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7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7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0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5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7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19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7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1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3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5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13050</TotalTime>
  <Words>30</Words>
  <Application>Microsoft Office PowerPoint</Application>
  <PresentationFormat>On-screen Show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CH 6: Thermal Energy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182</cp:revision>
  <dcterms:created xsi:type="dcterms:W3CDTF">2013-05-06T00:07:57Z</dcterms:created>
  <dcterms:modified xsi:type="dcterms:W3CDTF">2015-04-24T22:00:27Z</dcterms:modified>
</cp:coreProperties>
</file>