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1" r:id="rId3"/>
    <p:sldId id="284" r:id="rId4"/>
    <p:sldId id="285" r:id="rId5"/>
    <p:sldId id="286" r:id="rId6"/>
    <p:sldId id="287" r:id="rId7"/>
    <p:sldId id="288" r:id="rId8"/>
    <p:sldId id="293" r:id="rId9"/>
    <p:sldId id="295" r:id="rId10"/>
    <p:sldId id="294" r:id="rId11"/>
    <p:sldId id="289" r:id="rId12"/>
    <p:sldId id="290" r:id="rId13"/>
    <p:sldId id="291" r:id="rId14"/>
    <p:sldId id="296" r:id="rId15"/>
    <p:sldId id="297" r:id="rId16"/>
    <p:sldId id="29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05/11/2013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5.5 – Power (pg. 250 – 254)</a:t>
            </a:r>
          </a:p>
          <a:p>
            <a:endParaRPr lang="en-CA" dirty="0"/>
          </a:p>
        </p:txBody>
      </p:sp>
      <p:pic>
        <p:nvPicPr>
          <p:cNvPr id="10242" name="Picture 2" descr="http://www.evwind.es/wp-content/uploads/2012/07/wind-energy-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2664296" cy="2130917"/>
          </a:xfrm>
          <a:prstGeom prst="rect">
            <a:avLst/>
          </a:prstGeom>
          <a:noFill/>
        </p:spPr>
      </p:pic>
      <p:pic>
        <p:nvPicPr>
          <p:cNvPr id="10244" name="Picture 4" descr="http://us.123rf.com/400wm/400/400/kgtoh/kgtoh1002/kgtoh100200804/6365331-background-concept-illustration-of-energy-physics-p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341171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#3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020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(pg.253)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globalwarmingart.com/images/d/d9/Incandescent_Light_Bul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1543767" cy="2564904"/>
          </a:xfrm>
          <a:prstGeom prst="rect">
            <a:avLst/>
          </a:prstGeom>
          <a:noFill/>
        </p:spPr>
      </p:pic>
      <p:pic>
        <p:nvPicPr>
          <p:cNvPr id="1028" name="Picture 4" descr="http://www.green-the-world.net/images/energy_efficient_light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339431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254 Questions (#1-5</a:t>
            </a:r>
            <a:r>
              <a:rPr lang="en-CA" sz="3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Study for Test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5.5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3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#1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Question #2 (pg. 251)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13083</TotalTime>
  <Words>71</Words>
  <Application>Microsoft Office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CH 5: Work, Energy, Power, and Society</vt:lpstr>
      <vt:lpstr>Agenda</vt:lpstr>
      <vt:lpstr>Slide 3</vt:lpstr>
      <vt:lpstr>Slide 4</vt:lpstr>
      <vt:lpstr>Slide 5</vt:lpstr>
      <vt:lpstr>Slide 6</vt:lpstr>
      <vt:lpstr>Slide 7</vt:lpstr>
      <vt:lpstr>Practice Question #1 (pg. 251)</vt:lpstr>
      <vt:lpstr>Practice Question #2 (pg. 251)</vt:lpstr>
      <vt:lpstr>Practice Question #3 (pg. 251)</vt:lpstr>
      <vt:lpstr>Slide 11</vt:lpstr>
      <vt:lpstr>Slide 12</vt:lpstr>
      <vt:lpstr>Slide 13</vt:lpstr>
      <vt:lpstr>Practice Question (pg.253) #1</vt:lpstr>
      <vt:lpstr>Slide 15</vt:lpstr>
      <vt:lpstr>Slide 16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176</cp:revision>
  <dcterms:created xsi:type="dcterms:W3CDTF">2013-05-06T00:07:57Z</dcterms:created>
  <dcterms:modified xsi:type="dcterms:W3CDTF">2013-11-06T13:29:50Z</dcterms:modified>
</cp:coreProperties>
</file>