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7" r:id="rId2"/>
    <p:sldId id="261" r:id="rId3"/>
    <p:sldId id="304" r:id="rId4"/>
    <p:sldId id="305" r:id="rId5"/>
    <p:sldId id="306" r:id="rId6"/>
    <p:sldId id="307" r:id="rId7"/>
    <p:sldId id="308" r:id="rId8"/>
    <p:sldId id="309" r:id="rId9"/>
    <p:sldId id="313" r:id="rId10"/>
    <p:sldId id="314" r:id="rId11"/>
    <p:sldId id="315" r:id="rId12"/>
    <p:sldId id="332" r:id="rId13"/>
    <p:sldId id="316" r:id="rId14"/>
    <p:sldId id="317" r:id="rId15"/>
    <p:sldId id="318" r:id="rId16"/>
    <p:sldId id="319" r:id="rId17"/>
    <p:sldId id="320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21" r:id="rId28"/>
    <p:sldId id="331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04/11/2013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04/11/2013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04/11/2013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04/11/2013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04/11/2013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04/11/2013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04/11/2013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04/11/2013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04/11/2013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04/11/2013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04/11/2013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04/11/2013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04/11/2013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hIOylZMg6Q" TargetMode="External"/><Relationship Id="rId2" Type="http://schemas.openxmlformats.org/officeDocument/2006/relationships/hyperlink" Target="http://www.youtube.com/watch?v=My2FRPA3Gf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5: Work, Energy, Power,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5.4 – Efficiency &amp; Sources of Energy 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(pg. 242-249)</a:t>
            </a:r>
          </a:p>
          <a:p>
            <a:endParaRPr lang="en-CA" dirty="0"/>
          </a:p>
        </p:txBody>
      </p:sp>
      <p:pic>
        <p:nvPicPr>
          <p:cNvPr id="3078" name="Picture 6" descr="http://img189.imageshack.us/img189/6162/1234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29075" cy="2009776"/>
          </a:xfrm>
          <a:prstGeom prst="rect">
            <a:avLst/>
          </a:prstGeom>
          <a:noFill/>
        </p:spPr>
      </p:pic>
      <p:pic>
        <p:nvPicPr>
          <p:cNvPr id="3082" name="Picture 10" descr="http://www.thecoastercritic.com/wp-content/uploads/2009/09/chang-kentucky-king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816424" cy="1854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5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3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9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4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99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7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0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Questions from H.W?</a:t>
            </a:r>
          </a:p>
          <a:p>
            <a:r>
              <a:rPr lang="en-CA" dirty="0" smtClean="0"/>
              <a:t>Quiz </a:t>
            </a:r>
          </a:p>
          <a:p>
            <a:r>
              <a:rPr lang="en-CA" dirty="0" smtClean="0"/>
              <a:t>Section 5.4</a:t>
            </a:r>
          </a:p>
          <a:p>
            <a:r>
              <a:rPr lang="en-CA" dirty="0" smtClean="0"/>
              <a:t>Homework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3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14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7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00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249 #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Mechanical Energy Conservation Video 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Professor Walter </a:t>
            </a:r>
            <a:r>
              <a:rPr lang="en-CA" dirty="0" err="1" smtClean="0">
                <a:solidFill>
                  <a:srgbClr val="FF0000"/>
                </a:solidFill>
              </a:rPr>
              <a:t>Lewin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/>
              <a:t>Wrecking Ball</a:t>
            </a:r>
          </a:p>
          <a:p>
            <a:pPr algn="ctr"/>
            <a:r>
              <a:rPr lang="en-CA" dirty="0" smtClean="0">
                <a:hlinkClick r:id="rId2"/>
              </a:rPr>
              <a:t>http://www.youtube.com/watch?v=My2FRPA3Gf8</a:t>
            </a:r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dirty="0" smtClean="0">
                <a:hlinkClick r:id="rId3"/>
              </a:rPr>
              <a:t>http://www.youtube.com/watch?v=mhIOylZMg6Q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4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1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2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5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11756</TotalTime>
  <Words>50</Words>
  <Application>Microsoft Office PowerPoint</Application>
  <PresentationFormat>On-screen Show (4:3)</PresentationFormat>
  <Paragraphs>16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1_Office Theme</vt:lpstr>
      <vt:lpstr>CH 5: Work, Energy, Power, and Society</vt:lpstr>
      <vt:lpstr>Agenda</vt:lpstr>
      <vt:lpstr>Mechanical Energy Conservation Video  Professor Walter Lewin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170</cp:revision>
  <dcterms:created xsi:type="dcterms:W3CDTF">2013-05-06T00:07:57Z</dcterms:created>
  <dcterms:modified xsi:type="dcterms:W3CDTF">2013-11-04T16:15:51Z</dcterms:modified>
</cp:coreProperties>
</file>