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5"/>
  </p:notesMasterIdLst>
  <p:sldIdLst>
    <p:sldId id="257" r:id="rId2"/>
    <p:sldId id="261" r:id="rId3"/>
    <p:sldId id="303" r:id="rId4"/>
    <p:sldId id="335" r:id="rId5"/>
    <p:sldId id="334" r:id="rId6"/>
    <p:sldId id="336" r:id="rId7"/>
    <p:sldId id="337" r:id="rId8"/>
    <p:sldId id="297" r:id="rId9"/>
    <p:sldId id="298" r:id="rId10"/>
    <p:sldId id="299" r:id="rId11"/>
    <p:sldId id="300" r:id="rId12"/>
    <p:sldId id="304" r:id="rId13"/>
    <p:sldId id="305" r:id="rId14"/>
    <p:sldId id="306" r:id="rId15"/>
    <p:sldId id="307" r:id="rId16"/>
    <p:sldId id="308" r:id="rId17"/>
    <p:sldId id="309" r:id="rId18"/>
    <p:sldId id="310" r:id="rId19"/>
    <p:sldId id="311" r:id="rId20"/>
    <p:sldId id="312" r:id="rId21"/>
    <p:sldId id="313" r:id="rId22"/>
    <p:sldId id="314" r:id="rId23"/>
    <p:sldId id="315" r:id="rId24"/>
    <p:sldId id="316" r:id="rId25"/>
    <p:sldId id="317" r:id="rId26"/>
    <p:sldId id="338" r:id="rId27"/>
    <p:sldId id="318" r:id="rId28"/>
    <p:sldId id="319" r:id="rId29"/>
    <p:sldId id="320" r:id="rId30"/>
    <p:sldId id="321" r:id="rId31"/>
    <p:sldId id="322" r:id="rId32"/>
    <p:sldId id="323" r:id="rId33"/>
    <p:sldId id="324" r:id="rId34"/>
    <p:sldId id="325" r:id="rId35"/>
    <p:sldId id="326" r:id="rId36"/>
    <p:sldId id="327" r:id="rId37"/>
    <p:sldId id="328" r:id="rId38"/>
    <p:sldId id="329" r:id="rId39"/>
    <p:sldId id="332" r:id="rId40"/>
    <p:sldId id="330" r:id="rId41"/>
    <p:sldId id="331" r:id="rId42"/>
    <p:sldId id="333" r:id="rId43"/>
    <p:sldId id="283" r:id="rId4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962" autoAdjust="0"/>
    <p:restoredTop sz="94624" autoAdjust="0"/>
  </p:normalViewPr>
  <p:slideViewPr>
    <p:cSldViewPr>
      <p:cViewPr varScale="1">
        <p:scale>
          <a:sx n="69" d="100"/>
          <a:sy n="69" d="100"/>
        </p:scale>
        <p:origin x="-50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564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BF38C1-D01D-409F-9E1E-1BE8C183F61F}" type="datetimeFigureOut">
              <a:rPr lang="en-CA" smtClean="0"/>
              <a:pPr/>
              <a:t>01/11/2013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C7B2EF-D1F5-4035-8B43-65A1D9D73030}" type="slidenum">
              <a:rPr lang="en-CA" smtClean="0"/>
              <a:pPr/>
              <a:t>‹#›</a:t>
            </a:fld>
            <a:endParaRPr lang="en-CA"/>
          </a:p>
        </p:txBody>
      </p:sp>
    </p:spTree>
    <p:extLst>
      <p:ext uri="{BB962C8B-B14F-4D97-AF65-F5344CB8AC3E}">
        <p14:creationId xmlns="" xmlns:p14="http://schemas.microsoft.com/office/powerpoint/2010/main" val="1963947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595522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2294935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618495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76484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971031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48952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465169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913717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2549794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565394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C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924301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ABF020-78AC-44FC-91CB-D6E7F4D27029}" type="datetimeFigureOut">
              <a:rPr lang="en-CA">
                <a:solidFill>
                  <a:prstClr val="black">
                    <a:tint val="75000"/>
                  </a:prstClr>
                </a:solidFill>
              </a:rPr>
              <a:pPr/>
              <a:t>01/11/2013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41CFFB-5169-487F-89D3-02EFCB6BD6BD}" type="slidenum">
              <a:rPr lang="en-CA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890185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mhIOylZMg6Q" TargetMode="External"/><Relationship Id="rId2" Type="http://schemas.openxmlformats.org/officeDocument/2006/relationships/hyperlink" Target="http://www.youtube.com/watch?v=My2FRPA3Gf8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8.v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9.v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0.v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1.v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2.v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3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4.v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2780928"/>
            <a:ext cx="9144000" cy="1470025"/>
          </a:xfrm>
        </p:spPr>
        <p:txBody>
          <a:bodyPr>
            <a:noAutofit/>
          </a:bodyPr>
          <a:lstStyle/>
          <a:p>
            <a:r>
              <a:rPr lang="en-CA" sz="5500" b="1" dirty="0" smtClean="0"/>
              <a:t>CH 5: Work, Energy, Power, and Society</a:t>
            </a:r>
            <a:endParaRPr lang="en-CA" sz="5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87524" y="4392926"/>
            <a:ext cx="8640960" cy="1752600"/>
          </a:xfrm>
        </p:spPr>
        <p:txBody>
          <a:bodyPr>
            <a:normAutofit/>
          </a:bodyPr>
          <a:lstStyle/>
          <a:p>
            <a:endParaRPr lang="en-CA" sz="3400" b="1" dirty="0" smtClean="0">
              <a:solidFill>
                <a:srgbClr val="0070C0"/>
              </a:solidFill>
            </a:endParaRPr>
          </a:p>
          <a:p>
            <a:r>
              <a:rPr lang="en-CA" sz="3400" b="1" dirty="0" smtClean="0">
                <a:solidFill>
                  <a:srgbClr val="0070C0"/>
                </a:solidFill>
              </a:rPr>
              <a:t>5.3 – Types of Energy and the Law of Conservation of Energy</a:t>
            </a:r>
          </a:p>
          <a:p>
            <a:endParaRPr lang="en-CA" dirty="0"/>
          </a:p>
        </p:txBody>
      </p:sp>
      <p:pic>
        <p:nvPicPr>
          <p:cNvPr id="3078" name="Picture 6" descr="http://img189.imageshack.us/img189/6162/1234q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32656"/>
            <a:ext cx="4029075" cy="2009776"/>
          </a:xfrm>
          <a:prstGeom prst="rect">
            <a:avLst/>
          </a:prstGeom>
          <a:noFill/>
        </p:spPr>
      </p:pic>
      <p:pic>
        <p:nvPicPr>
          <p:cNvPr id="3082" name="Picture 10" descr="http://www.thecoastercritic.com/wp-content/uploads/2009/09/chang-kentucky-kingdo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476672"/>
            <a:ext cx="3816424" cy="18542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5870754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06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37774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68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125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CA" dirty="0" smtClean="0">
                <a:solidFill>
                  <a:srgbClr val="FF0000"/>
                </a:solidFill>
              </a:rPr>
              <a:t>Mechanical Energy Conservation Video </a:t>
            </a:r>
            <a:br>
              <a:rPr lang="en-CA" dirty="0" smtClean="0">
                <a:solidFill>
                  <a:srgbClr val="FF0000"/>
                </a:solidFill>
              </a:rPr>
            </a:br>
            <a:r>
              <a:rPr lang="en-CA" dirty="0" smtClean="0">
                <a:solidFill>
                  <a:srgbClr val="FF0000"/>
                </a:solidFill>
              </a:rPr>
              <a:t>Professor Walter </a:t>
            </a:r>
            <a:r>
              <a:rPr lang="en-CA" dirty="0" err="1" smtClean="0">
                <a:solidFill>
                  <a:srgbClr val="FF0000"/>
                </a:solidFill>
              </a:rPr>
              <a:t>Lewin</a:t>
            </a:r>
            <a:r>
              <a:rPr lang="en-CA" dirty="0" smtClean="0">
                <a:solidFill>
                  <a:srgbClr val="FF0000"/>
                </a:solidFill>
              </a:rPr>
              <a:t> </a:t>
            </a:r>
            <a:endParaRPr lang="en-CA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CA" dirty="0" smtClean="0"/>
              <a:t>Wrecking Ball</a:t>
            </a:r>
          </a:p>
          <a:p>
            <a:pPr algn="ctr"/>
            <a:r>
              <a:rPr lang="en-CA" dirty="0" smtClean="0">
                <a:hlinkClick r:id="rId2"/>
              </a:rPr>
              <a:t>http://www.youtube.com/watch?v=My2FRPA3Gf8</a:t>
            </a:r>
            <a:endParaRPr lang="en-CA" dirty="0" smtClean="0"/>
          </a:p>
          <a:p>
            <a:pPr algn="ctr"/>
            <a:endParaRPr lang="en-CA" dirty="0" smtClean="0"/>
          </a:p>
          <a:p>
            <a:pPr algn="ctr"/>
            <a:r>
              <a:rPr lang="en-CA" dirty="0" smtClean="0">
                <a:hlinkClick r:id="rId3"/>
              </a:rPr>
              <a:t>http://www.youtube.com/watch?v=mhIOylZMg6Q</a:t>
            </a:r>
            <a:endParaRPr lang="en-CA" dirty="0" smtClean="0"/>
          </a:p>
          <a:p>
            <a:endParaRPr lang="en-CA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190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42401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34467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982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4032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042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45595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640960" cy="1143000"/>
          </a:xfrm>
        </p:spPr>
        <p:txBody>
          <a:bodyPr>
            <a:normAutofit/>
          </a:bodyPr>
          <a:lstStyle/>
          <a:p>
            <a:r>
              <a:rPr lang="en-CA" b="1" dirty="0" smtClean="0">
                <a:solidFill>
                  <a:srgbClr val="FF0000"/>
                </a:solidFill>
              </a:rPr>
              <a:t>Agenda</a:t>
            </a:r>
            <a:endParaRPr lang="en-CA" b="1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CA" dirty="0" smtClean="0"/>
              <a:t>Hand-In all Lab Reports</a:t>
            </a:r>
          </a:p>
          <a:p>
            <a:r>
              <a:rPr lang="en-CA" dirty="0" smtClean="0"/>
              <a:t>Questions from H.W?</a:t>
            </a:r>
          </a:p>
          <a:p>
            <a:r>
              <a:rPr lang="en-CA" dirty="0" smtClean="0"/>
              <a:t>Section 5.3</a:t>
            </a:r>
          </a:p>
          <a:p>
            <a:r>
              <a:rPr lang="en-CA" dirty="0" smtClean="0"/>
              <a:t>Go over Rocket ISU</a:t>
            </a:r>
          </a:p>
          <a:p>
            <a:r>
              <a:rPr lang="en-CA" dirty="0" smtClean="0"/>
              <a:t>Homework Problems</a:t>
            </a:r>
          </a:p>
          <a:p>
            <a:endParaRPr lang="en-CA" dirty="0" smtClean="0"/>
          </a:p>
          <a:p>
            <a:pPr>
              <a:buNone/>
            </a:pPr>
            <a:endParaRPr lang="en-CA" dirty="0"/>
          </a:p>
        </p:txBody>
      </p:sp>
    </p:spTree>
    <p:extLst>
      <p:ext uri="{BB962C8B-B14F-4D97-AF65-F5344CB8AC3E}">
        <p14:creationId xmlns="" xmlns:p14="http://schemas.microsoft.com/office/powerpoint/2010/main" val="1550189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19795" cy="2276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4001" cy="22614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4632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23597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224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49455" cy="4365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9809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4529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4000" cy="52076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5530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483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154401" cy="5301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993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356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3087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 dirty="0"/>
          </a:p>
        </p:txBody>
      </p:sp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5408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318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44001" cy="2328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17912" cy="40050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7023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1094" cy="36450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0364" cy="3789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772816"/>
            <a:ext cx="9144000" cy="1470025"/>
          </a:xfrm>
        </p:spPr>
        <p:txBody>
          <a:bodyPr>
            <a:noAutofit/>
          </a:bodyPr>
          <a:lstStyle/>
          <a:p>
            <a:r>
              <a:rPr lang="en-CA" sz="7500" b="1" dirty="0" smtClean="0"/>
              <a:t>Classwork</a:t>
            </a:r>
            <a:br>
              <a:rPr lang="en-CA" sz="7500" b="1" dirty="0" smtClean="0"/>
            </a:br>
            <a:r>
              <a:rPr lang="en-CA" sz="7500" b="1" dirty="0" smtClean="0"/>
              <a:t>&amp; Homework</a:t>
            </a:r>
            <a:endParaRPr lang="en-CA" sz="7500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71600" y="4797152"/>
            <a:ext cx="7272808" cy="1752600"/>
          </a:xfrm>
        </p:spPr>
        <p:txBody>
          <a:bodyPr>
            <a:normAutofit/>
          </a:bodyPr>
          <a:lstStyle/>
          <a:p>
            <a:r>
              <a:rPr lang="en-CA" sz="3400" b="1" dirty="0" smtClean="0">
                <a:solidFill>
                  <a:srgbClr val="0070C0"/>
                </a:solidFill>
              </a:rPr>
              <a:t>Study for Quiz</a:t>
            </a:r>
          </a:p>
          <a:p>
            <a:r>
              <a:rPr lang="en-CA" sz="3400" b="1" dirty="0" smtClean="0">
                <a:solidFill>
                  <a:srgbClr val="0070C0"/>
                </a:solidFill>
              </a:rPr>
              <a:t>Pg. 241 #1-4</a:t>
            </a: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251520" y="3933056"/>
            <a:ext cx="8640960" cy="1752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CA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67604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861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531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868" name="Picture 4" descr="bone_marrow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87054" y="3717032"/>
            <a:ext cx="2924953" cy="31409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C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CA"/>
          </a:p>
        </p:txBody>
      </p:sp>
      <p:pic>
        <p:nvPicPr>
          <p:cNvPr id="6963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" y="0"/>
            <a:ext cx="9089153" cy="4581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11717</TotalTime>
  <Words>61</Words>
  <Application>Microsoft Office PowerPoint</Application>
  <PresentationFormat>On-screen Show (4:3)</PresentationFormat>
  <Paragraphs>17</Paragraphs>
  <Slides>43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43</vt:i4>
      </vt:variant>
    </vt:vector>
  </HeadingPairs>
  <TitlesOfParts>
    <vt:vector size="44" baseType="lpstr">
      <vt:lpstr>1_Office Theme</vt:lpstr>
      <vt:lpstr>CH 5: Work, Energy, Power, and Society</vt:lpstr>
      <vt:lpstr>Agenda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Mechanical Energy Conservation Video  Professor Walter Lewin 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  <vt:lpstr>Slide 37</vt:lpstr>
      <vt:lpstr>Slide 38</vt:lpstr>
      <vt:lpstr>Slide 39</vt:lpstr>
      <vt:lpstr>Slide 40</vt:lpstr>
      <vt:lpstr>Slide 41</vt:lpstr>
      <vt:lpstr>Slide 42</vt:lpstr>
      <vt:lpstr>Classwork &amp; Homework</vt:lpstr>
    </vt:vector>
  </TitlesOfParts>
  <Company>UOIT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 8: Magnetic Fields</dc:title>
  <dc:creator>mobilef</dc:creator>
  <cp:lastModifiedBy>Zahid Enterprise</cp:lastModifiedBy>
  <cp:revision>167</cp:revision>
  <dcterms:created xsi:type="dcterms:W3CDTF">2013-05-06T00:07:57Z</dcterms:created>
  <dcterms:modified xsi:type="dcterms:W3CDTF">2013-11-01T15:10:05Z</dcterms:modified>
</cp:coreProperties>
</file>